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292" r:id="rId2"/>
    <p:sldId id="317" r:id="rId3"/>
    <p:sldId id="408" r:id="rId4"/>
    <p:sldId id="409" r:id="rId5"/>
    <p:sldId id="413" r:id="rId6"/>
    <p:sldId id="410" r:id="rId7"/>
    <p:sldId id="394" r:id="rId8"/>
    <p:sldId id="391" r:id="rId9"/>
    <p:sldId id="365" r:id="rId10"/>
    <p:sldId id="379" r:id="rId11"/>
    <p:sldId id="380" r:id="rId12"/>
    <p:sldId id="381" r:id="rId13"/>
    <p:sldId id="393" r:id="rId14"/>
    <p:sldId id="400" r:id="rId15"/>
    <p:sldId id="382" r:id="rId16"/>
    <p:sldId id="401" r:id="rId17"/>
    <p:sldId id="414" r:id="rId18"/>
    <p:sldId id="397" r:id="rId19"/>
    <p:sldId id="373" r:id="rId20"/>
    <p:sldId id="411" r:id="rId21"/>
    <p:sldId id="374" r:id="rId22"/>
    <p:sldId id="398" r:id="rId23"/>
    <p:sldId id="399" r:id="rId24"/>
    <p:sldId id="376" r:id="rId25"/>
    <p:sldId id="377" r:id="rId26"/>
    <p:sldId id="385" r:id="rId27"/>
    <p:sldId id="412" r:id="rId28"/>
    <p:sldId id="386" r:id="rId29"/>
    <p:sldId id="403" r:id="rId30"/>
    <p:sldId id="388" r:id="rId31"/>
    <p:sldId id="389" r:id="rId32"/>
    <p:sldId id="390" r:id="rId33"/>
  </p:sldIdLst>
  <p:sldSz cx="9144000" cy="6858000" type="letter"/>
  <p:notesSz cx="6858000" cy="9088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BEFF"/>
    <a:srgbClr val="114FFB"/>
    <a:srgbClr val="C8FEC8"/>
    <a:srgbClr val="E5405D"/>
    <a:srgbClr val="F35B1B"/>
    <a:srgbClr val="919191"/>
    <a:srgbClr val="AD6900"/>
    <a:srgbClr val="FE9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095" autoAdjust="0"/>
  </p:normalViewPr>
  <p:slideViewPr>
    <p:cSldViewPr>
      <p:cViewPr varScale="1">
        <p:scale>
          <a:sx n="75" d="100"/>
          <a:sy n="75" d="100"/>
        </p:scale>
        <p:origin x="15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62" y="763"/>
      </p:cViewPr>
      <p:guideLst>
        <p:guide orient="horz" pos="286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ko Kavšek" userId="4b95641a-e4ce-4c3e-801d-1e2dd874a900" providerId="ADAL" clId="{FBD0C0AA-DF14-43B4-9CEB-C6A2E69F556B}"/>
    <pc:docChg chg="modSld">
      <pc:chgData name="Branko Kavšek" userId="4b95641a-e4ce-4c3e-801d-1e2dd874a900" providerId="ADAL" clId="{FBD0C0AA-DF14-43B4-9CEB-C6A2E69F556B}" dt="2024-04-15T04:38:03.793" v="8" actId="20577"/>
      <pc:docMkLst>
        <pc:docMk/>
      </pc:docMkLst>
      <pc:sldChg chg="modSp mod">
        <pc:chgData name="Branko Kavšek" userId="4b95641a-e4ce-4c3e-801d-1e2dd874a900" providerId="ADAL" clId="{FBD0C0AA-DF14-43B4-9CEB-C6A2E69F556B}" dt="2024-04-15T04:38:03.793" v="8" actId="20577"/>
        <pc:sldMkLst>
          <pc:docMk/>
          <pc:sldMk cId="0" sldId="292"/>
        </pc:sldMkLst>
        <pc:spChg chg="mod">
          <ac:chgData name="Branko Kavšek" userId="4b95641a-e4ce-4c3e-801d-1e2dd874a900" providerId="ADAL" clId="{FBD0C0AA-DF14-43B4-9CEB-C6A2E69F556B}" dt="2024-04-15T04:38:03.793" v="8" actId="20577"/>
          <ac:spMkLst>
            <pc:docMk/>
            <pc:sldMk cId="0" sldId="292"/>
            <ac:spMk id="5" creationId="{464BF584-1B32-4B77-AF99-0FC7151B68E2}"/>
          </ac:spMkLst>
        </pc:spChg>
      </pc:sldChg>
    </pc:docChg>
  </pc:docChgLst>
  <pc:docChgLst>
    <pc:chgData name="Branko Kavšek" userId="4b95641a-e4ce-4c3e-801d-1e2dd874a900" providerId="ADAL" clId="{A99B57C4-843D-4467-AB35-F929A59C7BA3}"/>
    <pc:docChg chg="undo custSel modSld">
      <pc:chgData name="Branko Kavšek" userId="4b95641a-e4ce-4c3e-801d-1e2dd874a900" providerId="ADAL" clId="{A99B57C4-843D-4467-AB35-F929A59C7BA3}" dt="2021-09-23T04:13:02.499" v="118"/>
      <pc:docMkLst>
        <pc:docMk/>
      </pc:docMkLst>
      <pc:sldChg chg="addSp delSp modSp mod">
        <pc:chgData name="Branko Kavšek" userId="4b95641a-e4ce-4c3e-801d-1e2dd874a900" providerId="ADAL" clId="{A99B57C4-843D-4467-AB35-F929A59C7BA3}" dt="2021-09-23T03:47:12.239" v="21" actId="20577"/>
        <pc:sldMkLst>
          <pc:docMk/>
          <pc:sldMk cId="0" sldId="292"/>
        </pc:sldMkLst>
        <pc:spChg chg="add del mod">
          <ac:chgData name="Branko Kavšek" userId="4b95641a-e4ce-4c3e-801d-1e2dd874a900" providerId="ADAL" clId="{A99B57C4-843D-4467-AB35-F929A59C7BA3}" dt="2021-09-23T03:46:57.582" v="5" actId="478"/>
          <ac:spMkLst>
            <pc:docMk/>
            <pc:sldMk cId="0" sldId="292"/>
            <ac:spMk id="2" creationId="{B24FFA9B-899A-487A-B82A-59C5D9BE978B}"/>
          </ac:spMkLst>
        </pc:spChg>
        <pc:spChg chg="add mod">
          <ac:chgData name="Branko Kavšek" userId="4b95641a-e4ce-4c3e-801d-1e2dd874a900" providerId="ADAL" clId="{A99B57C4-843D-4467-AB35-F929A59C7BA3}" dt="2021-09-23T03:47:12.239" v="21" actId="20577"/>
          <ac:spMkLst>
            <pc:docMk/>
            <pc:sldMk cId="0" sldId="292"/>
            <ac:spMk id="5" creationId="{464BF584-1B32-4B77-AF99-0FC7151B68E2}"/>
          </ac:spMkLst>
        </pc:spChg>
        <pc:spChg chg="del">
          <ac:chgData name="Branko Kavšek" userId="4b95641a-e4ce-4c3e-801d-1e2dd874a900" providerId="ADAL" clId="{A99B57C4-843D-4467-AB35-F929A59C7BA3}" dt="2021-09-23T03:46:09.573" v="0" actId="478"/>
          <ac:spMkLst>
            <pc:docMk/>
            <pc:sldMk cId="0" sldId="292"/>
            <ac:spMk id="5122" creationId="{9BCD4E0A-03DC-4CD9-8CE5-370D602DA2E8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48:57.474" v="24"/>
        <pc:sldMkLst>
          <pc:docMk/>
          <pc:sldMk cId="0" sldId="317"/>
        </pc:sldMkLst>
        <pc:spChg chg="del mod">
          <ac:chgData name="Branko Kavšek" userId="4b95641a-e4ce-4c3e-801d-1e2dd874a900" providerId="ADAL" clId="{A99B57C4-843D-4467-AB35-F929A59C7BA3}" dt="2021-09-23T03:46:15.708" v="2" actId="478"/>
          <ac:spMkLst>
            <pc:docMk/>
            <pc:sldMk cId="0" sldId="317"/>
            <ac:spMk id="5" creationId="{1702DB0F-90E3-4482-A251-5AFBF1EADA14}"/>
          </ac:spMkLst>
        </pc:spChg>
        <pc:spChg chg="add del mod">
          <ac:chgData name="Branko Kavšek" userId="4b95641a-e4ce-4c3e-801d-1e2dd874a900" providerId="ADAL" clId="{A99B57C4-843D-4467-AB35-F929A59C7BA3}" dt="2021-09-23T03:48:50.461" v="23"/>
          <ac:spMkLst>
            <pc:docMk/>
            <pc:sldMk cId="0" sldId="317"/>
            <ac:spMk id="6" creationId="{7FBCCFF1-C22A-4952-A22B-1A63EC90A41A}"/>
          </ac:spMkLst>
        </pc:spChg>
        <pc:spChg chg="add mod">
          <ac:chgData name="Branko Kavšek" userId="4b95641a-e4ce-4c3e-801d-1e2dd874a900" providerId="ADAL" clId="{A99B57C4-843D-4467-AB35-F929A59C7BA3}" dt="2021-09-23T03:48:57.474" v="24"/>
          <ac:spMkLst>
            <pc:docMk/>
            <pc:sldMk cId="0" sldId="317"/>
            <ac:spMk id="7" creationId="{35F8F7F9-DA1F-4DBD-BE71-8260251EA8DD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50:35.868" v="41"/>
        <pc:sldMkLst>
          <pc:docMk/>
          <pc:sldMk cId="0" sldId="365"/>
        </pc:sldMkLst>
        <pc:spChg chg="del">
          <ac:chgData name="Branko Kavšek" userId="4b95641a-e4ce-4c3e-801d-1e2dd874a900" providerId="ADAL" clId="{A99B57C4-843D-4467-AB35-F929A59C7BA3}" dt="2021-09-23T03:50:31.839" v="40" actId="478"/>
          <ac:spMkLst>
            <pc:docMk/>
            <pc:sldMk cId="0" sldId="365"/>
            <ac:spMk id="4" creationId="{3487A35C-D3A6-44BC-95FA-A83AB61776FD}"/>
          </ac:spMkLst>
        </pc:spChg>
        <pc:spChg chg="add mod">
          <ac:chgData name="Branko Kavšek" userId="4b95641a-e4ce-4c3e-801d-1e2dd874a900" providerId="ADAL" clId="{A99B57C4-843D-4467-AB35-F929A59C7BA3}" dt="2021-09-23T03:50:35.868" v="41"/>
          <ac:spMkLst>
            <pc:docMk/>
            <pc:sldMk cId="0" sldId="365"/>
            <ac:spMk id="5" creationId="{27F43FBE-5455-4398-B420-CFE049F4237C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6:39.791" v="74"/>
        <pc:sldMkLst>
          <pc:docMk/>
          <pc:sldMk cId="0" sldId="373"/>
        </pc:sldMkLst>
        <pc:spChg chg="add del mod">
          <ac:chgData name="Branko Kavšek" userId="4b95641a-e4ce-4c3e-801d-1e2dd874a900" providerId="ADAL" clId="{A99B57C4-843D-4467-AB35-F929A59C7BA3}" dt="2021-09-23T04:06:24.445" v="72" actId="478"/>
          <ac:spMkLst>
            <pc:docMk/>
            <pc:sldMk cId="0" sldId="373"/>
            <ac:spMk id="3" creationId="{46C54C33-E79E-4225-8437-AEB90380EB09}"/>
          </ac:spMkLst>
        </pc:spChg>
        <pc:spChg chg="add del mod">
          <ac:chgData name="Branko Kavšek" userId="4b95641a-e4ce-4c3e-801d-1e2dd874a900" providerId="ADAL" clId="{A99B57C4-843D-4467-AB35-F929A59C7BA3}" dt="2021-09-23T04:06:36.339" v="73" actId="478"/>
          <ac:spMkLst>
            <pc:docMk/>
            <pc:sldMk cId="0" sldId="373"/>
            <ac:spMk id="10" creationId="{B607F35B-01B7-48D6-8CF5-CB8F2FE2493D}"/>
          </ac:spMkLst>
        </pc:spChg>
        <pc:spChg chg="add mod">
          <ac:chgData name="Branko Kavšek" userId="4b95641a-e4ce-4c3e-801d-1e2dd874a900" providerId="ADAL" clId="{A99B57C4-843D-4467-AB35-F929A59C7BA3}" dt="2021-09-23T04:06:39.791" v="74"/>
          <ac:spMkLst>
            <pc:docMk/>
            <pc:sldMk cId="0" sldId="373"/>
            <ac:spMk id="13" creationId="{D13E41E8-33BF-4819-A75F-F498BCDAACA8}"/>
          </ac:spMkLst>
        </pc:spChg>
        <pc:graphicFrameChg chg="add del">
          <ac:chgData name="Branko Kavšek" userId="4b95641a-e4ce-4c3e-801d-1e2dd874a900" providerId="ADAL" clId="{A99B57C4-843D-4467-AB35-F929A59C7BA3}" dt="2021-09-23T04:06:24.445" v="72" actId="478"/>
          <ac:graphicFrameMkLst>
            <pc:docMk/>
            <pc:sldMk cId="0" sldId="373"/>
            <ac:graphicFrameMk id="23556" creationId="{0519F055-D013-45E9-BB21-48E83A9990BB}"/>
          </ac:graphicFrameMkLst>
        </pc:graphicFrameChg>
      </pc:sldChg>
      <pc:sldChg chg="addSp delSp modSp mod">
        <pc:chgData name="Branko Kavšek" userId="4b95641a-e4ce-4c3e-801d-1e2dd874a900" providerId="ADAL" clId="{A99B57C4-843D-4467-AB35-F929A59C7BA3}" dt="2021-09-23T04:10:10.292" v="79"/>
        <pc:sldMkLst>
          <pc:docMk/>
          <pc:sldMk cId="0" sldId="374"/>
        </pc:sldMkLst>
        <pc:spChg chg="del mod">
          <ac:chgData name="Branko Kavšek" userId="4b95641a-e4ce-4c3e-801d-1e2dd874a900" providerId="ADAL" clId="{A99B57C4-843D-4467-AB35-F929A59C7BA3}" dt="2021-09-23T04:10:06.714" v="78" actId="478"/>
          <ac:spMkLst>
            <pc:docMk/>
            <pc:sldMk cId="0" sldId="374"/>
            <ac:spMk id="8" creationId="{264533AA-5649-445B-91A4-A9D1CE1CFD6A}"/>
          </ac:spMkLst>
        </pc:spChg>
        <pc:spChg chg="add mod">
          <ac:chgData name="Branko Kavšek" userId="4b95641a-e4ce-4c3e-801d-1e2dd874a900" providerId="ADAL" clId="{A99B57C4-843D-4467-AB35-F929A59C7BA3}" dt="2021-09-23T04:10:10.292" v="79"/>
          <ac:spMkLst>
            <pc:docMk/>
            <pc:sldMk cId="0" sldId="374"/>
            <ac:spMk id="9" creationId="{7717FE7F-C177-4BE5-8C4D-E81130DE218F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1:30.911" v="85"/>
        <pc:sldMkLst>
          <pc:docMk/>
          <pc:sldMk cId="0" sldId="376"/>
        </pc:sldMkLst>
        <pc:spChg chg="del">
          <ac:chgData name="Branko Kavšek" userId="4b95641a-e4ce-4c3e-801d-1e2dd874a900" providerId="ADAL" clId="{A99B57C4-843D-4467-AB35-F929A59C7BA3}" dt="2021-09-23T04:11:27.521" v="84" actId="478"/>
          <ac:spMkLst>
            <pc:docMk/>
            <pc:sldMk cId="0" sldId="376"/>
            <ac:spMk id="12" creationId="{B6025A37-0C36-4A4C-89D9-3485DDA124F5}"/>
          </ac:spMkLst>
        </pc:spChg>
        <pc:spChg chg="add mod">
          <ac:chgData name="Branko Kavšek" userId="4b95641a-e4ce-4c3e-801d-1e2dd874a900" providerId="ADAL" clId="{A99B57C4-843D-4467-AB35-F929A59C7BA3}" dt="2021-09-23T04:11:30.911" v="85"/>
          <ac:spMkLst>
            <pc:docMk/>
            <pc:sldMk cId="0" sldId="376"/>
            <ac:spMk id="13" creationId="{ECAFBA84-7C70-4FAC-A11C-3E21A728F4E2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1:42.817" v="87"/>
        <pc:sldMkLst>
          <pc:docMk/>
          <pc:sldMk cId="0" sldId="377"/>
        </pc:sldMkLst>
        <pc:spChg chg="del">
          <ac:chgData name="Branko Kavšek" userId="4b95641a-e4ce-4c3e-801d-1e2dd874a900" providerId="ADAL" clId="{A99B57C4-843D-4467-AB35-F929A59C7BA3}" dt="2021-09-23T04:11:39.546" v="86" actId="478"/>
          <ac:spMkLst>
            <pc:docMk/>
            <pc:sldMk cId="0" sldId="377"/>
            <ac:spMk id="4" creationId="{5BD0EF49-8F4C-416A-AC34-072BE64235FE}"/>
          </ac:spMkLst>
        </pc:spChg>
        <pc:spChg chg="add mod">
          <ac:chgData name="Branko Kavšek" userId="4b95641a-e4ce-4c3e-801d-1e2dd874a900" providerId="ADAL" clId="{A99B57C4-843D-4467-AB35-F929A59C7BA3}" dt="2021-09-23T04:11:42.817" v="87"/>
          <ac:spMkLst>
            <pc:docMk/>
            <pc:sldMk cId="0" sldId="377"/>
            <ac:spMk id="5" creationId="{F2A58DC3-85A2-4846-8DBF-EFBC6024E0FF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50:50.423" v="43"/>
        <pc:sldMkLst>
          <pc:docMk/>
          <pc:sldMk cId="0" sldId="379"/>
        </pc:sldMkLst>
        <pc:spChg chg="del">
          <ac:chgData name="Branko Kavšek" userId="4b95641a-e4ce-4c3e-801d-1e2dd874a900" providerId="ADAL" clId="{A99B57C4-843D-4467-AB35-F929A59C7BA3}" dt="2021-09-23T03:50:46.874" v="42" actId="478"/>
          <ac:spMkLst>
            <pc:docMk/>
            <pc:sldMk cId="0" sldId="379"/>
            <ac:spMk id="36" creationId="{A2334DBE-A693-41A1-9848-4FDAB73058FF}"/>
          </ac:spMkLst>
        </pc:spChg>
        <pc:spChg chg="add mod">
          <ac:chgData name="Branko Kavšek" userId="4b95641a-e4ce-4c3e-801d-1e2dd874a900" providerId="ADAL" clId="{A99B57C4-843D-4467-AB35-F929A59C7BA3}" dt="2021-09-23T03:50:50.423" v="43"/>
          <ac:spMkLst>
            <pc:docMk/>
            <pc:sldMk cId="0" sldId="379"/>
            <ac:spMk id="37" creationId="{6C05939E-4734-4B38-975C-25A871E5E458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51:06.911" v="45"/>
        <pc:sldMkLst>
          <pc:docMk/>
          <pc:sldMk cId="0" sldId="380"/>
        </pc:sldMkLst>
        <pc:spChg chg="del">
          <ac:chgData name="Branko Kavšek" userId="4b95641a-e4ce-4c3e-801d-1e2dd874a900" providerId="ADAL" clId="{A99B57C4-843D-4467-AB35-F929A59C7BA3}" dt="2021-09-23T03:51:03.323" v="44" actId="478"/>
          <ac:spMkLst>
            <pc:docMk/>
            <pc:sldMk cId="0" sldId="380"/>
            <ac:spMk id="14" creationId="{F6ADE2BF-1567-40AB-B7C8-1514B3AE9FFD}"/>
          </ac:spMkLst>
        </pc:spChg>
        <pc:spChg chg="add mod">
          <ac:chgData name="Branko Kavšek" userId="4b95641a-e4ce-4c3e-801d-1e2dd874a900" providerId="ADAL" clId="{A99B57C4-843D-4467-AB35-F929A59C7BA3}" dt="2021-09-23T03:51:06.911" v="45"/>
          <ac:spMkLst>
            <pc:docMk/>
            <pc:sldMk cId="0" sldId="380"/>
            <ac:spMk id="15" creationId="{9200EF4A-209C-4095-BDC3-DEF98E809EE7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51:19.470" v="47"/>
        <pc:sldMkLst>
          <pc:docMk/>
          <pc:sldMk cId="0" sldId="381"/>
        </pc:sldMkLst>
        <pc:spChg chg="del">
          <ac:chgData name="Branko Kavšek" userId="4b95641a-e4ce-4c3e-801d-1e2dd874a900" providerId="ADAL" clId="{A99B57C4-843D-4467-AB35-F929A59C7BA3}" dt="2021-09-23T03:51:15.643" v="46" actId="478"/>
          <ac:spMkLst>
            <pc:docMk/>
            <pc:sldMk cId="0" sldId="381"/>
            <ac:spMk id="11" creationId="{FF34A1F8-2D1B-4191-9388-36EF8930525D}"/>
          </ac:spMkLst>
        </pc:spChg>
        <pc:spChg chg="add mod">
          <ac:chgData name="Branko Kavšek" userId="4b95641a-e4ce-4c3e-801d-1e2dd874a900" providerId="ADAL" clId="{A99B57C4-843D-4467-AB35-F929A59C7BA3}" dt="2021-09-23T03:51:19.470" v="47"/>
          <ac:spMkLst>
            <pc:docMk/>
            <pc:sldMk cId="0" sldId="381"/>
            <ac:spMk id="12" creationId="{B0AB01E0-4E2C-4722-BDBF-8DEFD731CDDA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1:27.923" v="55"/>
        <pc:sldMkLst>
          <pc:docMk/>
          <pc:sldMk cId="0" sldId="382"/>
        </pc:sldMkLst>
        <pc:spChg chg="del">
          <ac:chgData name="Branko Kavšek" userId="4b95641a-e4ce-4c3e-801d-1e2dd874a900" providerId="ADAL" clId="{A99B57C4-843D-4467-AB35-F929A59C7BA3}" dt="2021-09-23T04:01:23.540" v="54" actId="478"/>
          <ac:spMkLst>
            <pc:docMk/>
            <pc:sldMk cId="0" sldId="382"/>
            <ac:spMk id="4" creationId="{8CBA63DC-8B2A-4895-8608-D4EFA633E1EB}"/>
          </ac:spMkLst>
        </pc:spChg>
        <pc:spChg chg="add mod">
          <ac:chgData name="Branko Kavšek" userId="4b95641a-e4ce-4c3e-801d-1e2dd874a900" providerId="ADAL" clId="{A99B57C4-843D-4467-AB35-F929A59C7BA3}" dt="2021-09-23T04:01:27.923" v="55"/>
          <ac:spMkLst>
            <pc:docMk/>
            <pc:sldMk cId="0" sldId="382"/>
            <ac:spMk id="5" creationId="{C0E2F554-2743-4A1C-9106-9F125A33BB46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1:53.949" v="90"/>
        <pc:sldMkLst>
          <pc:docMk/>
          <pc:sldMk cId="0" sldId="385"/>
        </pc:sldMkLst>
        <pc:spChg chg="del mod">
          <ac:chgData name="Branko Kavšek" userId="4b95641a-e4ce-4c3e-801d-1e2dd874a900" providerId="ADAL" clId="{A99B57C4-843D-4467-AB35-F929A59C7BA3}" dt="2021-09-23T04:11:50.222" v="89" actId="478"/>
          <ac:spMkLst>
            <pc:docMk/>
            <pc:sldMk cId="0" sldId="385"/>
            <ac:spMk id="7" creationId="{01BC041F-2C02-45B1-83BB-97E01BA2239D}"/>
          </ac:spMkLst>
        </pc:spChg>
        <pc:spChg chg="add mod">
          <ac:chgData name="Branko Kavšek" userId="4b95641a-e4ce-4c3e-801d-1e2dd874a900" providerId="ADAL" clId="{A99B57C4-843D-4467-AB35-F929A59C7BA3}" dt="2021-09-23T04:11:53.949" v="90"/>
          <ac:spMkLst>
            <pc:docMk/>
            <pc:sldMk cId="0" sldId="385"/>
            <ac:spMk id="8" creationId="{B6BAB6C2-82BE-4B2F-BCEB-09B6F1BE73D1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2:20.207" v="108"/>
        <pc:sldMkLst>
          <pc:docMk/>
          <pc:sldMk cId="0" sldId="386"/>
        </pc:sldMkLst>
        <pc:spChg chg="del mod">
          <ac:chgData name="Branko Kavšek" userId="4b95641a-e4ce-4c3e-801d-1e2dd874a900" providerId="ADAL" clId="{A99B57C4-843D-4467-AB35-F929A59C7BA3}" dt="2021-09-23T04:12:16.972" v="107" actId="478"/>
          <ac:spMkLst>
            <pc:docMk/>
            <pc:sldMk cId="0" sldId="386"/>
            <ac:spMk id="4" creationId="{A24E1E33-DB27-4498-90A7-4A90B2E238EB}"/>
          </ac:spMkLst>
        </pc:spChg>
        <pc:spChg chg="add mod">
          <ac:chgData name="Branko Kavšek" userId="4b95641a-e4ce-4c3e-801d-1e2dd874a900" providerId="ADAL" clId="{A99B57C4-843D-4467-AB35-F929A59C7BA3}" dt="2021-09-23T04:12:20.207" v="108"/>
          <ac:spMkLst>
            <pc:docMk/>
            <pc:sldMk cId="0" sldId="386"/>
            <ac:spMk id="5" creationId="{0031EF62-D937-4D93-A64F-3078AFA6218E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2:38.598" v="114"/>
        <pc:sldMkLst>
          <pc:docMk/>
          <pc:sldMk cId="0" sldId="388"/>
        </pc:sldMkLst>
        <pc:spChg chg="del mod">
          <ac:chgData name="Branko Kavšek" userId="4b95641a-e4ce-4c3e-801d-1e2dd874a900" providerId="ADAL" clId="{A99B57C4-843D-4467-AB35-F929A59C7BA3}" dt="2021-09-23T04:12:35.449" v="113" actId="478"/>
          <ac:spMkLst>
            <pc:docMk/>
            <pc:sldMk cId="0" sldId="388"/>
            <ac:spMk id="7" creationId="{9680AB89-B3C1-4F8A-9185-706651FD502D}"/>
          </ac:spMkLst>
        </pc:spChg>
        <pc:spChg chg="add mod">
          <ac:chgData name="Branko Kavšek" userId="4b95641a-e4ce-4c3e-801d-1e2dd874a900" providerId="ADAL" clId="{A99B57C4-843D-4467-AB35-F929A59C7BA3}" dt="2021-09-23T04:12:38.598" v="114"/>
          <ac:spMkLst>
            <pc:docMk/>
            <pc:sldMk cId="0" sldId="388"/>
            <ac:spMk id="8" creationId="{F682BF47-A72F-4347-B9AF-427072E2DA33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2:49.967" v="116"/>
        <pc:sldMkLst>
          <pc:docMk/>
          <pc:sldMk cId="0" sldId="389"/>
        </pc:sldMkLst>
        <pc:spChg chg="del">
          <ac:chgData name="Branko Kavšek" userId="4b95641a-e4ce-4c3e-801d-1e2dd874a900" providerId="ADAL" clId="{A99B57C4-843D-4467-AB35-F929A59C7BA3}" dt="2021-09-23T04:12:46.525" v="115" actId="478"/>
          <ac:spMkLst>
            <pc:docMk/>
            <pc:sldMk cId="0" sldId="389"/>
            <ac:spMk id="4" creationId="{B65D8C84-A707-4ED9-BB04-870F5E14B553}"/>
          </ac:spMkLst>
        </pc:spChg>
        <pc:spChg chg="add mod">
          <ac:chgData name="Branko Kavšek" userId="4b95641a-e4ce-4c3e-801d-1e2dd874a900" providerId="ADAL" clId="{A99B57C4-843D-4467-AB35-F929A59C7BA3}" dt="2021-09-23T04:12:49.967" v="116"/>
          <ac:spMkLst>
            <pc:docMk/>
            <pc:sldMk cId="0" sldId="389"/>
            <ac:spMk id="5" creationId="{10A66E46-825C-4228-8F41-E75CA504DAFF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3:02.499" v="118"/>
        <pc:sldMkLst>
          <pc:docMk/>
          <pc:sldMk cId="0" sldId="390"/>
        </pc:sldMkLst>
        <pc:spChg chg="del">
          <ac:chgData name="Branko Kavšek" userId="4b95641a-e4ce-4c3e-801d-1e2dd874a900" providerId="ADAL" clId="{A99B57C4-843D-4467-AB35-F929A59C7BA3}" dt="2021-09-23T04:12:58.381" v="117" actId="478"/>
          <ac:spMkLst>
            <pc:docMk/>
            <pc:sldMk cId="0" sldId="390"/>
            <ac:spMk id="4" creationId="{3C7DA0C8-BB01-439D-875F-95742EF67000}"/>
          </ac:spMkLst>
        </pc:spChg>
        <pc:spChg chg="add mod">
          <ac:chgData name="Branko Kavšek" userId="4b95641a-e4ce-4c3e-801d-1e2dd874a900" providerId="ADAL" clId="{A99B57C4-843D-4467-AB35-F929A59C7BA3}" dt="2021-09-23T04:13:02.499" v="118"/>
          <ac:spMkLst>
            <pc:docMk/>
            <pc:sldMk cId="0" sldId="390"/>
            <ac:spMk id="5" creationId="{C7BF8923-EF6D-47B6-A7F4-64DE4655EED6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50:20.061" v="39"/>
        <pc:sldMkLst>
          <pc:docMk/>
          <pc:sldMk cId="0" sldId="391"/>
        </pc:sldMkLst>
        <pc:spChg chg="del">
          <ac:chgData name="Branko Kavšek" userId="4b95641a-e4ce-4c3e-801d-1e2dd874a900" providerId="ADAL" clId="{A99B57C4-843D-4467-AB35-F929A59C7BA3}" dt="2021-09-23T03:50:15.445" v="38" actId="478"/>
          <ac:spMkLst>
            <pc:docMk/>
            <pc:sldMk cId="0" sldId="391"/>
            <ac:spMk id="5" creationId="{B0E9CF63-244D-4520-968D-9270C44CAB9E}"/>
          </ac:spMkLst>
        </pc:spChg>
        <pc:spChg chg="add mod">
          <ac:chgData name="Branko Kavšek" userId="4b95641a-e4ce-4c3e-801d-1e2dd874a900" providerId="ADAL" clId="{A99B57C4-843D-4467-AB35-F929A59C7BA3}" dt="2021-09-23T03:50:20.061" v="39"/>
          <ac:spMkLst>
            <pc:docMk/>
            <pc:sldMk cId="0" sldId="391"/>
            <ac:spMk id="6" creationId="{01AF45F9-9FAF-45C2-9024-C63D61CC3A4F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0:59.264" v="51"/>
        <pc:sldMkLst>
          <pc:docMk/>
          <pc:sldMk cId="0" sldId="393"/>
        </pc:sldMkLst>
        <pc:spChg chg="del">
          <ac:chgData name="Branko Kavšek" userId="4b95641a-e4ce-4c3e-801d-1e2dd874a900" providerId="ADAL" clId="{A99B57C4-843D-4467-AB35-F929A59C7BA3}" dt="2021-09-23T04:00:52.884" v="48" actId="478"/>
          <ac:spMkLst>
            <pc:docMk/>
            <pc:sldMk cId="0" sldId="393"/>
            <ac:spMk id="6" creationId="{57EFABC8-3811-4D65-B98A-22B356D77385}"/>
          </ac:spMkLst>
        </pc:spChg>
        <pc:spChg chg="add del mod">
          <ac:chgData name="Branko Kavšek" userId="4b95641a-e4ce-4c3e-801d-1e2dd874a900" providerId="ADAL" clId="{A99B57C4-843D-4467-AB35-F929A59C7BA3}" dt="2021-09-23T04:00:55.717" v="50"/>
          <ac:spMkLst>
            <pc:docMk/>
            <pc:sldMk cId="0" sldId="393"/>
            <ac:spMk id="7" creationId="{C53BC785-085E-418B-BAF4-43C20D904783}"/>
          </ac:spMkLst>
        </pc:spChg>
        <pc:spChg chg="add mod">
          <ac:chgData name="Branko Kavšek" userId="4b95641a-e4ce-4c3e-801d-1e2dd874a900" providerId="ADAL" clId="{A99B57C4-843D-4467-AB35-F929A59C7BA3}" dt="2021-09-23T04:00:59.264" v="51"/>
          <ac:spMkLst>
            <pc:docMk/>
            <pc:sldMk cId="0" sldId="393"/>
            <ac:spMk id="8" creationId="{657C9A31-0510-4065-B4F1-18545D390704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50:05.422" v="37" actId="1035"/>
        <pc:sldMkLst>
          <pc:docMk/>
          <pc:sldMk cId="0" sldId="394"/>
        </pc:sldMkLst>
        <pc:spChg chg="del mod">
          <ac:chgData name="Branko Kavšek" userId="4b95641a-e4ce-4c3e-801d-1e2dd874a900" providerId="ADAL" clId="{A99B57C4-843D-4467-AB35-F929A59C7BA3}" dt="2021-09-23T03:49:54.818" v="32" actId="478"/>
          <ac:spMkLst>
            <pc:docMk/>
            <pc:sldMk cId="0" sldId="394"/>
            <ac:spMk id="7" creationId="{D3328E7D-49A7-403D-9613-ADD3B6CFF8AE}"/>
          </ac:spMkLst>
        </pc:spChg>
        <pc:spChg chg="add mod">
          <ac:chgData name="Branko Kavšek" userId="4b95641a-e4ce-4c3e-801d-1e2dd874a900" providerId="ADAL" clId="{A99B57C4-843D-4467-AB35-F929A59C7BA3}" dt="2021-09-23T03:49:59.602" v="33"/>
          <ac:spMkLst>
            <pc:docMk/>
            <pc:sldMk cId="0" sldId="394"/>
            <ac:spMk id="8" creationId="{EA55C286-A946-4B04-8A56-36D46D28378D}"/>
          </ac:spMkLst>
        </pc:spChg>
        <pc:spChg chg="mod">
          <ac:chgData name="Branko Kavšek" userId="4b95641a-e4ce-4c3e-801d-1e2dd874a900" providerId="ADAL" clId="{A99B57C4-843D-4467-AB35-F929A59C7BA3}" dt="2021-09-23T03:50:05.422" v="37" actId="1035"/>
          <ac:spMkLst>
            <pc:docMk/>
            <pc:sldMk cId="0" sldId="394"/>
            <ac:spMk id="400390" creationId="{73A45CF6-D40A-4352-B1E9-C2AC2DD4F5E7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5:38.210" v="66" actId="1036"/>
        <pc:sldMkLst>
          <pc:docMk/>
          <pc:sldMk cId="0" sldId="397"/>
        </pc:sldMkLst>
        <pc:spChg chg="del">
          <ac:chgData name="Branko Kavšek" userId="4b95641a-e4ce-4c3e-801d-1e2dd874a900" providerId="ADAL" clId="{A99B57C4-843D-4467-AB35-F929A59C7BA3}" dt="2021-09-23T04:05:21.181" v="61" actId="478"/>
          <ac:spMkLst>
            <pc:docMk/>
            <pc:sldMk cId="0" sldId="397"/>
            <ac:spMk id="10" creationId="{1005C9CA-A1BD-4A09-99B1-4928095D05D7}"/>
          </ac:spMkLst>
        </pc:spChg>
        <pc:spChg chg="add mod">
          <ac:chgData name="Branko Kavšek" userId="4b95641a-e4ce-4c3e-801d-1e2dd874a900" providerId="ADAL" clId="{A99B57C4-843D-4467-AB35-F929A59C7BA3}" dt="2021-09-23T04:05:38.210" v="66" actId="1036"/>
          <ac:spMkLst>
            <pc:docMk/>
            <pc:sldMk cId="0" sldId="397"/>
            <ac:spMk id="11" creationId="{7FE804CE-72A2-42EB-A716-6DE1B9500B2A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0:21.524" v="81"/>
        <pc:sldMkLst>
          <pc:docMk/>
          <pc:sldMk cId="0" sldId="398"/>
        </pc:sldMkLst>
        <pc:spChg chg="del">
          <ac:chgData name="Branko Kavšek" userId="4b95641a-e4ce-4c3e-801d-1e2dd874a900" providerId="ADAL" clId="{A99B57C4-843D-4467-AB35-F929A59C7BA3}" dt="2021-09-23T04:10:18.273" v="80" actId="478"/>
          <ac:spMkLst>
            <pc:docMk/>
            <pc:sldMk cId="0" sldId="398"/>
            <ac:spMk id="13" creationId="{5880A9D0-C102-4E74-AD8A-40EC47D2DE42}"/>
          </ac:spMkLst>
        </pc:spChg>
        <pc:spChg chg="add mod">
          <ac:chgData name="Branko Kavšek" userId="4b95641a-e4ce-4c3e-801d-1e2dd874a900" providerId="ADAL" clId="{A99B57C4-843D-4467-AB35-F929A59C7BA3}" dt="2021-09-23T04:10:21.524" v="81"/>
          <ac:spMkLst>
            <pc:docMk/>
            <pc:sldMk cId="0" sldId="398"/>
            <ac:spMk id="14" creationId="{355A25ED-DD83-4E23-BD72-DBA10DEB1A65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0:30.758" v="83"/>
        <pc:sldMkLst>
          <pc:docMk/>
          <pc:sldMk cId="0" sldId="399"/>
        </pc:sldMkLst>
        <pc:spChg chg="del">
          <ac:chgData name="Branko Kavšek" userId="4b95641a-e4ce-4c3e-801d-1e2dd874a900" providerId="ADAL" clId="{A99B57C4-843D-4467-AB35-F929A59C7BA3}" dt="2021-09-23T04:10:27.765" v="82" actId="478"/>
          <ac:spMkLst>
            <pc:docMk/>
            <pc:sldMk cId="0" sldId="399"/>
            <ac:spMk id="23" creationId="{1D90B497-32D8-433F-861B-876E688706F4}"/>
          </ac:spMkLst>
        </pc:spChg>
        <pc:spChg chg="add mod">
          <ac:chgData name="Branko Kavšek" userId="4b95641a-e4ce-4c3e-801d-1e2dd874a900" providerId="ADAL" clId="{A99B57C4-843D-4467-AB35-F929A59C7BA3}" dt="2021-09-23T04:10:30.758" v="83"/>
          <ac:spMkLst>
            <pc:docMk/>
            <pc:sldMk cId="0" sldId="399"/>
            <ac:spMk id="24" creationId="{E41BAC8A-0CAD-4E7D-A935-45911DC235EC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1:09.231" v="53"/>
        <pc:sldMkLst>
          <pc:docMk/>
          <pc:sldMk cId="0" sldId="400"/>
        </pc:sldMkLst>
        <pc:spChg chg="del">
          <ac:chgData name="Branko Kavšek" userId="4b95641a-e4ce-4c3e-801d-1e2dd874a900" providerId="ADAL" clId="{A99B57C4-843D-4467-AB35-F929A59C7BA3}" dt="2021-09-23T04:01:05.929" v="52" actId="478"/>
          <ac:spMkLst>
            <pc:docMk/>
            <pc:sldMk cId="0" sldId="400"/>
            <ac:spMk id="5" creationId="{68D0CE9D-B7ED-423A-BEE0-B2F27C735029}"/>
          </ac:spMkLst>
        </pc:spChg>
        <pc:spChg chg="add mod">
          <ac:chgData name="Branko Kavšek" userId="4b95641a-e4ce-4c3e-801d-1e2dd874a900" providerId="ADAL" clId="{A99B57C4-843D-4467-AB35-F929A59C7BA3}" dt="2021-09-23T04:01:09.231" v="53"/>
          <ac:spMkLst>
            <pc:docMk/>
            <pc:sldMk cId="0" sldId="400"/>
            <ac:spMk id="6" creationId="{F2632715-3C75-4C1A-A0A7-55FF38FCE4EC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1:38.905" v="57"/>
        <pc:sldMkLst>
          <pc:docMk/>
          <pc:sldMk cId="0" sldId="401"/>
        </pc:sldMkLst>
        <pc:spChg chg="del">
          <ac:chgData name="Branko Kavšek" userId="4b95641a-e4ce-4c3e-801d-1e2dd874a900" providerId="ADAL" clId="{A99B57C4-843D-4467-AB35-F929A59C7BA3}" dt="2021-09-23T04:01:35.358" v="56" actId="478"/>
          <ac:spMkLst>
            <pc:docMk/>
            <pc:sldMk cId="0" sldId="401"/>
            <ac:spMk id="41" creationId="{76A9CB8B-2947-44F4-811A-AB25C4140DA3}"/>
          </ac:spMkLst>
        </pc:spChg>
        <pc:spChg chg="add mod">
          <ac:chgData name="Branko Kavšek" userId="4b95641a-e4ce-4c3e-801d-1e2dd874a900" providerId="ADAL" clId="{A99B57C4-843D-4467-AB35-F929A59C7BA3}" dt="2021-09-23T04:01:38.905" v="57"/>
          <ac:spMkLst>
            <pc:docMk/>
            <pc:sldMk cId="0" sldId="401"/>
            <ac:spMk id="42" creationId="{97B31639-3833-4C16-B27D-2D3ED83CB1EE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2:30.025" v="111"/>
        <pc:sldMkLst>
          <pc:docMk/>
          <pc:sldMk cId="0" sldId="403"/>
        </pc:sldMkLst>
        <pc:spChg chg="del mod">
          <ac:chgData name="Branko Kavšek" userId="4b95641a-e4ce-4c3e-801d-1e2dd874a900" providerId="ADAL" clId="{A99B57C4-843D-4467-AB35-F929A59C7BA3}" dt="2021-09-23T04:12:26.389" v="110" actId="478"/>
          <ac:spMkLst>
            <pc:docMk/>
            <pc:sldMk cId="0" sldId="403"/>
            <ac:spMk id="5" creationId="{1E5A6127-F602-4562-ADF0-B074EE7B79FD}"/>
          </ac:spMkLst>
        </pc:spChg>
        <pc:spChg chg="add mod">
          <ac:chgData name="Branko Kavšek" userId="4b95641a-e4ce-4c3e-801d-1e2dd874a900" providerId="ADAL" clId="{A99B57C4-843D-4467-AB35-F929A59C7BA3}" dt="2021-09-23T04:12:30.025" v="111"/>
          <ac:spMkLst>
            <pc:docMk/>
            <pc:sldMk cId="0" sldId="403"/>
            <ac:spMk id="6" creationId="{2CC5DA5D-8287-49FA-BCD9-FC50B2198D0B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49:05.587" v="25"/>
        <pc:sldMkLst>
          <pc:docMk/>
          <pc:sldMk cId="0" sldId="408"/>
        </pc:sldMkLst>
        <pc:spChg chg="del">
          <ac:chgData name="Branko Kavšek" userId="4b95641a-e4ce-4c3e-801d-1e2dd874a900" providerId="ADAL" clId="{A99B57C4-843D-4467-AB35-F929A59C7BA3}" dt="2021-09-23T03:46:24.797" v="3" actId="478"/>
          <ac:spMkLst>
            <pc:docMk/>
            <pc:sldMk cId="0" sldId="408"/>
            <ac:spMk id="4" creationId="{55C8402A-A733-4B18-BC1E-D3C155840363}"/>
          </ac:spMkLst>
        </pc:spChg>
        <pc:spChg chg="add mod">
          <ac:chgData name="Branko Kavšek" userId="4b95641a-e4ce-4c3e-801d-1e2dd874a900" providerId="ADAL" clId="{A99B57C4-843D-4467-AB35-F929A59C7BA3}" dt="2021-09-23T03:49:05.587" v="25"/>
          <ac:spMkLst>
            <pc:docMk/>
            <pc:sldMk cId="0" sldId="408"/>
            <ac:spMk id="5" creationId="{AE802F61-E0BE-4EC6-9E22-B5225A1A3B3B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49:12.539" v="26"/>
        <pc:sldMkLst>
          <pc:docMk/>
          <pc:sldMk cId="0" sldId="409"/>
        </pc:sldMkLst>
        <pc:spChg chg="add mod">
          <ac:chgData name="Branko Kavšek" userId="4b95641a-e4ce-4c3e-801d-1e2dd874a900" providerId="ADAL" clId="{A99B57C4-843D-4467-AB35-F929A59C7BA3}" dt="2021-09-23T03:49:12.539" v="26"/>
          <ac:spMkLst>
            <pc:docMk/>
            <pc:sldMk cId="0" sldId="409"/>
            <ac:spMk id="7" creationId="{539E9D93-8132-4F8D-865C-E77F3919D0BC}"/>
          </ac:spMkLst>
        </pc:spChg>
        <pc:spChg chg="del">
          <ac:chgData name="Branko Kavšek" userId="4b95641a-e4ce-4c3e-801d-1e2dd874a900" providerId="ADAL" clId="{A99B57C4-843D-4467-AB35-F929A59C7BA3}" dt="2021-09-23T03:46:33.494" v="4" actId="478"/>
          <ac:spMkLst>
            <pc:docMk/>
            <pc:sldMk cId="0" sldId="409"/>
            <ac:spMk id="28" creationId="{47E366BB-ACA0-4FBB-A423-5755D8D4944C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49:38.399" v="30"/>
        <pc:sldMkLst>
          <pc:docMk/>
          <pc:sldMk cId="0" sldId="410"/>
        </pc:sldMkLst>
        <pc:spChg chg="add mod">
          <ac:chgData name="Branko Kavšek" userId="4b95641a-e4ce-4c3e-801d-1e2dd874a900" providerId="ADAL" clId="{A99B57C4-843D-4467-AB35-F929A59C7BA3}" dt="2021-09-23T03:49:38.399" v="30"/>
          <ac:spMkLst>
            <pc:docMk/>
            <pc:sldMk cId="0" sldId="410"/>
            <ac:spMk id="7" creationId="{B11B041C-C8F7-49C5-A854-7EFCBD1A15B0}"/>
          </ac:spMkLst>
        </pc:spChg>
        <pc:spChg chg="del">
          <ac:chgData name="Branko Kavšek" userId="4b95641a-e4ce-4c3e-801d-1e2dd874a900" providerId="ADAL" clId="{A99B57C4-843D-4467-AB35-F929A59C7BA3}" dt="2021-09-23T03:49:33.734" v="29" actId="478"/>
          <ac:spMkLst>
            <pc:docMk/>
            <pc:sldMk cId="0" sldId="410"/>
            <ac:spMk id="28" creationId="{3B0A60A2-01A4-433E-9A07-281AA36C3BE1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6:49.619" v="76"/>
        <pc:sldMkLst>
          <pc:docMk/>
          <pc:sldMk cId="0" sldId="411"/>
        </pc:sldMkLst>
        <pc:spChg chg="del">
          <ac:chgData name="Branko Kavšek" userId="4b95641a-e4ce-4c3e-801d-1e2dd874a900" providerId="ADAL" clId="{A99B57C4-843D-4467-AB35-F929A59C7BA3}" dt="2021-09-23T04:06:46.047" v="75" actId="478"/>
          <ac:spMkLst>
            <pc:docMk/>
            <pc:sldMk cId="0" sldId="411"/>
            <ac:spMk id="9" creationId="{4F07D9C4-F2C4-49DB-B9FE-04792B18421F}"/>
          </ac:spMkLst>
        </pc:spChg>
        <pc:spChg chg="add mod">
          <ac:chgData name="Branko Kavšek" userId="4b95641a-e4ce-4c3e-801d-1e2dd874a900" providerId="ADAL" clId="{A99B57C4-843D-4467-AB35-F929A59C7BA3}" dt="2021-09-23T04:06:49.619" v="76"/>
          <ac:spMkLst>
            <pc:docMk/>
            <pc:sldMk cId="0" sldId="411"/>
            <ac:spMk id="10" creationId="{F98800FA-1C3A-4514-B325-77A6CF25ECE1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2:11.485" v="105" actId="1038"/>
        <pc:sldMkLst>
          <pc:docMk/>
          <pc:sldMk cId="0" sldId="412"/>
        </pc:sldMkLst>
        <pc:spChg chg="del mod">
          <ac:chgData name="Branko Kavšek" userId="4b95641a-e4ce-4c3e-801d-1e2dd874a900" providerId="ADAL" clId="{A99B57C4-843D-4467-AB35-F929A59C7BA3}" dt="2021-09-23T04:12:01.494" v="92" actId="478"/>
          <ac:spMkLst>
            <pc:docMk/>
            <pc:sldMk cId="0" sldId="412"/>
            <ac:spMk id="5" creationId="{59024412-DCB9-4714-B82A-1C03B10B9D81}"/>
          </ac:spMkLst>
        </pc:spChg>
        <pc:spChg chg="add mod">
          <ac:chgData name="Branko Kavšek" userId="4b95641a-e4ce-4c3e-801d-1e2dd874a900" providerId="ADAL" clId="{A99B57C4-843D-4467-AB35-F929A59C7BA3}" dt="2021-09-23T04:12:11.485" v="105" actId="1038"/>
          <ac:spMkLst>
            <pc:docMk/>
            <pc:sldMk cId="0" sldId="412"/>
            <ac:spMk id="6" creationId="{C90FAC00-C211-408B-86A6-6B27A1BDFEAD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49:26.963" v="28" actId="478"/>
        <pc:sldMkLst>
          <pc:docMk/>
          <pc:sldMk cId="0" sldId="413"/>
        </pc:sldMkLst>
        <pc:spChg chg="add mod">
          <ac:chgData name="Branko Kavšek" userId="4b95641a-e4ce-4c3e-801d-1e2dd874a900" providerId="ADAL" clId="{A99B57C4-843D-4467-AB35-F929A59C7BA3}" dt="2021-09-23T03:49:21.401" v="27"/>
          <ac:spMkLst>
            <pc:docMk/>
            <pc:sldMk cId="0" sldId="413"/>
            <ac:spMk id="8" creationId="{4A47E54A-C6BE-4540-AF75-63427F91A974}"/>
          </ac:spMkLst>
        </pc:spChg>
        <pc:spChg chg="del">
          <ac:chgData name="Branko Kavšek" userId="4b95641a-e4ce-4c3e-801d-1e2dd874a900" providerId="ADAL" clId="{A99B57C4-843D-4467-AB35-F929A59C7BA3}" dt="2021-09-23T03:49:26.963" v="28" actId="478"/>
          <ac:spMkLst>
            <pc:docMk/>
            <pc:sldMk cId="0" sldId="413"/>
            <ac:spMk id="29" creationId="{3F1C3213-6136-4372-8B4E-9133A227DA0B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1:49.278" v="60"/>
        <pc:sldMkLst>
          <pc:docMk/>
          <pc:sldMk cId="0" sldId="414"/>
        </pc:sldMkLst>
        <pc:spChg chg="del mod">
          <ac:chgData name="Branko Kavšek" userId="4b95641a-e4ce-4c3e-801d-1e2dd874a900" providerId="ADAL" clId="{A99B57C4-843D-4467-AB35-F929A59C7BA3}" dt="2021-09-23T04:01:45.813" v="59" actId="478"/>
          <ac:spMkLst>
            <pc:docMk/>
            <pc:sldMk cId="0" sldId="414"/>
            <ac:spMk id="6" creationId="{098E46E9-64E8-4C24-A78B-7F8F11D82996}"/>
          </ac:spMkLst>
        </pc:spChg>
        <pc:spChg chg="add mod">
          <ac:chgData name="Branko Kavšek" userId="4b95641a-e4ce-4c3e-801d-1e2dd874a900" providerId="ADAL" clId="{A99B57C4-843D-4467-AB35-F929A59C7BA3}" dt="2021-09-23T04:01:49.278" v="60"/>
          <ac:spMkLst>
            <pc:docMk/>
            <pc:sldMk cId="0" sldId="414"/>
            <ac:spMk id="7" creationId="{D987C47F-768B-4493-A35C-EAE7F2FB6D4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4EF8450-802A-40A9-8022-A804AA0C79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28575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marL="285750" indent="-28575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Monotype Sorts" pitchFamily="2" charset="2"/>
              <a:buChar char="n"/>
              <a:defRPr sz="1000" i="1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55ED084-D01B-421B-980D-8DA6C5B6D2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28575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marL="285750" indent="-285750" algn="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Monotype Sorts" pitchFamily="2" charset="2"/>
              <a:buChar char="n"/>
              <a:defRPr sz="1000" i="1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BB4D25B-257D-48E1-920F-70287E9304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8225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marL="285750" indent="-28575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Monotype Sorts" pitchFamily="2" charset="2"/>
              <a:buChar char="n"/>
              <a:defRPr sz="1000" i="1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A04D07E-7D0D-4A79-98E5-E00251DC8A8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58225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marL="285750" indent="-285750" algn="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Monotype Sorts" pitchFamily="2" charset="2"/>
              <a:buChar char="n"/>
              <a:defRPr sz="1000" i="1" smtClean="0"/>
            </a:lvl1pPr>
          </a:lstStyle>
          <a:p>
            <a:pPr>
              <a:defRPr/>
            </a:pPr>
            <a:fld id="{A7C4B70C-5D59-466B-90DE-FE70B713EA8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16255FD-F280-4CEF-8E10-4C512A9B5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8655050"/>
            <a:ext cx="687387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2"/>
              </a:buClr>
              <a:buFont typeface="Monotype Sorts" pitchFamily="2" charset="2"/>
              <a:buNone/>
              <a:defRPr/>
            </a:pPr>
            <a:r>
              <a:rPr lang="en-US" altLang="sl-SI" sz="1200"/>
              <a:t>Page </a:t>
            </a:r>
            <a:fld id="{F8A453B4-0A52-4043-81CA-0FAD6CAD916E}" type="slidenum">
              <a:rPr lang="en-US" altLang="sl-SI" sz="1200" smtClean="0"/>
              <a:pPr algn="ctr">
                <a:lnSpc>
                  <a:spcPct val="90000"/>
                </a:lnSpc>
                <a:buClr>
                  <a:schemeClr val="tx2"/>
                </a:buClr>
                <a:buFont typeface="Monotype Sorts" pitchFamily="2" charset="2"/>
                <a:buNone/>
                <a:defRPr/>
              </a:pPr>
              <a:t>‹#›</a:t>
            </a:fld>
            <a:endParaRPr lang="en-US" altLang="sl-SI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4F0602A-B252-48C1-8367-19526533CF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0163"/>
            <a:ext cx="29718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2"/>
              </a:buClr>
              <a:buFont typeface="Monotype Sorts" pitchFamily="2" charset="2"/>
              <a:buNone/>
              <a:defRPr sz="1000" i="1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511A13-444F-4BDB-8F9C-CA27743632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-30163"/>
            <a:ext cx="29718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2"/>
              </a:buClr>
              <a:buFont typeface="Monotype Sorts" pitchFamily="2" charset="2"/>
              <a:buNone/>
              <a:defRPr sz="1000" i="1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059DDDF-A682-4802-8456-259ED88C3C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8225"/>
            <a:ext cx="29718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buClr>
                <a:schemeClr val="tx2"/>
              </a:buClr>
              <a:buFont typeface="Monotype Sorts" pitchFamily="2" charset="2"/>
              <a:buNone/>
              <a:defRPr sz="1000" i="1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568D248-A92F-4D94-8BA0-1943D6E49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8225"/>
            <a:ext cx="29718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buClr>
                <a:schemeClr val="tx2"/>
              </a:buClr>
              <a:buFont typeface="Monotype Sorts" pitchFamily="2" charset="2"/>
              <a:buNone/>
              <a:defRPr sz="1000" i="1" smtClean="0"/>
            </a:lvl1pPr>
          </a:lstStyle>
          <a:p>
            <a:pPr>
              <a:defRPr/>
            </a:pPr>
            <a:fld id="{D786B110-A4A9-4498-B97C-3CF762C99DC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19E978E-A33C-4A26-9536-1DF1C3322E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noProof="0"/>
              <a:t>Body Text</a:t>
            </a:r>
          </a:p>
          <a:p>
            <a:pPr lvl="1"/>
            <a:r>
              <a:rPr lang="en-US" altLang="sl-SI" noProof="0"/>
              <a:t>Second Level</a:t>
            </a:r>
          </a:p>
          <a:p>
            <a:pPr lvl="2"/>
            <a:r>
              <a:rPr lang="en-US" altLang="sl-SI" noProof="0"/>
              <a:t>Third Level</a:t>
            </a:r>
          </a:p>
          <a:p>
            <a:pPr lvl="3"/>
            <a:r>
              <a:rPr lang="en-US" altLang="sl-SI" noProof="0"/>
              <a:t>Fourth Level</a:t>
            </a:r>
          </a:p>
          <a:p>
            <a:pPr lvl="4"/>
            <a:r>
              <a:rPr lang="en-US" altLang="sl-SI" noProof="0"/>
              <a:t>Fifth Level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BD870D8-ED53-41F1-A7A4-B25E3AF5F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8655050"/>
            <a:ext cx="687387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2"/>
              </a:buClr>
              <a:buFont typeface="Monotype Sorts" pitchFamily="2" charset="2"/>
              <a:buNone/>
              <a:defRPr/>
            </a:pPr>
            <a:r>
              <a:rPr lang="en-US" altLang="sl-SI" sz="1200"/>
              <a:t>Page </a:t>
            </a:r>
            <a:fld id="{2080F334-93BB-41B8-9644-199DC869D7FD}" type="slidenum">
              <a:rPr lang="en-US" altLang="sl-SI" sz="1200" smtClean="0"/>
              <a:pPr algn="ctr">
                <a:lnSpc>
                  <a:spcPct val="90000"/>
                </a:lnSpc>
                <a:buClr>
                  <a:schemeClr val="tx2"/>
                </a:buClr>
                <a:buFont typeface="Monotype Sorts" pitchFamily="2" charset="2"/>
                <a:buNone/>
                <a:defRPr/>
              </a:pPr>
              <a:t>‹#›</a:t>
            </a:fld>
            <a:endParaRPr lang="en-US" altLang="sl-SI" sz="1200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B09D81ED-275B-4199-A9DD-6F18ABFF2A0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71513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685800" y="2209800"/>
            <a:ext cx="7772400" cy="1143000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en-US" altLang="sl-SI" noProof="0"/>
              <a:t>Click to edit Master title style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en-US" altLang="sl-SI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75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514EC-9F3B-4406-8B0A-D3874F37EE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F88BD-EE2C-4F34-A3B2-1ADD038D7934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955357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96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C4E68-074F-4BA6-AB73-81616E6705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86C8-78DF-4E11-BE24-A825FD4C478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058418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AF878-CDB9-498D-8296-4A5301347E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EA371-DC7B-4B6D-BD0D-6BC66B43A72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612225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63452A5-335F-43EA-AC1A-C5C14B1527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9A6C0-7565-4B7F-A578-1B6B0EEE1A1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509249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B2FE4-7104-4F5E-B5EF-A72B2DEA77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8DB2-98F4-4639-B5E8-54E0577F3BD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484569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B1D70-741E-4E04-8F64-2E2DB345B7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36A08-4BEA-4028-8D9D-50002FFE830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326118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4FAE65-13E5-48C9-8C59-DE0EB867CB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EE1C-1FBF-46A2-A0D2-240DF010915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223900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E3C1C7-387B-4657-8D72-8610560993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0DB1-4421-4469-AEAA-ED26B029A64D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895000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C6266EA-134A-4F28-A972-44ED90B030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ED14-1116-4115-8B83-B56CEB6EC44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347782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6C54F0D-5782-4DC8-AE39-2015BAE05E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D79E8-7BC3-40CF-AD5A-7992D88E63D0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439090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DE0C26-CCAF-46ED-9D46-C34F435E5F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7E8D-E09A-426F-B2C4-0C706C06100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577862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3CCD107-060D-4579-B5E8-EB41EF0D6D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7545A-4FCD-4066-87BB-BE26D345DE3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223308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4AC709-EA68-4A0F-A783-59E846456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30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D61EE5AD-16E3-4DA7-BE65-FF96973D9B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53200"/>
            <a:ext cx="9334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27C817C-9CDF-427D-8984-5DA5DF5F609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A32897-A297-46C8-BABA-D73D3509D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  <a:p>
            <a:pPr lvl="4"/>
            <a:endParaRPr lang="en-US" altLang="sl-SI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8FCD6366-DBF4-4E15-B021-03057C1C9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327660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sl-SI" altLang="sl-SI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225425" indent="-225425" algn="l" rtl="0" eaLnBrk="0" fontAlgn="base" hangingPunct="0">
        <a:spcBef>
          <a:spcPct val="50000"/>
        </a:spcBef>
        <a:spcAft>
          <a:spcPct val="0"/>
        </a:spcAft>
        <a:buClr>
          <a:srgbClr val="E2007F"/>
        </a:buClr>
        <a:buFont typeface="Wingdings" panose="05000000000000000000" pitchFamily="2" charset="2"/>
        <a:buChar char="§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566738" indent="-225425" algn="l" rtl="0" eaLnBrk="0" fontAlgn="base" hangingPunct="0">
        <a:spcBef>
          <a:spcPct val="50000"/>
        </a:spcBef>
        <a:spcAft>
          <a:spcPct val="0"/>
        </a:spcAft>
        <a:buClr>
          <a:srgbClr val="00C6BD"/>
        </a:buClr>
        <a:buFont typeface="Wingdings" panose="05000000000000000000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914400" indent="-233363" algn="l" rtl="0" eaLnBrk="0" fontAlgn="base" hangingPunct="0">
        <a:spcBef>
          <a:spcPct val="50000"/>
        </a:spcBef>
        <a:spcAft>
          <a:spcPct val="0"/>
        </a:spcAft>
        <a:buClr>
          <a:srgbClr val="00B2EB"/>
        </a:buClr>
        <a:buFont typeface="Wingdings" panose="05000000000000000000" pitchFamily="2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254125" indent="-225425" algn="l" rtl="0" eaLnBrk="0" fontAlgn="base" hangingPunct="0">
        <a:spcBef>
          <a:spcPct val="50000"/>
        </a:spcBef>
        <a:spcAft>
          <a:spcPct val="0"/>
        </a:spcAft>
        <a:buClr>
          <a:srgbClr val="009999"/>
        </a:buClr>
        <a:buFont typeface="Wingdings" panose="05000000000000000000" pitchFamily="2" charset="2"/>
        <a:buChar char="§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1541463" indent="-173038" algn="l" rtl="0" eaLnBrk="0" fontAlgn="base" hangingPunct="0">
        <a:spcBef>
          <a:spcPct val="50000"/>
        </a:spcBef>
        <a:spcAft>
          <a:spcPct val="0"/>
        </a:spcAft>
        <a:buClr>
          <a:srgbClr val="33CC33"/>
        </a:buClr>
        <a:buFont typeface="Wingdings" panose="05000000000000000000" pitchFamily="2" charset="2"/>
        <a:buChar char="§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jpe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issouriplants.com/Bluealt/Iris_virginica_flower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8">
            <a:extLst>
              <a:ext uri="{FF2B5EF4-FFF2-40B4-BE49-F238E27FC236}">
                <a16:creationId xmlns:a16="http://schemas.microsoft.com/office/drawing/2014/main" id="{99577C6C-0F63-4FFB-B560-8AF722136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464BF584-1B32-4B77-AF99-0FC7151B68E2}"/>
              </a:ext>
            </a:extLst>
          </p:cNvPr>
          <p:cNvSpPr/>
          <p:nvPr/>
        </p:nvSpPr>
        <p:spPr>
          <a:xfrm>
            <a:off x="302688" y="960864"/>
            <a:ext cx="8396325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Lecture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sl-S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Visualization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branko.kavsek@upr.si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 ass</a:t>
            </a:r>
            <a:r>
              <a:rPr kumimoji="0" lang="sl-SI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oc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prof. Branko Kavšek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University of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Primorska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Faculty of Mathematics, Natural Sciences and Information Technologies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Urgench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,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April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 202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4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1C7EAF15-3845-49D4-AC8D-190989E80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1-D (Univariate) Data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BB715E0-03A6-4254-9760-77872F335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sl-SI"/>
              <a:t>Representations</a:t>
            </a:r>
          </a:p>
        </p:txBody>
      </p:sp>
      <p:sp>
        <p:nvSpPr>
          <p:cNvPr id="14341" name="Line 4">
            <a:extLst>
              <a:ext uri="{FF2B5EF4-FFF2-40B4-BE49-F238E27FC236}">
                <a16:creationId xmlns:a16="http://schemas.microsoft.com/office/drawing/2014/main" id="{96D54068-A512-48C2-A1A5-5C1D6A2FC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97180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42" name="Oval 5">
            <a:extLst>
              <a:ext uri="{FF2B5EF4-FFF2-40B4-BE49-F238E27FC236}">
                <a16:creationId xmlns:a16="http://schemas.microsoft.com/office/drawing/2014/main" id="{9E619464-DBBB-4761-BC34-16784A791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971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3" name="Oval 6">
            <a:extLst>
              <a:ext uri="{FF2B5EF4-FFF2-40B4-BE49-F238E27FC236}">
                <a16:creationId xmlns:a16="http://schemas.microsoft.com/office/drawing/2014/main" id="{323B036D-53B6-4755-A921-A9A2C6F0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276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4" name="Oval 7">
            <a:extLst>
              <a:ext uri="{FF2B5EF4-FFF2-40B4-BE49-F238E27FC236}">
                <a16:creationId xmlns:a16="http://schemas.microsoft.com/office/drawing/2014/main" id="{91F08966-3BEB-431E-8832-0DF40985B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5" name="Oval 8">
            <a:extLst>
              <a:ext uri="{FF2B5EF4-FFF2-40B4-BE49-F238E27FC236}">
                <a16:creationId xmlns:a16="http://schemas.microsoft.com/office/drawing/2014/main" id="{9D2C873A-AF9F-45E0-9BD9-94B58E1F2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81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6" name="Oval 9">
            <a:extLst>
              <a:ext uri="{FF2B5EF4-FFF2-40B4-BE49-F238E27FC236}">
                <a16:creationId xmlns:a16="http://schemas.microsoft.com/office/drawing/2014/main" id="{F636A2C3-1517-4781-A065-B4964D393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8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7" name="Oval 10">
            <a:extLst>
              <a:ext uri="{FF2B5EF4-FFF2-40B4-BE49-F238E27FC236}">
                <a16:creationId xmlns:a16="http://schemas.microsoft.com/office/drawing/2014/main" id="{E16C72F8-0F57-4872-BB58-52E05FC13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8" name="Oval 11">
            <a:extLst>
              <a:ext uri="{FF2B5EF4-FFF2-40B4-BE49-F238E27FC236}">
                <a16:creationId xmlns:a16="http://schemas.microsoft.com/office/drawing/2014/main" id="{327FAD01-ED26-4B61-9CF4-D151FABB8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9" name="Oval 12">
            <a:extLst>
              <a:ext uri="{FF2B5EF4-FFF2-40B4-BE49-F238E27FC236}">
                <a16:creationId xmlns:a16="http://schemas.microsoft.com/office/drawing/2014/main" id="{BA80A12D-F8AE-4CFB-A275-352A6662E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76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50" name="Text Box 13">
            <a:extLst>
              <a:ext uri="{FF2B5EF4-FFF2-40B4-BE49-F238E27FC236}">
                <a16:creationId xmlns:a16="http://schemas.microsoft.com/office/drawing/2014/main" id="{C84602EF-1553-4746-BD68-2579C4AC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280988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7</a:t>
            </a:r>
          </a:p>
          <a:p>
            <a:endParaRPr lang="en-US" altLang="sl-SI" sz="140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5</a:t>
            </a:r>
          </a:p>
          <a:p>
            <a:endParaRPr lang="en-US" altLang="sl-SI" sz="140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3</a:t>
            </a:r>
          </a:p>
          <a:p>
            <a:endParaRPr lang="en-US" altLang="sl-SI" sz="140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1</a:t>
            </a:r>
          </a:p>
          <a:p>
            <a:endParaRPr lang="en-US" altLang="sl-SI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51" name="Line 27">
            <a:extLst>
              <a:ext uri="{FF2B5EF4-FFF2-40B4-BE49-F238E27FC236}">
                <a16:creationId xmlns:a16="http://schemas.microsoft.com/office/drawing/2014/main" id="{A68893CF-6A9B-44DB-9227-B88AC91D9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029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52" name="Line 28">
            <a:extLst>
              <a:ext uri="{FF2B5EF4-FFF2-40B4-BE49-F238E27FC236}">
                <a16:creationId xmlns:a16="http://schemas.microsoft.com/office/drawing/2014/main" id="{B2BC8100-22EF-4A4F-8112-F7E5C70CB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343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53" name="Text Box 29">
            <a:extLst>
              <a:ext uri="{FF2B5EF4-FFF2-40B4-BE49-F238E27FC236}">
                <a16:creationId xmlns:a16="http://schemas.microsoft.com/office/drawing/2014/main" id="{406FAD52-04EF-4501-BB5F-BDE4C2B0A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038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  <a:endParaRPr lang="en-US" altLang="sl-SI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54" name="Text Box 30">
            <a:extLst>
              <a:ext uri="{FF2B5EF4-FFF2-40B4-BE49-F238E27FC236}">
                <a16:creationId xmlns:a16="http://schemas.microsoft.com/office/drawing/2014/main" id="{98FE6E88-C5CA-4157-AEBA-B69AFAE57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1038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Tahoma" panose="020B0604030504040204" pitchFamily="34" charset="0"/>
                <a:cs typeface="Arial" panose="020B0604020202020204" pitchFamily="34" charset="0"/>
              </a:rPr>
              <a:t>20</a:t>
            </a:r>
            <a:endParaRPr lang="en-US" altLang="sl-SI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55" name="Text Box 31">
            <a:extLst>
              <a:ext uri="{FF2B5EF4-FFF2-40B4-BE49-F238E27FC236}">
                <a16:creationId xmlns:a16="http://schemas.microsoft.com/office/drawing/2014/main" id="{49F83DF6-6BF9-452C-9F9B-326DD3E65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572000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14356" name="Line 32">
            <a:extLst>
              <a:ext uri="{FF2B5EF4-FFF2-40B4-BE49-F238E27FC236}">
                <a16:creationId xmlns:a16="http://schemas.microsoft.com/office/drawing/2014/main" id="{B9CF44EB-DF55-4F00-AE1A-121357D6FA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57" name="Line 33">
            <a:extLst>
              <a:ext uri="{FF2B5EF4-FFF2-40B4-BE49-F238E27FC236}">
                <a16:creationId xmlns:a16="http://schemas.microsoft.com/office/drawing/2014/main" id="{EDE0287D-AA25-4770-ACE5-0EE71A5E1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58" name="Rectangle 34">
            <a:extLst>
              <a:ext uri="{FF2B5EF4-FFF2-40B4-BE49-F238E27FC236}">
                <a16:creationId xmlns:a16="http://schemas.microsoft.com/office/drawing/2014/main" id="{E47F52BE-4E44-45B3-8BD6-1EE5EA31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1148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59" name="Line 35">
            <a:extLst>
              <a:ext uri="{FF2B5EF4-FFF2-40B4-BE49-F238E27FC236}">
                <a16:creationId xmlns:a16="http://schemas.microsoft.com/office/drawing/2014/main" id="{2DF95EF9-78EF-4A1F-B4B0-F601D76C3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114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60" name="Text Box 36">
            <a:extLst>
              <a:ext uri="{FF2B5EF4-FFF2-40B4-BE49-F238E27FC236}">
                <a16:creationId xmlns:a16="http://schemas.microsoft.com/office/drawing/2014/main" id="{EB72EEB2-38EF-441B-8CD2-41DE804B3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86200"/>
            <a:ext cx="454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4361" name="Text Box 37">
            <a:extLst>
              <a:ext uri="{FF2B5EF4-FFF2-40B4-BE49-F238E27FC236}">
                <a16:creationId xmlns:a16="http://schemas.microsoft.com/office/drawing/2014/main" id="{75C51ECE-9D65-478B-A09B-CF0D4A531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886200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14362" name="Text Box 38">
            <a:extLst>
              <a:ext uri="{FF2B5EF4-FFF2-40B4-BE49-F238E27FC236}">
                <a16:creationId xmlns:a16="http://schemas.microsoft.com/office/drawing/2014/main" id="{B1DC26DD-21B3-4BE8-B079-9548C4200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810000"/>
            <a:ext cx="1116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Middle 50%</a:t>
            </a:r>
          </a:p>
        </p:txBody>
      </p:sp>
      <p:sp>
        <p:nvSpPr>
          <p:cNvPr id="14363" name="Line 39">
            <a:extLst>
              <a:ext uri="{FF2B5EF4-FFF2-40B4-BE49-F238E27FC236}">
                <a16:creationId xmlns:a16="http://schemas.microsoft.com/office/drawing/2014/main" id="{9C1AE6E5-8873-49AB-A38D-D956A33DD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64" name="Line 40">
            <a:extLst>
              <a:ext uri="{FF2B5EF4-FFF2-40B4-BE49-F238E27FC236}">
                <a16:creationId xmlns:a16="http://schemas.microsoft.com/office/drawing/2014/main" id="{8062CFCD-D10A-49DD-93D5-9E3E036A9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65" name="Line 41">
            <a:extLst>
              <a:ext uri="{FF2B5EF4-FFF2-40B4-BE49-F238E27FC236}">
                <a16:creationId xmlns:a16="http://schemas.microsoft.com/office/drawing/2014/main" id="{714E81C9-C4D3-4F53-8193-3B3259B3E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66" name="Line 42">
            <a:extLst>
              <a:ext uri="{FF2B5EF4-FFF2-40B4-BE49-F238E27FC236}">
                <a16:creationId xmlns:a16="http://schemas.microsoft.com/office/drawing/2014/main" id="{BC5C0280-F49D-4546-813C-11B9B7487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60960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67" name="Rectangle 43">
            <a:extLst>
              <a:ext uri="{FF2B5EF4-FFF2-40B4-BE49-F238E27FC236}">
                <a16:creationId xmlns:a16="http://schemas.microsoft.com/office/drawing/2014/main" id="{18A4C71F-D456-4B23-9F07-DF22734B5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181600"/>
            <a:ext cx="304800" cy="914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68" name="Rectangle 44">
            <a:extLst>
              <a:ext uri="{FF2B5EF4-FFF2-40B4-BE49-F238E27FC236}">
                <a16:creationId xmlns:a16="http://schemas.microsoft.com/office/drawing/2014/main" id="{07BD08A5-24B9-4818-99D6-C80BC438C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715000"/>
            <a:ext cx="3048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69" name="Rectangle 45">
            <a:extLst>
              <a:ext uri="{FF2B5EF4-FFF2-40B4-BE49-F238E27FC236}">
                <a16:creationId xmlns:a16="http://schemas.microsoft.com/office/drawing/2014/main" id="{37342BF6-F2CE-4E2C-B792-D8FBA8A67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76800"/>
            <a:ext cx="304800" cy="1219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70" name="Rectangle 46">
            <a:extLst>
              <a:ext uri="{FF2B5EF4-FFF2-40B4-BE49-F238E27FC236}">
                <a16:creationId xmlns:a16="http://schemas.microsoft.com/office/drawing/2014/main" id="{BFE57EFA-2F5E-446F-9C45-86F2F33C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304800" cy="762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71" name="Text Box 47">
            <a:extLst>
              <a:ext uri="{FF2B5EF4-FFF2-40B4-BE49-F238E27FC236}">
                <a16:creationId xmlns:a16="http://schemas.microsoft.com/office/drawing/2014/main" id="{BE28B4CA-CF7C-4B91-B1B3-C86B45CF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276600"/>
            <a:ext cx="1889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Verdana" panose="020B0604030504040204" pitchFamily="34" charset="0"/>
                <a:cs typeface="Arial" panose="020B0604020202020204" pitchFamily="34" charset="0"/>
              </a:rPr>
              <a:t>Tukey box plot</a:t>
            </a:r>
            <a:endParaRPr lang="en-US" altLang="sl-SI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72" name="Text Box 49">
            <a:extLst>
              <a:ext uri="{FF2B5EF4-FFF2-40B4-BE49-F238E27FC236}">
                <a16:creationId xmlns:a16="http://schemas.microsoft.com/office/drawing/2014/main" id="{41E3794C-F76F-4B32-B4F9-0BC3624D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6061075"/>
            <a:ext cx="147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Histogram</a:t>
            </a:r>
          </a:p>
        </p:txBody>
      </p:sp>
      <p:sp>
        <p:nvSpPr>
          <p:cNvPr id="37" name="Slide Number Placeholder 1">
            <a:extLst>
              <a:ext uri="{FF2B5EF4-FFF2-40B4-BE49-F238E27FC236}">
                <a16:creationId xmlns:a16="http://schemas.microsoft.com/office/drawing/2014/main" id="{6C05939E-4734-4B38-975C-25A871E5E458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C6F54966-A087-4851-9504-F593DD630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2-D (Bivariate) Data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1EED905-ADE9-47AD-B074-3A65B531C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sl-SI"/>
              <a:t>Scatter plot, …</a:t>
            </a:r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5D7A38D2-4ABD-4742-A490-5EF79D319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819400"/>
            <a:ext cx="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41148E22-AC51-450A-8003-B5A490739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410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855A911C-10C7-4778-AD58-5613A44E2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86200"/>
            <a:ext cx="83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price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DEBCAA5D-E99C-4C7E-B53B-7EDEA5B39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562600"/>
            <a:ext cx="122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mileage</a:t>
            </a:r>
          </a:p>
        </p:txBody>
      </p:sp>
      <p:sp>
        <p:nvSpPr>
          <p:cNvPr id="15369" name="Oval 9">
            <a:extLst>
              <a:ext uri="{FF2B5EF4-FFF2-40B4-BE49-F238E27FC236}">
                <a16:creationId xmlns:a16="http://schemas.microsoft.com/office/drawing/2014/main" id="{D112E374-7903-430C-9681-B2FB2ABF9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8100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5370" name="Oval 10">
            <a:extLst>
              <a:ext uri="{FF2B5EF4-FFF2-40B4-BE49-F238E27FC236}">
                <a16:creationId xmlns:a16="http://schemas.microsoft.com/office/drawing/2014/main" id="{A4449B89-89C0-4BC4-8670-4532A9D21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5371" name="Oval 11">
            <a:extLst>
              <a:ext uri="{FF2B5EF4-FFF2-40B4-BE49-F238E27FC236}">
                <a16:creationId xmlns:a16="http://schemas.microsoft.com/office/drawing/2014/main" id="{151FAA5D-A1D2-49CC-9AD0-63BC4A03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8862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5372" name="Oval 12">
            <a:extLst>
              <a:ext uri="{FF2B5EF4-FFF2-40B4-BE49-F238E27FC236}">
                <a16:creationId xmlns:a16="http://schemas.microsoft.com/office/drawing/2014/main" id="{7A8CCD93-2FAD-4668-AD6F-8C310B385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7244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5373" name="Oval 13">
            <a:extLst>
              <a:ext uri="{FF2B5EF4-FFF2-40B4-BE49-F238E27FC236}">
                <a16:creationId xmlns:a16="http://schemas.microsoft.com/office/drawing/2014/main" id="{8EFF7D34-B438-40D2-B900-5643B2F71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006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5374" name="Oval 14">
            <a:extLst>
              <a:ext uri="{FF2B5EF4-FFF2-40B4-BE49-F238E27FC236}">
                <a16:creationId xmlns:a16="http://schemas.microsoft.com/office/drawing/2014/main" id="{3E110AEB-B1FF-45B6-AC79-713FEA0B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338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9200EF4A-209C-4095-BDC3-DEF98E809EE7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76370519-D879-4DA2-B80A-E594153F2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3-D Data (projection)</a:t>
            </a:r>
          </a:p>
        </p:txBody>
      </p:sp>
      <p:sp>
        <p:nvSpPr>
          <p:cNvPr id="16388" name="Oval 9">
            <a:extLst>
              <a:ext uri="{FF2B5EF4-FFF2-40B4-BE49-F238E27FC236}">
                <a16:creationId xmlns:a16="http://schemas.microsoft.com/office/drawing/2014/main" id="{3E2068C4-563B-44F3-A8DD-3E97336CB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8100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6389" name="Oval 10">
            <a:extLst>
              <a:ext uri="{FF2B5EF4-FFF2-40B4-BE49-F238E27FC236}">
                <a16:creationId xmlns:a16="http://schemas.microsoft.com/office/drawing/2014/main" id="{102BA697-A17E-4ED0-9209-C945C6A26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6390" name="Oval 11">
            <a:extLst>
              <a:ext uri="{FF2B5EF4-FFF2-40B4-BE49-F238E27FC236}">
                <a16:creationId xmlns:a16="http://schemas.microsoft.com/office/drawing/2014/main" id="{E29CECFF-DEF0-47F5-9980-CDC7FC061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8862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6391" name="Oval 12">
            <a:extLst>
              <a:ext uri="{FF2B5EF4-FFF2-40B4-BE49-F238E27FC236}">
                <a16:creationId xmlns:a16="http://schemas.microsoft.com/office/drawing/2014/main" id="{94C9170C-0A6D-4BDA-85AA-D994EDEB1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8768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6392" name="Oval 13">
            <a:extLst>
              <a:ext uri="{FF2B5EF4-FFF2-40B4-BE49-F238E27FC236}">
                <a16:creationId xmlns:a16="http://schemas.microsoft.com/office/drawing/2014/main" id="{BFB41AE8-72FF-42BF-A153-5AD58B7D2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006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6393" name="Oval 14">
            <a:extLst>
              <a:ext uri="{FF2B5EF4-FFF2-40B4-BE49-F238E27FC236}">
                <a16:creationId xmlns:a16="http://schemas.microsoft.com/office/drawing/2014/main" id="{BC3CE403-730D-455C-A2BD-46B8CE7C0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338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6394" name="Rectangle 16">
            <a:extLst>
              <a:ext uri="{FF2B5EF4-FFF2-40B4-BE49-F238E27FC236}">
                <a16:creationId xmlns:a16="http://schemas.microsoft.com/office/drawing/2014/main" id="{D95A5AAB-5687-46A1-A571-98217DE74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895600"/>
            <a:ext cx="83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price</a:t>
            </a:r>
          </a:p>
        </p:txBody>
      </p:sp>
      <p:pic>
        <p:nvPicPr>
          <p:cNvPr id="16395" name="Picture 19" descr="surfacec">
            <a:extLst>
              <a:ext uri="{FF2B5EF4-FFF2-40B4-BE49-F238E27FC236}">
                <a16:creationId xmlns:a16="http://schemas.microsoft.com/office/drawing/2014/main" id="{C22FB6A9-2BD8-4B17-8E00-2E75351EF8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458200" cy="5141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B0AB01E0-4E2C-4722-BDBF-8DEFD731CDDA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7C9A837B-918C-4B97-BDAA-2E3F9A516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431925"/>
          </a:xfrm>
        </p:spPr>
        <p:txBody>
          <a:bodyPr/>
          <a:lstStyle/>
          <a:p>
            <a:endParaRPr lang="sl-SI" altLang="sl-SI" sz="2400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F96D15DE-10B1-4B3E-AD3D-5B00F27B06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5659438"/>
          </a:xfrm>
          <a:noFill/>
        </p:spPr>
      </p:pic>
      <p:sp>
        <p:nvSpPr>
          <p:cNvPr id="397316" name="Text Box 4">
            <a:extLst>
              <a:ext uri="{FF2B5EF4-FFF2-40B4-BE49-F238E27FC236}">
                <a16:creationId xmlns:a16="http://schemas.microsoft.com/office/drawing/2014/main" id="{3C2ED175-B49C-40EA-89FE-A2704EDC9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105400"/>
            <a:ext cx="31242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l-SI" sz="1800">
                <a:latin typeface="Tahoma" panose="020B0604030504040204" pitchFamily="34" charset="0"/>
              </a:rPr>
              <a:t>Lie Factor=14.8</a:t>
            </a:r>
          </a:p>
        </p:txBody>
      </p:sp>
      <p:sp>
        <p:nvSpPr>
          <p:cNvPr id="397317" name="Rectangle 5">
            <a:extLst>
              <a:ext uri="{FF2B5EF4-FFF2-40B4-BE49-F238E27FC236}">
                <a16:creationId xmlns:a16="http://schemas.microsoft.com/office/drawing/2014/main" id="{33F44E29-D6A7-41E7-80C3-BB135117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8650288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sl-SI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(E.R. Tufte, “The Visual Display of Quantitative Information”, 2nd edition)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57C9A31-0510-4065-B4F1-18545D390704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DCDE4C98-7036-4E53-AE00-C037C47C5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z="4000"/>
              <a:t>3-D image </a:t>
            </a:r>
            <a:br>
              <a:rPr lang="en-US" altLang="sl-SI" sz="4000"/>
            </a:br>
            <a:r>
              <a:rPr lang="en-US" altLang="sl-SI" sz="4000"/>
              <a:t>(requires 3-D blue and red glasses)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606067DC-8F57-41C4-90DB-E8A6A49D88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0013"/>
            <a:ext cx="5105400" cy="45116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8437" name="Text Box 6">
            <a:extLst>
              <a:ext uri="{FF2B5EF4-FFF2-40B4-BE49-F238E27FC236}">
                <a16:creationId xmlns:a16="http://schemas.microsoft.com/office/drawing/2014/main" id="{3AE34C62-2A16-4E0D-A2CA-CEAE41B7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43600"/>
            <a:ext cx="484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Taken by Mars Rover Spirit, Jan 2004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2632715-3C75-4C1A-A0A7-55FF38FCE4EC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4E05846-0699-4272-AEEC-8693F4CF6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Visualizing in 4+ Dimensions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6E2237F-8E04-4B21-A2AC-BED0933BF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sl-SI"/>
              <a:t>Scatterplots</a:t>
            </a:r>
          </a:p>
          <a:p>
            <a:pPr marL="342900" indent="-342900"/>
            <a:r>
              <a:rPr lang="en-US" altLang="sl-SI"/>
              <a:t>Parallel Coordinates</a:t>
            </a:r>
          </a:p>
          <a:p>
            <a:pPr marL="342900" indent="-342900"/>
            <a:r>
              <a:rPr lang="en-US" altLang="sl-SI"/>
              <a:t>Chernoff faces</a:t>
            </a:r>
          </a:p>
          <a:p>
            <a:pPr marL="342900" indent="-342900"/>
            <a:r>
              <a:rPr lang="en-US" altLang="sl-SI"/>
              <a:t>Stick Figures </a:t>
            </a:r>
          </a:p>
          <a:p>
            <a:pPr marL="342900" indent="-342900"/>
            <a:r>
              <a:rPr lang="en-US" altLang="sl-SI"/>
              <a:t>…</a:t>
            </a:r>
          </a:p>
          <a:p>
            <a:pPr marL="342900" indent="-342900"/>
            <a:endParaRPr lang="en-US" altLang="sl-SI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0E2F554-2743-4A1C-9106-9F125A33BB46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576816CC-9AEF-4A44-A800-A2CB6613B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Multiple Views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1152F027-3585-4B7D-AADA-2ED8F02E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938338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Give each variable its own display</a:t>
            </a:r>
            <a:endParaRPr lang="en-US" altLang="sl-SI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4C505688-633F-47E9-B34C-EFE49DA5F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276600"/>
            <a:ext cx="21923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Courier New" panose="02070309020205020404" pitchFamily="49" charset="0"/>
                <a:cs typeface="Arial" panose="020B0604020202020204" pitchFamily="34" charset="0"/>
              </a:rPr>
              <a:t>  A B C D E</a:t>
            </a:r>
          </a:p>
          <a:p>
            <a:r>
              <a:rPr lang="en-US" altLang="sl-SI">
                <a:latin typeface="Courier New" panose="02070309020205020404" pitchFamily="49" charset="0"/>
                <a:cs typeface="Arial" panose="020B0604020202020204" pitchFamily="34" charset="0"/>
              </a:rPr>
              <a:t>1 4 1 8 3 5</a:t>
            </a:r>
          </a:p>
          <a:p>
            <a:r>
              <a:rPr lang="en-US" altLang="sl-SI">
                <a:latin typeface="Courier New" panose="02070309020205020404" pitchFamily="49" charset="0"/>
                <a:cs typeface="Arial" panose="020B0604020202020204" pitchFamily="34" charset="0"/>
              </a:rPr>
              <a:t>2 6 3 4 2 1</a:t>
            </a:r>
          </a:p>
          <a:p>
            <a:r>
              <a:rPr lang="en-US" altLang="sl-SI">
                <a:latin typeface="Courier New" panose="02070309020205020404" pitchFamily="49" charset="0"/>
                <a:cs typeface="Arial" panose="020B0604020202020204" pitchFamily="34" charset="0"/>
              </a:rPr>
              <a:t>3 5 7 2 4 3</a:t>
            </a:r>
          </a:p>
          <a:p>
            <a:r>
              <a:rPr lang="en-US" altLang="sl-SI">
                <a:latin typeface="Courier New" panose="02070309020205020404" pitchFamily="49" charset="0"/>
                <a:cs typeface="Arial" panose="020B0604020202020204" pitchFamily="34" charset="0"/>
              </a:rPr>
              <a:t>4 2 6 3 1 5</a:t>
            </a:r>
          </a:p>
        </p:txBody>
      </p:sp>
      <p:sp>
        <p:nvSpPr>
          <p:cNvPr id="20486" name="Line 5">
            <a:extLst>
              <a:ext uri="{FF2B5EF4-FFF2-40B4-BE49-F238E27FC236}">
                <a16:creationId xmlns:a16="http://schemas.microsoft.com/office/drawing/2014/main" id="{C6245975-51DB-4173-ACF4-77A0292EA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6576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87" name="Line 6">
            <a:extLst>
              <a:ext uri="{FF2B5EF4-FFF2-40B4-BE49-F238E27FC236}">
                <a16:creationId xmlns:a16="http://schemas.microsoft.com/office/drawing/2014/main" id="{0CD968E7-C7BB-4083-B03A-F8A27AF49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657600"/>
            <a:ext cx="0" cy="1447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88" name="Line 7">
            <a:extLst>
              <a:ext uri="{FF2B5EF4-FFF2-40B4-BE49-F238E27FC236}">
                <a16:creationId xmlns:a16="http://schemas.microsoft.com/office/drawing/2014/main" id="{301E19ED-245C-4699-9D34-E960C898E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33528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89" name="Line 8">
            <a:extLst>
              <a:ext uri="{FF2B5EF4-FFF2-40B4-BE49-F238E27FC236}">
                <a16:creationId xmlns:a16="http://schemas.microsoft.com/office/drawing/2014/main" id="{0CD0757A-FAED-4D59-92F3-16732ECED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40386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0" name="Line 9">
            <a:extLst>
              <a:ext uri="{FF2B5EF4-FFF2-40B4-BE49-F238E27FC236}">
                <a16:creationId xmlns:a16="http://schemas.microsoft.com/office/drawing/2014/main" id="{69819008-6BEB-487A-B73D-3CA113EE5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42672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1" name="Line 10">
            <a:extLst>
              <a:ext uri="{FF2B5EF4-FFF2-40B4-BE49-F238E27FC236}">
                <a16:creationId xmlns:a16="http://schemas.microsoft.com/office/drawing/2014/main" id="{8091ABF0-036C-40BC-99A0-6C9AD0FC1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48768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2" name="Line 11">
            <a:extLst>
              <a:ext uri="{FF2B5EF4-FFF2-40B4-BE49-F238E27FC236}">
                <a16:creationId xmlns:a16="http://schemas.microsoft.com/office/drawing/2014/main" id="{01220A8D-35B2-4FC5-B3E0-57764265C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2590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3" name="Line 12">
            <a:extLst>
              <a:ext uri="{FF2B5EF4-FFF2-40B4-BE49-F238E27FC236}">
                <a16:creationId xmlns:a16="http://schemas.microsoft.com/office/drawing/2014/main" id="{12EF07CC-B8C9-42DE-9DEE-4817BB8C5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32004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4" name="Rectangle 13">
            <a:extLst>
              <a:ext uri="{FF2B5EF4-FFF2-40B4-BE49-F238E27FC236}">
                <a16:creationId xmlns:a16="http://schemas.microsoft.com/office/drawing/2014/main" id="{B7248377-775A-4AE5-A77A-FF6BB7387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2819400"/>
            <a:ext cx="2286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495" name="Rectangle 14">
            <a:extLst>
              <a:ext uri="{FF2B5EF4-FFF2-40B4-BE49-F238E27FC236}">
                <a16:creationId xmlns:a16="http://schemas.microsoft.com/office/drawing/2014/main" id="{CDAD86FA-ED5F-4C2F-B432-ADA2A7F28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3048000"/>
            <a:ext cx="228600" cy="152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496" name="Rectangle 15">
            <a:extLst>
              <a:ext uri="{FF2B5EF4-FFF2-40B4-BE49-F238E27FC236}">
                <a16:creationId xmlns:a16="http://schemas.microsoft.com/office/drawing/2014/main" id="{AB48B7F2-61AE-4AAE-B119-4A6D7B36B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362200"/>
            <a:ext cx="228600" cy="838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497" name="Rectangle 16">
            <a:extLst>
              <a:ext uri="{FF2B5EF4-FFF2-40B4-BE49-F238E27FC236}">
                <a16:creationId xmlns:a16="http://schemas.microsoft.com/office/drawing/2014/main" id="{8A467325-2B77-4241-ABEF-2309B109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2895600"/>
            <a:ext cx="2286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498" name="Rectangle 17">
            <a:extLst>
              <a:ext uri="{FF2B5EF4-FFF2-40B4-BE49-F238E27FC236}">
                <a16:creationId xmlns:a16="http://schemas.microsoft.com/office/drawing/2014/main" id="{66BFBF40-9586-4524-9611-FF80C94F8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2667000"/>
            <a:ext cx="2286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499" name="Rectangle 18">
            <a:extLst>
              <a:ext uri="{FF2B5EF4-FFF2-40B4-BE49-F238E27FC236}">
                <a16:creationId xmlns:a16="http://schemas.microsoft.com/office/drawing/2014/main" id="{AE2128B7-B4C3-44A8-8CD1-E0D7DF40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3886200"/>
            <a:ext cx="228600" cy="152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0" name="Rectangle 19">
            <a:extLst>
              <a:ext uri="{FF2B5EF4-FFF2-40B4-BE49-F238E27FC236}">
                <a16:creationId xmlns:a16="http://schemas.microsoft.com/office/drawing/2014/main" id="{36FBF348-0F59-4E80-A28B-1F100DD9C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657600"/>
            <a:ext cx="2286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1" name="Rectangle 20">
            <a:extLst>
              <a:ext uri="{FF2B5EF4-FFF2-40B4-BE49-F238E27FC236}">
                <a16:creationId xmlns:a16="http://schemas.microsoft.com/office/drawing/2014/main" id="{6D9789ED-52D1-474E-BE50-F7E5573BA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3733800"/>
            <a:ext cx="2286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2" name="Rectangle 21">
            <a:extLst>
              <a:ext uri="{FF2B5EF4-FFF2-40B4-BE49-F238E27FC236}">
                <a16:creationId xmlns:a16="http://schemas.microsoft.com/office/drawing/2014/main" id="{984AC205-3AD7-4B89-A299-77D3DDAC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3" name="Rectangle 22">
            <a:extLst>
              <a:ext uri="{FF2B5EF4-FFF2-40B4-BE49-F238E27FC236}">
                <a16:creationId xmlns:a16="http://schemas.microsoft.com/office/drawing/2014/main" id="{8027DC8C-9EA3-42E6-B338-FF5A29680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3429000"/>
            <a:ext cx="228600" cy="609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4" name="Rectangle 23">
            <a:extLst>
              <a:ext uri="{FF2B5EF4-FFF2-40B4-BE49-F238E27FC236}">
                <a16:creationId xmlns:a16="http://schemas.microsoft.com/office/drawing/2014/main" id="{C3BEE01D-8A9F-4247-817F-A54C2729F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4343400"/>
            <a:ext cx="2286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5" name="Rectangle 24">
            <a:extLst>
              <a:ext uri="{FF2B5EF4-FFF2-40B4-BE49-F238E27FC236}">
                <a16:creationId xmlns:a16="http://schemas.microsoft.com/office/drawing/2014/main" id="{8EFE63A6-738A-4ACB-960B-598A847B4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4191000"/>
            <a:ext cx="2286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6" name="Rectangle 25">
            <a:extLst>
              <a:ext uri="{FF2B5EF4-FFF2-40B4-BE49-F238E27FC236}">
                <a16:creationId xmlns:a16="http://schemas.microsoft.com/office/drawing/2014/main" id="{B9978C9D-42BD-4E5B-80A1-EF8F0D077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648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7" name="Rectangle 26">
            <a:extLst>
              <a:ext uri="{FF2B5EF4-FFF2-40B4-BE49-F238E27FC236}">
                <a16:creationId xmlns:a16="http://schemas.microsoft.com/office/drawing/2014/main" id="{07A4FB30-81F5-41AA-A6F7-DD19DB8F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4495800"/>
            <a:ext cx="2286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8" name="Rectangle 27">
            <a:extLst>
              <a:ext uri="{FF2B5EF4-FFF2-40B4-BE49-F238E27FC236}">
                <a16:creationId xmlns:a16="http://schemas.microsoft.com/office/drawing/2014/main" id="{51E2AF05-46C9-4762-9937-373863FF9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4572000"/>
            <a:ext cx="2286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9" name="Line 28">
            <a:extLst>
              <a:ext uri="{FF2B5EF4-FFF2-40B4-BE49-F238E27FC236}">
                <a16:creationId xmlns:a16="http://schemas.microsoft.com/office/drawing/2014/main" id="{64ADD97F-416A-466A-924D-D8EF18313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51816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10" name="Line 29">
            <a:extLst>
              <a:ext uri="{FF2B5EF4-FFF2-40B4-BE49-F238E27FC236}">
                <a16:creationId xmlns:a16="http://schemas.microsoft.com/office/drawing/2014/main" id="{F31F6CB8-3D96-462F-9FA6-F56504E2C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5791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11" name="Rectangle 30">
            <a:extLst>
              <a:ext uri="{FF2B5EF4-FFF2-40B4-BE49-F238E27FC236}">
                <a16:creationId xmlns:a16="http://schemas.microsoft.com/office/drawing/2014/main" id="{538991C7-95B8-48CE-85FF-5256C34A1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5638800"/>
            <a:ext cx="228600" cy="152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12" name="Rectangle 31">
            <a:extLst>
              <a:ext uri="{FF2B5EF4-FFF2-40B4-BE49-F238E27FC236}">
                <a16:creationId xmlns:a16="http://schemas.microsoft.com/office/drawing/2014/main" id="{1D18E662-B83A-4E3E-A8CA-3B7C1D0F8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486400"/>
            <a:ext cx="2286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13" name="Rectangle 32">
            <a:extLst>
              <a:ext uri="{FF2B5EF4-FFF2-40B4-BE49-F238E27FC236}">
                <a16:creationId xmlns:a16="http://schemas.microsoft.com/office/drawing/2014/main" id="{82AF7A31-DEF4-48F1-AF53-42801802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5562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14" name="Rectangle 33">
            <a:extLst>
              <a:ext uri="{FF2B5EF4-FFF2-40B4-BE49-F238E27FC236}">
                <a16:creationId xmlns:a16="http://schemas.microsoft.com/office/drawing/2014/main" id="{65CBB644-8F07-485A-99E2-8781717EC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5257800"/>
            <a:ext cx="2286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15" name="Rectangle 34">
            <a:extLst>
              <a:ext uri="{FF2B5EF4-FFF2-40B4-BE49-F238E27FC236}">
                <a16:creationId xmlns:a16="http://schemas.microsoft.com/office/drawing/2014/main" id="{102F526E-1BB5-49D2-A05F-C9E64937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5181600"/>
            <a:ext cx="228600" cy="609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16" name="Rectangle 35">
            <a:extLst>
              <a:ext uri="{FF2B5EF4-FFF2-40B4-BE49-F238E27FC236}">
                <a16:creationId xmlns:a16="http://schemas.microsoft.com/office/drawing/2014/main" id="{2F97CC32-8F65-48E7-89C7-E9C4E2C20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5791200"/>
            <a:ext cx="141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Courier New" panose="02070309020205020404" pitchFamily="49" charset="0"/>
                <a:cs typeface="Arial" panose="020B0604020202020204" pitchFamily="34" charset="0"/>
              </a:rPr>
              <a:t>A B C D E</a:t>
            </a:r>
          </a:p>
        </p:txBody>
      </p:sp>
      <p:sp>
        <p:nvSpPr>
          <p:cNvPr id="20517" name="Rectangle 36">
            <a:extLst>
              <a:ext uri="{FF2B5EF4-FFF2-40B4-BE49-F238E27FC236}">
                <a16:creationId xmlns:a16="http://schemas.microsoft.com/office/drawing/2014/main" id="{C910A189-357C-4280-90E0-7E3AE4333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26670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Courier New" panose="02070309020205020404" pitchFamily="49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518" name="Rectangle 37">
            <a:extLst>
              <a:ext uri="{FF2B5EF4-FFF2-40B4-BE49-F238E27FC236}">
                <a16:creationId xmlns:a16="http://schemas.microsoft.com/office/drawing/2014/main" id="{8EBE97E2-06DD-4882-9803-4FB21AEFE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35052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Courier New" panose="02070309020205020404" pitchFamily="49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519" name="Rectangle 38">
            <a:extLst>
              <a:ext uri="{FF2B5EF4-FFF2-40B4-BE49-F238E27FC236}">
                <a16:creationId xmlns:a16="http://schemas.microsoft.com/office/drawing/2014/main" id="{2A2886DA-7CF9-43EF-81A6-CC0E17867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672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Courier New" panose="02070309020205020404" pitchFamily="49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520" name="Rectangle 39">
            <a:extLst>
              <a:ext uri="{FF2B5EF4-FFF2-40B4-BE49-F238E27FC236}">
                <a16:creationId xmlns:a16="http://schemas.microsoft.com/office/drawing/2014/main" id="{7660E07A-9119-4DF8-9C0F-C1AA80847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52578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Courier New" panose="02070309020205020404" pitchFamily="49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521" name="Text Box 41">
            <a:extLst>
              <a:ext uri="{FF2B5EF4-FFF2-40B4-BE49-F238E27FC236}">
                <a16:creationId xmlns:a16="http://schemas.microsoft.com/office/drawing/2014/main" id="{85BD8389-380E-4AEC-A3FF-43FA7BE9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43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l-SI"/>
              <a:t>Problem: does not show correlations</a:t>
            </a:r>
          </a:p>
        </p:txBody>
      </p:sp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97B31639-3833-4C16-B27D-2D3ED83CB1EE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F8A0BADB-C227-4EDE-9C48-44C2EADC0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Scatterplot Matrix</a:t>
            </a:r>
          </a:p>
        </p:txBody>
      </p:sp>
      <p:pic>
        <p:nvPicPr>
          <p:cNvPr id="21508" name="Picture 3" descr="carssp">
            <a:extLst>
              <a:ext uri="{FF2B5EF4-FFF2-40B4-BE49-F238E27FC236}">
                <a16:creationId xmlns:a16="http://schemas.microsoft.com/office/drawing/2014/main" id="{A6695507-3872-4E56-8226-41713AA1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3714" b="2602"/>
          <a:stretch>
            <a:fillRect/>
          </a:stretch>
        </p:blipFill>
        <p:spPr bwMode="auto">
          <a:xfrm>
            <a:off x="4114800" y="1524000"/>
            <a:ext cx="449738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76" name="Text Box 4">
            <a:extLst>
              <a:ext uri="{FF2B5EF4-FFF2-40B4-BE49-F238E27FC236}">
                <a16:creationId xmlns:a16="http://schemas.microsoft.com/office/drawing/2014/main" id="{F1D72BD5-DDDC-4CBD-B09B-2A51F9CB3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398621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Represent each possible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pair of variables in their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own 2-D scatterplot 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(car data)</a:t>
            </a:r>
          </a:p>
          <a:p>
            <a:endParaRPr lang="en-US" altLang="sl-SI">
              <a:latin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sl-SI" b="1" i="1">
                <a:solidFill>
                  <a:srgbClr val="E5405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Q:</a:t>
            </a:r>
            <a:r>
              <a:rPr lang="en-US" altLang="sl-SI" b="1" i="1">
                <a:solidFill>
                  <a:srgbClr val="F35B1B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b="1" i="1">
                <a:solidFill>
                  <a:srgbClr val="E5405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Useful for what?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    A: linear correlations 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 (e.g. horsepower &amp; weight)</a:t>
            </a:r>
          </a:p>
          <a:p>
            <a:endParaRPr lang="en-US" altLang="sl-SI">
              <a:latin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sl-SI" b="1" i="1">
                <a:solidFill>
                  <a:srgbClr val="E5405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Q: Misses what?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    A: multivariate effects</a:t>
            </a:r>
          </a:p>
        </p:txBody>
      </p:sp>
      <p:sp>
        <p:nvSpPr>
          <p:cNvPr id="438277" name="Rectangle 5">
            <a:extLst>
              <a:ext uri="{FF2B5EF4-FFF2-40B4-BE49-F238E27FC236}">
                <a16:creationId xmlns:a16="http://schemas.microsoft.com/office/drawing/2014/main" id="{E7014994-DDDE-4167-9DCA-A105E4F4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733800"/>
            <a:ext cx="609600" cy="533400"/>
          </a:xfrm>
          <a:prstGeom prst="rect">
            <a:avLst/>
          </a:prstGeom>
          <a:solidFill>
            <a:schemeClr val="accent1">
              <a:alpha val="32156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987C47F-768B-4493-A35C-EAE7F2FB6D43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B95E699B-D13D-4381-9ACC-5DD603F9B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Parallel Coordinates 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75DF4CA8-C669-4D36-A666-19D4BBCD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6777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 Encode variables along a horizontal row</a:t>
            </a:r>
          </a:p>
          <a:p>
            <a:pPr>
              <a:buFontTx/>
              <a:buChar char="•"/>
            </a:pPr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 Vertical line specifies values</a:t>
            </a:r>
          </a:p>
        </p:txBody>
      </p:sp>
      <p:pic>
        <p:nvPicPr>
          <p:cNvPr id="22533" name="Picture 4" descr="cartesline">
            <a:extLst>
              <a:ext uri="{FF2B5EF4-FFF2-40B4-BE49-F238E27FC236}">
                <a16:creationId xmlns:a16="http://schemas.microsoft.com/office/drawing/2014/main" id="{C0280287-5786-4725-94BC-44EC662D1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paraline">
            <a:extLst>
              <a:ext uri="{FF2B5EF4-FFF2-40B4-BE49-F238E27FC236}">
                <a16:creationId xmlns:a16="http://schemas.microsoft.com/office/drawing/2014/main" id="{E973E0A2-74FA-40D0-A615-B19D0673A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59075"/>
            <a:ext cx="35052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6">
            <a:extLst>
              <a:ext uri="{FF2B5EF4-FFF2-40B4-BE49-F238E27FC236}">
                <a16:creationId xmlns:a16="http://schemas.microsoft.com/office/drawing/2014/main" id="{54B94B6F-AF2F-43A1-866C-352433936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l-SI" sz="1800">
                <a:latin typeface="Tahoma" panose="020B0604030504040204" pitchFamily="34" charset="0"/>
                <a:cs typeface="Arial" panose="020B0604020202020204" pitchFamily="34" charset="0"/>
              </a:rPr>
              <a:t>Dataset in a Cartesian coordinates</a:t>
            </a:r>
          </a:p>
        </p:txBody>
      </p:sp>
      <p:sp>
        <p:nvSpPr>
          <p:cNvPr id="22536" name="Text Box 7">
            <a:extLst>
              <a:ext uri="{FF2B5EF4-FFF2-40B4-BE49-F238E27FC236}">
                <a16:creationId xmlns:a16="http://schemas.microsoft.com/office/drawing/2014/main" id="{AC4821D1-3494-422B-B97F-D427529A9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9530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l-SI" sz="1800">
                <a:latin typeface="Tahoma" panose="020B0604030504040204" pitchFamily="34" charset="0"/>
                <a:cs typeface="Arial" panose="020B0604020202020204" pitchFamily="34" charset="0"/>
              </a:rPr>
              <a:t>Same dataset in parallel coordinates</a:t>
            </a:r>
          </a:p>
        </p:txBody>
      </p:sp>
      <p:sp>
        <p:nvSpPr>
          <p:cNvPr id="22537" name="Rectangle 8">
            <a:extLst>
              <a:ext uri="{FF2B5EF4-FFF2-40B4-BE49-F238E27FC236}">
                <a16:creationId xmlns:a16="http://schemas.microsoft.com/office/drawing/2014/main" id="{68147DA4-0911-49BD-9C54-C0219EA5A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562600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2000">
                <a:solidFill>
                  <a:schemeClr val="bg2"/>
                </a:solidFill>
              </a:rPr>
              <a:t>Invented by </a:t>
            </a:r>
          </a:p>
          <a:p>
            <a:r>
              <a:rPr lang="en-US" altLang="sl-SI" sz="2000">
                <a:solidFill>
                  <a:schemeClr val="bg2"/>
                </a:solidFill>
              </a:rPr>
              <a:t>Alfred Inselberg </a:t>
            </a:r>
          </a:p>
          <a:p>
            <a:r>
              <a:rPr lang="en-US" altLang="sl-SI" sz="2000">
                <a:solidFill>
                  <a:schemeClr val="bg2"/>
                </a:solidFill>
              </a:rPr>
              <a:t>while at IBM, 1985</a:t>
            </a:r>
          </a:p>
        </p:txBody>
      </p:sp>
      <p:pic>
        <p:nvPicPr>
          <p:cNvPr id="22538" name="Picture 10" descr="inselberg">
            <a:extLst>
              <a:ext uri="{FF2B5EF4-FFF2-40B4-BE49-F238E27FC236}">
                <a16:creationId xmlns:a16="http://schemas.microsoft.com/office/drawing/2014/main" id="{B79D1FAA-9756-41ED-8C84-CAF79F9F3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5410200"/>
            <a:ext cx="992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7FE804CE-72A2-42EB-A716-6DE1B9500B2A}"/>
              </a:ext>
            </a:extLst>
          </p:cNvPr>
          <p:cNvSpPr txBox="1">
            <a:spLocks/>
          </p:cNvSpPr>
          <p:nvPr/>
        </p:nvSpPr>
        <p:spPr>
          <a:xfrm>
            <a:off x="6477000" y="65690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DC8C6E2D-5B99-463B-9D3B-F3D47B38A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Example: Visualizing Iris Data</a:t>
            </a:r>
          </a:p>
        </p:txBody>
      </p:sp>
      <p:graphicFrame>
        <p:nvGraphicFramePr>
          <p:cNvPr id="23556" name="Object 3">
            <a:extLst>
              <a:ext uri="{FF2B5EF4-FFF2-40B4-BE49-F238E27FC236}">
                <a16:creationId xmlns:a16="http://schemas.microsoft.com/office/drawing/2014/main" id="{0519F055-D013-45E9-BB21-48E83A9990BB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1828800" y="2438400"/>
          <a:ext cx="5292725" cy="48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380095" imgH="4928504" progId="Word.Document.8">
                  <p:embed/>
                </p:oleObj>
              </mc:Choice>
              <mc:Fallback>
                <p:oleObj name="Document" r:id="rId2" imgW="5380095" imgH="4928504" progId="Word.Document.8">
                  <p:embed/>
                  <p:pic>
                    <p:nvPicPr>
                      <p:cNvPr id="23556" name="Object 3">
                        <a:extLst>
                          <a:ext uri="{FF2B5EF4-FFF2-40B4-BE49-F238E27FC236}">
                            <a16:creationId xmlns:a16="http://schemas.microsoft.com/office/drawing/2014/main" id="{0519F055-D013-45E9-BB21-48E83A9990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28800" y="2438400"/>
                        <a:ext cx="5292725" cy="484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12" descr="Iris%20setosa">
            <a:extLst>
              <a:ext uri="{FF2B5EF4-FFF2-40B4-BE49-F238E27FC236}">
                <a16:creationId xmlns:a16="http://schemas.microsoft.com/office/drawing/2014/main" id="{EB01FEBE-B769-4D12-9C55-164000039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485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3">
            <a:extLst>
              <a:ext uri="{FF2B5EF4-FFF2-40B4-BE49-F238E27FC236}">
                <a16:creationId xmlns:a16="http://schemas.microsoft.com/office/drawing/2014/main" id="{411C622B-AC1F-45E5-A34E-6B43F1BC8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3851275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Iris setosa</a:t>
            </a:r>
          </a:p>
        </p:txBody>
      </p:sp>
      <p:pic>
        <p:nvPicPr>
          <p:cNvPr id="23559" name="Picture 18" descr="Iris-versicolor">
            <a:extLst>
              <a:ext uri="{FF2B5EF4-FFF2-40B4-BE49-F238E27FC236}">
                <a16:creationId xmlns:a16="http://schemas.microsoft.com/office/drawing/2014/main" id="{76250C4F-3335-4238-A748-D02E4BABC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20193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19">
            <a:extLst>
              <a:ext uri="{FF2B5EF4-FFF2-40B4-BE49-F238E27FC236}">
                <a16:creationId xmlns:a16="http://schemas.microsoft.com/office/drawing/2014/main" id="{04938D50-1487-461A-8CB1-7A447E105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971800"/>
            <a:ext cx="188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Iris versicolor</a:t>
            </a:r>
          </a:p>
        </p:txBody>
      </p:sp>
      <p:pic>
        <p:nvPicPr>
          <p:cNvPr id="23561" name="Picture 27" descr="Iris_virginica_flower">
            <a:hlinkClick r:id="rId6"/>
            <a:extLst>
              <a:ext uri="{FF2B5EF4-FFF2-40B4-BE49-F238E27FC236}">
                <a16:creationId xmlns:a16="http://schemas.microsoft.com/office/drawing/2014/main" id="{3387CDFB-FAE9-4598-948B-4C3F8392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18954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28">
            <a:extLst>
              <a:ext uri="{FF2B5EF4-FFF2-40B4-BE49-F238E27FC236}">
                <a16:creationId xmlns:a16="http://schemas.microsoft.com/office/drawing/2014/main" id="{DAD1A59D-1BD3-4813-969D-C4572110A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15000"/>
            <a:ext cx="1747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Iris virginica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13E41E8-33BF-4819-A75F-F498BCDAACA8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D5991CD8-E53E-4E98-B8D0-511910DFD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53C624-3B51-4F5B-92CD-F6356DE9A3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724400"/>
          </a:xfrm>
        </p:spPr>
        <p:txBody>
          <a:bodyPr/>
          <a:lstStyle/>
          <a:p>
            <a:pPr marL="342900" indent="-342900"/>
            <a:r>
              <a:rPr lang="en-US" altLang="sl-SI" sz="3200"/>
              <a:t>Graphical excellence and lie factor</a:t>
            </a:r>
          </a:p>
          <a:p>
            <a:pPr marL="342900" indent="-342900"/>
            <a:r>
              <a:rPr lang="en-US" altLang="sl-SI" sz="3200"/>
              <a:t>Representing data in 1</a:t>
            </a:r>
            <a:r>
              <a:rPr lang="sl-SI" altLang="sl-SI" sz="3200"/>
              <a:t>-D</a:t>
            </a:r>
            <a:r>
              <a:rPr lang="en-US" altLang="sl-SI" sz="3200"/>
              <a:t>,</a:t>
            </a:r>
            <a:r>
              <a:rPr lang="sl-SI" altLang="sl-SI" sz="3200"/>
              <a:t> </a:t>
            </a:r>
            <a:r>
              <a:rPr lang="en-US" altLang="sl-SI" sz="3200"/>
              <a:t>2</a:t>
            </a:r>
            <a:r>
              <a:rPr lang="sl-SI" altLang="sl-SI" sz="3200"/>
              <a:t>-D</a:t>
            </a:r>
            <a:r>
              <a:rPr lang="en-US" altLang="sl-SI" sz="3200"/>
              <a:t>, and 3-D</a:t>
            </a:r>
          </a:p>
          <a:p>
            <a:pPr marL="342900" indent="-342900"/>
            <a:r>
              <a:rPr lang="en-US" altLang="sl-SI" sz="3200"/>
              <a:t>Representing data in 4+ dimensions</a:t>
            </a:r>
          </a:p>
          <a:p>
            <a:pPr marL="742950" lvl="1" indent="-285750"/>
            <a:r>
              <a:rPr lang="en-US" altLang="sl-SI" sz="2900"/>
              <a:t>Parallel coordinates</a:t>
            </a:r>
          </a:p>
          <a:p>
            <a:pPr marL="742950" lvl="1" indent="-285750"/>
            <a:r>
              <a:rPr lang="en-US" altLang="sl-SI" sz="2900"/>
              <a:t>Scatterplots</a:t>
            </a:r>
          </a:p>
          <a:p>
            <a:pPr marL="742950" lvl="1" indent="-285750"/>
            <a:r>
              <a:rPr lang="en-US" altLang="sl-SI" sz="2900"/>
              <a:t>Stick figures</a:t>
            </a:r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sl-SI" sz="320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5F8F7F9-DA1F-4DBD-BE71-8260251EA8DD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CAE21425-DA68-42F3-8F1F-7CB6A292D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Flower Parts</a:t>
            </a:r>
          </a:p>
        </p:txBody>
      </p:sp>
      <p:graphicFrame>
        <p:nvGraphicFramePr>
          <p:cNvPr id="24580" name="Object 3">
            <a:extLst>
              <a:ext uri="{FF2B5EF4-FFF2-40B4-BE49-F238E27FC236}">
                <a16:creationId xmlns:a16="http://schemas.microsoft.com/office/drawing/2014/main" id="{430EBBD8-CF32-481C-875C-41AED66F7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447800"/>
          <a:ext cx="4076700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077053" imgH="2316681" progId="MSPhotoEd.3">
                  <p:embed/>
                </p:oleObj>
              </mc:Choice>
              <mc:Fallback>
                <p:oleObj name="Photo Editor Photo" r:id="rId2" imgW="4077053" imgH="2316681" progId="MSPhotoEd.3">
                  <p:embed/>
                  <p:pic>
                    <p:nvPicPr>
                      <p:cNvPr id="24580" name="Object 3">
                        <a:extLst>
                          <a:ext uri="{FF2B5EF4-FFF2-40B4-BE49-F238E27FC236}">
                            <a16:creationId xmlns:a16="http://schemas.microsoft.com/office/drawing/2014/main" id="{430EBBD8-CF32-481C-875C-41AED66F7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4076700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4">
            <a:extLst>
              <a:ext uri="{FF2B5EF4-FFF2-40B4-BE49-F238E27FC236}">
                <a16:creationId xmlns:a16="http://schemas.microsoft.com/office/drawing/2014/main" id="{EC95A7AE-8264-4DBD-8EAB-9FE5AF646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6002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l-SI"/>
              <a:t>Petal, a non-reproductive part of the flower</a:t>
            </a:r>
          </a:p>
        </p:txBody>
      </p:sp>
      <p:sp>
        <p:nvSpPr>
          <p:cNvPr id="24582" name="Line 5">
            <a:extLst>
              <a:ext uri="{FF2B5EF4-FFF2-40B4-BE49-F238E27FC236}">
                <a16:creationId xmlns:a16="http://schemas.microsoft.com/office/drawing/2014/main" id="{00D5C132-4DEF-46F0-A7C0-99DBD87FC9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81200"/>
            <a:ext cx="1524000" cy="0"/>
          </a:xfrm>
          <a:prstGeom prst="line">
            <a:avLst/>
          </a:prstGeom>
          <a:noFill/>
          <a:ln w="25400">
            <a:solidFill>
              <a:srgbClr val="FF66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583" name="Text Box 6">
            <a:extLst>
              <a:ext uri="{FF2B5EF4-FFF2-40B4-BE49-F238E27FC236}">
                <a16:creationId xmlns:a16="http://schemas.microsoft.com/office/drawing/2014/main" id="{8E03AFB1-1608-4DFF-9F50-6B6209D48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814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l-SI"/>
              <a:t>Sepal, a non-reproductive part of the flower</a:t>
            </a:r>
          </a:p>
        </p:txBody>
      </p:sp>
      <p:sp>
        <p:nvSpPr>
          <p:cNvPr id="24584" name="Rectangle 7">
            <a:extLst>
              <a:ext uri="{FF2B5EF4-FFF2-40B4-BE49-F238E27FC236}">
                <a16:creationId xmlns:a16="http://schemas.microsoft.com/office/drawing/2014/main" id="{EEC0C911-E2CF-44C6-BD3E-1E8A120BF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24200"/>
            <a:ext cx="1066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4585" name="Line 8">
            <a:extLst>
              <a:ext uri="{FF2B5EF4-FFF2-40B4-BE49-F238E27FC236}">
                <a16:creationId xmlns:a16="http://schemas.microsoft.com/office/drawing/2014/main" id="{5AFB66B8-D357-4029-B842-1177A5B074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2800" y="3276600"/>
            <a:ext cx="1447800" cy="457200"/>
          </a:xfrm>
          <a:prstGeom prst="line">
            <a:avLst/>
          </a:prstGeom>
          <a:noFill/>
          <a:ln w="25400">
            <a:solidFill>
              <a:srgbClr val="FF66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98800FA-1C3A-4514-B325-77A6CF25ECE1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E17F82C3-578F-4224-850A-2A763103D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Parallel Coordinates </a:t>
            </a:r>
          </a:p>
        </p:txBody>
      </p:sp>
      <p:sp>
        <p:nvSpPr>
          <p:cNvPr id="25604" name="Line 12">
            <a:extLst>
              <a:ext uri="{FF2B5EF4-FFF2-40B4-BE49-F238E27FC236}">
                <a16:creationId xmlns:a16="http://schemas.microsoft.com/office/drawing/2014/main" id="{946E5B38-EDFB-4183-8E49-BF9135112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981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05" name="Text Box 13">
            <a:extLst>
              <a:ext uri="{FF2B5EF4-FFF2-40B4-BE49-F238E27FC236}">
                <a16:creationId xmlns:a16="http://schemas.microsoft.com/office/drawing/2014/main" id="{446945B5-9960-4E55-957D-3BE302E6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Sepal </a:t>
            </a:r>
          </a:p>
          <a:p>
            <a:r>
              <a:rPr lang="en-US" altLang="sl-SI"/>
              <a:t>Length</a:t>
            </a:r>
          </a:p>
        </p:txBody>
      </p:sp>
      <p:sp>
        <p:nvSpPr>
          <p:cNvPr id="25606" name="Oval 16">
            <a:extLst>
              <a:ext uri="{FF2B5EF4-FFF2-40B4-BE49-F238E27FC236}">
                <a16:creationId xmlns:a16="http://schemas.microsoft.com/office/drawing/2014/main" id="{B9131743-1655-4668-94DB-D3C11D812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5607" name="Text Box 17">
            <a:extLst>
              <a:ext uri="{FF2B5EF4-FFF2-40B4-BE49-F238E27FC236}">
                <a16:creationId xmlns:a16="http://schemas.microsoft.com/office/drawing/2014/main" id="{EABA057E-76DA-49D0-8695-F0126603D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5.1</a:t>
            </a:r>
          </a:p>
        </p:txBody>
      </p:sp>
      <p:graphicFrame>
        <p:nvGraphicFramePr>
          <p:cNvPr id="25608" name="Object 30">
            <a:extLst>
              <a:ext uri="{FF2B5EF4-FFF2-40B4-BE49-F238E27FC236}">
                <a16:creationId xmlns:a16="http://schemas.microsoft.com/office/drawing/2014/main" id="{558F0858-149F-4AA4-8A52-602C4B455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5562600"/>
          <a:ext cx="6858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44580" imgH="1372481" progId="Word.Document.8">
                  <p:embed/>
                </p:oleObj>
              </mc:Choice>
              <mc:Fallback>
                <p:oleObj name="Document" r:id="rId2" imgW="6644580" imgH="1372481" progId="Word.Document.8">
                  <p:embed/>
                  <p:pic>
                    <p:nvPicPr>
                      <p:cNvPr id="25608" name="Object 30">
                        <a:extLst>
                          <a:ext uri="{FF2B5EF4-FFF2-40B4-BE49-F238E27FC236}">
                            <a16:creationId xmlns:a16="http://schemas.microsoft.com/office/drawing/2014/main" id="{558F0858-149F-4AA4-8A52-602C4B455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562600"/>
                        <a:ext cx="6858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717FE7F-C177-4BE5-8C4D-E81130DE218F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F777063F-55AD-49C7-86CF-968D6ED1B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Parallel Coordinates: 2 D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2315E5E4-976C-4A7F-88E4-4FEC14FA2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981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584DB0BB-8D7D-4575-97A1-E2FD3230A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Sepal </a:t>
            </a:r>
          </a:p>
          <a:p>
            <a:r>
              <a:rPr lang="en-US" altLang="sl-SI"/>
              <a:t>Length</a:t>
            </a:r>
          </a:p>
        </p:txBody>
      </p:sp>
      <p:sp>
        <p:nvSpPr>
          <p:cNvPr id="26630" name="Oval 5">
            <a:extLst>
              <a:ext uri="{FF2B5EF4-FFF2-40B4-BE49-F238E27FC236}">
                <a16:creationId xmlns:a16="http://schemas.microsoft.com/office/drawing/2014/main" id="{E9C59C06-CAB1-4BC8-A51C-54E044AEA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6631" name="Text Box 6">
            <a:extLst>
              <a:ext uri="{FF2B5EF4-FFF2-40B4-BE49-F238E27FC236}">
                <a16:creationId xmlns:a16="http://schemas.microsoft.com/office/drawing/2014/main" id="{89D6AE0E-D6C2-45D4-A731-B82FE76CA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5.1</a:t>
            </a:r>
          </a:p>
        </p:txBody>
      </p:sp>
      <p:sp>
        <p:nvSpPr>
          <p:cNvPr id="26632" name="Text Box 9">
            <a:extLst>
              <a:ext uri="{FF2B5EF4-FFF2-40B4-BE49-F238E27FC236}">
                <a16:creationId xmlns:a16="http://schemas.microsoft.com/office/drawing/2014/main" id="{5B3BC3A4-789E-4079-8A75-7C7A7857E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3716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Sepal </a:t>
            </a:r>
          </a:p>
          <a:p>
            <a:r>
              <a:rPr lang="en-US" altLang="sl-SI"/>
              <a:t>Width</a:t>
            </a:r>
          </a:p>
        </p:txBody>
      </p:sp>
      <p:sp>
        <p:nvSpPr>
          <p:cNvPr id="26633" name="Text Box 12">
            <a:extLst>
              <a:ext uri="{FF2B5EF4-FFF2-40B4-BE49-F238E27FC236}">
                <a16:creationId xmlns:a16="http://schemas.microsoft.com/office/drawing/2014/main" id="{67D31D24-0452-45FE-A4CA-B49F617D0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194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3.5</a:t>
            </a:r>
          </a:p>
        </p:txBody>
      </p:sp>
      <p:sp>
        <p:nvSpPr>
          <p:cNvPr id="26634" name="Line 13">
            <a:extLst>
              <a:ext uri="{FF2B5EF4-FFF2-40B4-BE49-F238E27FC236}">
                <a16:creationId xmlns:a16="http://schemas.microsoft.com/office/drawing/2014/main" id="{738F5A46-4DE8-4E77-B69B-B9BD2CFEF4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124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26635" name="Object 14">
            <a:extLst>
              <a:ext uri="{FF2B5EF4-FFF2-40B4-BE49-F238E27FC236}">
                <a16:creationId xmlns:a16="http://schemas.microsoft.com/office/drawing/2014/main" id="{8FDDE55B-F63C-4C9B-BFC7-2575360B70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5562600"/>
          <a:ext cx="6858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44580" imgH="1372481" progId="Word.Document.8">
                  <p:embed/>
                </p:oleObj>
              </mc:Choice>
              <mc:Fallback>
                <p:oleObj name="Document" r:id="rId2" imgW="6644580" imgH="1372481" progId="Word.Document.8">
                  <p:embed/>
                  <p:pic>
                    <p:nvPicPr>
                      <p:cNvPr id="26635" name="Object 14">
                        <a:extLst>
                          <a:ext uri="{FF2B5EF4-FFF2-40B4-BE49-F238E27FC236}">
                            <a16:creationId xmlns:a16="http://schemas.microsoft.com/office/drawing/2014/main" id="{8FDDE55B-F63C-4C9B-BFC7-2575360B70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562600"/>
                        <a:ext cx="6858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Line 15">
            <a:extLst>
              <a:ext uri="{FF2B5EF4-FFF2-40B4-BE49-F238E27FC236}">
                <a16:creationId xmlns:a16="http://schemas.microsoft.com/office/drawing/2014/main" id="{BDBC5D1B-5509-4DA0-8092-714ABE2BA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057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637" name="Oval 16">
            <a:extLst>
              <a:ext uri="{FF2B5EF4-FFF2-40B4-BE49-F238E27FC236}">
                <a16:creationId xmlns:a16="http://schemas.microsoft.com/office/drawing/2014/main" id="{F80192AD-EDDC-4B26-BB71-D6BA73BED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355A25ED-DD83-4E23-BD72-DBA10DEB1A65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C0555675-F2D7-42D2-A47C-29E28B93E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Parallel Coordinates: 4 D</a:t>
            </a:r>
          </a:p>
        </p:txBody>
      </p:sp>
      <p:sp>
        <p:nvSpPr>
          <p:cNvPr id="27652" name="Line 3">
            <a:extLst>
              <a:ext uri="{FF2B5EF4-FFF2-40B4-BE49-F238E27FC236}">
                <a16:creationId xmlns:a16="http://schemas.microsoft.com/office/drawing/2014/main" id="{3B36E61C-035B-4E76-8C2E-F65806F68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981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83CA6802-8D75-43C4-AB7E-13BE7B75C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Sepal </a:t>
            </a:r>
          </a:p>
          <a:p>
            <a:r>
              <a:rPr lang="en-US" altLang="sl-SI"/>
              <a:t>Length</a:t>
            </a:r>
          </a:p>
        </p:txBody>
      </p:sp>
      <p:sp>
        <p:nvSpPr>
          <p:cNvPr id="27654" name="Oval 5">
            <a:extLst>
              <a:ext uri="{FF2B5EF4-FFF2-40B4-BE49-F238E27FC236}">
                <a16:creationId xmlns:a16="http://schemas.microsoft.com/office/drawing/2014/main" id="{0645960F-B113-4B0B-BA3C-0F4B9076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77F06E11-A023-47B6-A15E-812926362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5.1</a:t>
            </a:r>
          </a:p>
        </p:txBody>
      </p:sp>
      <p:sp>
        <p:nvSpPr>
          <p:cNvPr id="411655" name="Line 7">
            <a:extLst>
              <a:ext uri="{FF2B5EF4-FFF2-40B4-BE49-F238E27FC236}">
                <a16:creationId xmlns:a16="http://schemas.microsoft.com/office/drawing/2014/main" id="{A1963D55-B573-46F8-AC2B-AB943105E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981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1656" name="Line 8">
            <a:extLst>
              <a:ext uri="{FF2B5EF4-FFF2-40B4-BE49-F238E27FC236}">
                <a16:creationId xmlns:a16="http://schemas.microsoft.com/office/drawing/2014/main" id="{3ACB2474-BDA8-46C6-B38D-42A04B4B1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9812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1657" name="Text Box 9">
            <a:extLst>
              <a:ext uri="{FF2B5EF4-FFF2-40B4-BE49-F238E27FC236}">
                <a16:creationId xmlns:a16="http://schemas.microsoft.com/office/drawing/2014/main" id="{ABFD6A86-0358-423B-B48A-094BB9B63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3716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Sepal </a:t>
            </a:r>
          </a:p>
          <a:p>
            <a:r>
              <a:rPr lang="en-US" altLang="sl-SI"/>
              <a:t>Width</a:t>
            </a:r>
          </a:p>
        </p:txBody>
      </p:sp>
      <p:sp>
        <p:nvSpPr>
          <p:cNvPr id="411658" name="Text Box 10">
            <a:extLst>
              <a:ext uri="{FF2B5EF4-FFF2-40B4-BE49-F238E27FC236}">
                <a16:creationId xmlns:a16="http://schemas.microsoft.com/office/drawing/2014/main" id="{AC2CCB47-39A7-49C9-9C55-71E58B124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295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Petal </a:t>
            </a:r>
          </a:p>
          <a:p>
            <a:r>
              <a:rPr lang="en-US" altLang="sl-SI"/>
              <a:t>length</a:t>
            </a:r>
          </a:p>
        </p:txBody>
      </p:sp>
      <p:sp>
        <p:nvSpPr>
          <p:cNvPr id="27660" name="Text Box 11">
            <a:extLst>
              <a:ext uri="{FF2B5EF4-FFF2-40B4-BE49-F238E27FC236}">
                <a16:creationId xmlns:a16="http://schemas.microsoft.com/office/drawing/2014/main" id="{5DE59809-760F-41F3-B071-BA89E9843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95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Petal </a:t>
            </a:r>
          </a:p>
          <a:p>
            <a:r>
              <a:rPr lang="en-US" altLang="sl-SI"/>
              <a:t>Width</a:t>
            </a:r>
          </a:p>
        </p:txBody>
      </p:sp>
      <p:sp>
        <p:nvSpPr>
          <p:cNvPr id="27661" name="Text Box 12">
            <a:extLst>
              <a:ext uri="{FF2B5EF4-FFF2-40B4-BE49-F238E27FC236}">
                <a16:creationId xmlns:a16="http://schemas.microsoft.com/office/drawing/2014/main" id="{7D72BC96-04EC-4C58-B82F-D4E6A0AC0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194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3.5</a:t>
            </a:r>
          </a:p>
        </p:txBody>
      </p:sp>
      <p:sp>
        <p:nvSpPr>
          <p:cNvPr id="27662" name="Line 13">
            <a:extLst>
              <a:ext uri="{FF2B5EF4-FFF2-40B4-BE49-F238E27FC236}">
                <a16:creationId xmlns:a16="http://schemas.microsoft.com/office/drawing/2014/main" id="{2EC13685-8795-43F0-AF50-40E53383B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124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27663" name="Object 14">
            <a:extLst>
              <a:ext uri="{FF2B5EF4-FFF2-40B4-BE49-F238E27FC236}">
                <a16:creationId xmlns:a16="http://schemas.microsoft.com/office/drawing/2014/main" id="{04D3EF92-E92A-4550-BC4C-A694A7AB7C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5562600"/>
          <a:ext cx="6858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44580" imgH="1372481" progId="Word.Document.8">
                  <p:embed/>
                </p:oleObj>
              </mc:Choice>
              <mc:Fallback>
                <p:oleObj name="Document" r:id="rId2" imgW="6644580" imgH="1372481" progId="Word.Document.8">
                  <p:embed/>
                  <p:pic>
                    <p:nvPicPr>
                      <p:cNvPr id="27663" name="Object 14">
                        <a:extLst>
                          <a:ext uri="{FF2B5EF4-FFF2-40B4-BE49-F238E27FC236}">
                            <a16:creationId xmlns:a16="http://schemas.microsoft.com/office/drawing/2014/main" id="{04D3EF92-E92A-4550-BC4C-A694A7AB7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562600"/>
                        <a:ext cx="6858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63" name="Line 15">
            <a:extLst>
              <a:ext uri="{FF2B5EF4-FFF2-40B4-BE49-F238E27FC236}">
                <a16:creationId xmlns:a16="http://schemas.microsoft.com/office/drawing/2014/main" id="{7F3B4CA1-23C3-4E54-9E3C-EE1B16580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057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7665" name="Oval 16">
            <a:extLst>
              <a:ext uri="{FF2B5EF4-FFF2-40B4-BE49-F238E27FC236}">
                <a16:creationId xmlns:a16="http://schemas.microsoft.com/office/drawing/2014/main" id="{F2B777C8-3E78-4E0A-81EC-2428CB45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7666" name="Oval 17">
            <a:extLst>
              <a:ext uri="{FF2B5EF4-FFF2-40B4-BE49-F238E27FC236}">
                <a16:creationId xmlns:a16="http://schemas.microsoft.com/office/drawing/2014/main" id="{ED0DB788-5986-43D8-A975-0FD0C89F9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7667" name="Oval 18">
            <a:extLst>
              <a:ext uri="{FF2B5EF4-FFF2-40B4-BE49-F238E27FC236}">
                <a16:creationId xmlns:a16="http://schemas.microsoft.com/office/drawing/2014/main" id="{928DD5E8-3D70-437B-90D0-86E17A72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7668" name="Line 19">
            <a:extLst>
              <a:ext uri="{FF2B5EF4-FFF2-40B4-BE49-F238E27FC236}">
                <a16:creationId xmlns:a16="http://schemas.microsoft.com/office/drawing/2014/main" id="{DE8A8805-1EDC-4D28-B094-BB10288DF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124200"/>
            <a:ext cx="1905000" cy="1752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7669" name="Line 20">
            <a:extLst>
              <a:ext uri="{FF2B5EF4-FFF2-40B4-BE49-F238E27FC236}">
                <a16:creationId xmlns:a16="http://schemas.microsoft.com/office/drawing/2014/main" id="{E16BD6BB-B5AC-4551-8FFB-99ACB03E6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876800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7670" name="Text Box 21">
            <a:extLst>
              <a:ext uri="{FF2B5EF4-FFF2-40B4-BE49-F238E27FC236}">
                <a16:creationId xmlns:a16="http://schemas.microsoft.com/office/drawing/2014/main" id="{DFCE8F86-978F-43B0-817D-3D27C11C1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7244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1.4</a:t>
            </a:r>
          </a:p>
        </p:txBody>
      </p:sp>
      <p:sp>
        <p:nvSpPr>
          <p:cNvPr id="27671" name="Text Box 22">
            <a:extLst>
              <a:ext uri="{FF2B5EF4-FFF2-40B4-BE49-F238E27FC236}">
                <a16:creationId xmlns:a16="http://schemas.microsoft.com/office/drawing/2014/main" id="{B75FB3C9-BC3B-4191-8DF9-4B51E318B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720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0.2</a:t>
            </a: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E41BAC8A-0CAD-4E7D-A935-45911DC235EC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7" grpId="0" autoUpdateAnimBg="0"/>
      <p:bldP spid="41165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2">
            <a:extLst>
              <a:ext uri="{FF2B5EF4-FFF2-40B4-BE49-F238E27FC236}">
                <a16:creationId xmlns:a16="http://schemas.microsoft.com/office/drawing/2014/main" id="{8E8E8DC1-548B-4F97-8DA9-3C2BDF678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219200"/>
          <a:ext cx="830580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961905" imgH="6180952" progId="Paint.Picture">
                  <p:embed/>
                </p:oleObj>
              </mc:Choice>
              <mc:Fallback>
                <p:oleObj name="Bitmap Image" r:id="rId2" imgW="8961905" imgH="6180952" progId="Paint.Picture">
                  <p:embed/>
                  <p:pic>
                    <p:nvPicPr>
                      <p:cNvPr id="28675" name="Object 2">
                        <a:extLst>
                          <a:ext uri="{FF2B5EF4-FFF2-40B4-BE49-F238E27FC236}">
                            <a16:creationId xmlns:a16="http://schemas.microsoft.com/office/drawing/2014/main" id="{8E8E8DC1-548B-4F97-8DA9-3C2BDF678A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19200"/>
                        <a:ext cx="8305800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Oval 3">
            <a:extLst>
              <a:ext uri="{FF2B5EF4-FFF2-40B4-BE49-F238E27FC236}">
                <a16:creationId xmlns:a16="http://schemas.microsoft.com/office/drawing/2014/main" id="{F04955CC-0DB2-4AC0-BF9C-596F366E2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572000"/>
            <a:ext cx="838200" cy="838200"/>
          </a:xfrm>
          <a:prstGeom prst="ellipse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sl-SI" altLang="sl-SI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28677" name="Oval 4">
            <a:extLst>
              <a:ext uri="{FF2B5EF4-FFF2-40B4-BE49-F238E27FC236}">
                <a16:creationId xmlns:a16="http://schemas.microsoft.com/office/drawing/2014/main" id="{FCCE8C26-3D55-487B-A16F-34DA78420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95600"/>
            <a:ext cx="838200" cy="838200"/>
          </a:xfrm>
          <a:prstGeom prst="ellipse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sl-SI" altLang="sl-SI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28678" name="Oval 5">
            <a:extLst>
              <a:ext uri="{FF2B5EF4-FFF2-40B4-BE49-F238E27FC236}">
                <a16:creationId xmlns:a16="http://schemas.microsoft.com/office/drawing/2014/main" id="{E4B39B92-64A5-43D6-BE5C-8545802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838200" cy="838200"/>
          </a:xfrm>
          <a:prstGeom prst="ellipse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sl-SI" altLang="sl-SI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28679" name="Text Box 6">
            <a:extLst>
              <a:ext uri="{FF2B5EF4-FFF2-40B4-BE49-F238E27FC236}">
                <a16:creationId xmlns:a16="http://schemas.microsoft.com/office/drawing/2014/main" id="{6E4ACE4E-FEB6-473A-BD45-60EAAA2BC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l-SI">
                <a:solidFill>
                  <a:schemeClr val="hlink"/>
                </a:solidFill>
                <a:latin typeface="Tahoma" panose="020B0604030504040204" pitchFamily="34" charset="0"/>
              </a:rPr>
              <a:t>5.1</a:t>
            </a:r>
            <a:endParaRPr lang="en-US" altLang="sl-SI">
              <a:latin typeface="Tahoma" panose="020B0604030504040204" pitchFamily="34" charset="0"/>
            </a:endParaRPr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759D6F4B-AEB5-45C9-8E2F-7AEABD56C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971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l-SI">
                <a:solidFill>
                  <a:schemeClr val="hlink"/>
                </a:solidFill>
                <a:latin typeface="Tahoma" panose="020B0604030504040204" pitchFamily="34" charset="0"/>
              </a:rPr>
              <a:t>3.5</a:t>
            </a:r>
            <a:endParaRPr lang="en-US" altLang="sl-SI">
              <a:latin typeface="Tahoma" panose="020B0604030504040204" pitchFamily="34" charset="0"/>
            </a:endParaRP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8F1BC254-283E-4C63-BD1D-34D695BB1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486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l-SI">
                <a:solidFill>
                  <a:schemeClr val="hlink"/>
                </a:solidFill>
                <a:latin typeface="Tahoma" panose="020B0604030504040204" pitchFamily="34" charset="0"/>
              </a:rPr>
              <a:t>1.4</a:t>
            </a:r>
            <a:endParaRPr lang="en-US" altLang="sl-SI">
              <a:latin typeface="Tahoma" panose="020B0604030504040204" pitchFamily="34" charset="0"/>
            </a:endParaRP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64E31356-9DAC-40B3-B979-7C4166764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l-SI">
                <a:solidFill>
                  <a:schemeClr val="hlink"/>
                </a:solidFill>
                <a:latin typeface="Tahoma" panose="020B0604030504040204" pitchFamily="34" charset="0"/>
              </a:rPr>
              <a:t>0.2</a:t>
            </a:r>
            <a:endParaRPr lang="en-US" altLang="sl-SI">
              <a:latin typeface="Tahoma" panose="020B0604030504040204" pitchFamily="34" charset="0"/>
            </a:endParaRPr>
          </a:p>
        </p:txBody>
      </p:sp>
      <p:sp>
        <p:nvSpPr>
          <p:cNvPr id="28683" name="Oval 11">
            <a:extLst>
              <a:ext uri="{FF2B5EF4-FFF2-40B4-BE49-F238E27FC236}">
                <a16:creationId xmlns:a16="http://schemas.microsoft.com/office/drawing/2014/main" id="{54BEC3E2-E2CD-482D-8CEE-2A8189BFC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486400"/>
            <a:ext cx="838200" cy="838200"/>
          </a:xfrm>
          <a:prstGeom prst="ellipse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sl-SI" altLang="sl-SI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28684" name="Rectangle 13">
            <a:extLst>
              <a:ext uri="{FF2B5EF4-FFF2-40B4-BE49-F238E27FC236}">
                <a16:creationId xmlns:a16="http://schemas.microsoft.com/office/drawing/2014/main" id="{760678FF-316D-468F-9FF7-EFBE2A68F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Parallel Visualization of Iris data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ECAFBA84-7C70-4FAC-A11C-3E21A728F4E2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44224F86-2916-4FD9-9598-8B90FCEFA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Parallel Visualization Summary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1EDE9A1-3FCA-4A45-8191-5075BC475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l-SI"/>
              <a:t>Each data point is a line</a:t>
            </a:r>
          </a:p>
          <a:p>
            <a:r>
              <a:rPr lang="en-US" altLang="sl-SI"/>
              <a:t>Similar points correspond to similar lines</a:t>
            </a:r>
          </a:p>
          <a:p>
            <a:r>
              <a:rPr lang="en-US" altLang="sl-SI"/>
              <a:t>Lines crossing over correspond to negatively correlated attributes</a:t>
            </a:r>
          </a:p>
          <a:p>
            <a:r>
              <a:rPr lang="en-US" altLang="sl-SI"/>
              <a:t>Interactive exploration and clustering</a:t>
            </a:r>
          </a:p>
          <a:p>
            <a:endParaRPr lang="en-US" altLang="sl-SI"/>
          </a:p>
          <a:p>
            <a:r>
              <a:rPr lang="en-US" altLang="sl-SI"/>
              <a:t>Problems: order of axes, limit to ~20 dimensions</a:t>
            </a:r>
          </a:p>
          <a:p>
            <a:endParaRPr lang="en-US" altLang="sl-SI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2A58DC3-85A2-4846-8DBF-EFBC6024E0FF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508F6317-C167-4C0F-9933-FE78A89F8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Chernoff Faces</a:t>
            </a:r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6E43F43C-BA58-416B-B5D0-EFF4987C7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7021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Encode different variables’ values in characteristics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of human face</a:t>
            </a:r>
            <a:endParaRPr lang="en-US" altLang="sl-SI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4A4168EB-A009-4936-9DE9-2DBC338FB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561013"/>
            <a:ext cx="614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400">
                <a:latin typeface="Courier New" panose="02070309020205020404" pitchFamily="49" charset="0"/>
                <a:cs typeface="Arial" panose="020B0604020202020204" pitchFamily="34" charset="0"/>
              </a:rPr>
              <a:t>http://www.cs.uchicago.edu/~wiseman/chernoff/</a:t>
            </a:r>
          </a:p>
          <a:p>
            <a:r>
              <a:rPr lang="en-US" altLang="sl-SI" sz="1400">
                <a:latin typeface="Courier New" panose="02070309020205020404" pitchFamily="49" charset="0"/>
                <a:cs typeface="Arial" panose="020B0604020202020204" pitchFamily="34" charset="0"/>
              </a:rPr>
              <a:t>http://hesketh.com/schampeo/projects/Faces/chernoff.html</a:t>
            </a:r>
            <a:endParaRPr lang="en-US" altLang="sl-SI" sz="16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0726" name="Text Box 5">
            <a:extLst>
              <a:ext uri="{FF2B5EF4-FFF2-40B4-BE49-F238E27FC236}">
                <a16:creationId xmlns:a16="http://schemas.microsoft.com/office/drawing/2014/main" id="{3D6A1BFB-97B6-40AE-B4F2-82BA78C7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561013"/>
            <a:ext cx="1522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Tahoma" panose="020B0604030504040204" pitchFamily="34" charset="0"/>
                <a:cs typeface="Arial" panose="020B0604020202020204" pitchFamily="34" charset="0"/>
              </a:rPr>
              <a:t>Cute applets:</a:t>
            </a:r>
          </a:p>
        </p:txBody>
      </p:sp>
      <p:pic>
        <p:nvPicPr>
          <p:cNvPr id="30727" name="Picture 6" descr="annotatedface">
            <a:extLst>
              <a:ext uri="{FF2B5EF4-FFF2-40B4-BE49-F238E27FC236}">
                <a16:creationId xmlns:a16="http://schemas.microsoft.com/office/drawing/2014/main" id="{E5327D0D-5306-42E3-B153-F435C6C6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1613"/>
            <a:ext cx="38862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6BAB6C2-82BE-4B2F-BCEB-09B6F1BE73D1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28191672-2E9E-405F-AD1C-5426DEC39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Interactive Face</a:t>
            </a:r>
          </a:p>
        </p:txBody>
      </p:sp>
      <p:graphicFrame>
        <p:nvGraphicFramePr>
          <p:cNvPr id="31748" name="Object 3">
            <a:extLst>
              <a:ext uri="{FF2B5EF4-FFF2-40B4-BE49-F238E27FC236}">
                <a16:creationId xmlns:a16="http://schemas.microsoft.com/office/drawing/2014/main" id="{E06099E7-23CC-4A2E-B8C9-5AED39C715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914400"/>
          <a:ext cx="739140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585944" imgH="4282811" progId="MSPhotoEd.3">
                  <p:embed/>
                </p:oleObj>
              </mc:Choice>
              <mc:Fallback>
                <p:oleObj name="Photo Editor Photo" r:id="rId2" imgW="5585944" imgH="4282811" progId="MSPhotoEd.3">
                  <p:embed/>
                  <p:pic>
                    <p:nvPicPr>
                      <p:cNvPr id="31748" name="Object 3">
                        <a:extLst>
                          <a:ext uri="{FF2B5EF4-FFF2-40B4-BE49-F238E27FC236}">
                            <a16:creationId xmlns:a16="http://schemas.microsoft.com/office/drawing/2014/main" id="{E06099E7-23CC-4A2E-B8C9-5AED39C715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739140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4">
            <a:extLst>
              <a:ext uri="{FF2B5EF4-FFF2-40B4-BE49-F238E27FC236}">
                <a16:creationId xmlns:a16="http://schemas.microsoft.com/office/drawing/2014/main" id="{BC9783B5-79B3-4D46-9FB7-A639E4ED7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14400"/>
            <a:ext cx="8001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90FAC00-C211-408B-86A6-6B27A1BDFEAD}"/>
              </a:ext>
            </a:extLst>
          </p:cNvPr>
          <p:cNvSpPr txBox="1">
            <a:spLocks/>
          </p:cNvSpPr>
          <p:nvPr/>
        </p:nvSpPr>
        <p:spPr>
          <a:xfrm>
            <a:off x="66294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>
            <a:extLst>
              <a:ext uri="{FF2B5EF4-FFF2-40B4-BE49-F238E27FC236}">
                <a16:creationId xmlns:a16="http://schemas.microsoft.com/office/drawing/2014/main" id="{077C82B0-3460-44C1-93A3-2EC1432E8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Chernoff faces, example</a:t>
            </a:r>
          </a:p>
        </p:txBody>
      </p:sp>
      <p:pic>
        <p:nvPicPr>
          <p:cNvPr id="32772" name="Picture 9">
            <a:extLst>
              <a:ext uri="{FF2B5EF4-FFF2-40B4-BE49-F238E27FC236}">
                <a16:creationId xmlns:a16="http://schemas.microsoft.com/office/drawing/2014/main" id="{16FD3D8C-9B6F-4B15-B82C-0575790B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6096000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031EF62-D937-4D93-A64F-3078AFA6218E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79829787-1D5D-4236-839D-1B11A52DE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Stick Figures</a:t>
            </a:r>
          </a:p>
        </p:txBody>
      </p:sp>
      <p:sp>
        <p:nvSpPr>
          <p:cNvPr id="33796" name="Rectangle 7">
            <a:extLst>
              <a:ext uri="{FF2B5EF4-FFF2-40B4-BE49-F238E27FC236}">
                <a16:creationId xmlns:a16="http://schemas.microsoft.com/office/drawing/2014/main" id="{6417B55C-E683-4DD4-BD5A-07B2B9600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l-SI"/>
              <a:t>Two variables are mapped to X, Y axes</a:t>
            </a:r>
          </a:p>
          <a:p>
            <a:r>
              <a:rPr lang="en-US" altLang="sl-SI"/>
              <a:t>Other variables are mapped to limb lengths and angles </a:t>
            </a:r>
          </a:p>
          <a:p>
            <a:r>
              <a:rPr lang="en-US" altLang="sl-SI"/>
              <a:t>Texture patterns can show data characteristics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B37D3390-2E8E-4586-AE0A-B9F7719F3B9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5280025" cy="2590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CC5DA5D-8287-49FA-BCD9-FC50B2198D0B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3839EB2C-3DBB-45E4-8945-8642EEF65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Visualization Role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8FE8935-1F67-47D2-9A51-C0B4F77D0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l-SI"/>
              <a:t>Support interactive exploration</a:t>
            </a:r>
          </a:p>
          <a:p>
            <a:r>
              <a:rPr lang="en-US" altLang="sl-SI"/>
              <a:t>Help in result presentation</a:t>
            </a:r>
          </a:p>
          <a:p>
            <a:r>
              <a:rPr lang="en-US" altLang="sl-SI"/>
              <a:t>Disadvantage: requires human eyes</a:t>
            </a:r>
          </a:p>
          <a:p>
            <a:r>
              <a:rPr lang="en-US" altLang="sl-SI"/>
              <a:t>Can be misleading 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E802F61-E0BE-4EC6-9E22-B5225A1A3B3B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2BA2E330-3834-44F0-9812-74B63E335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Stick figures, example</a:t>
            </a:r>
          </a:p>
        </p:txBody>
      </p:sp>
      <p:pic>
        <p:nvPicPr>
          <p:cNvPr id="34820" name="Picture 6">
            <a:extLst>
              <a:ext uri="{FF2B5EF4-FFF2-40B4-BE49-F238E27FC236}">
                <a16:creationId xmlns:a16="http://schemas.microsoft.com/office/drawing/2014/main" id="{5ACFC83E-9242-4EB5-A3B7-5E5F4A3F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6388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7">
            <a:extLst>
              <a:ext uri="{FF2B5EF4-FFF2-40B4-BE49-F238E27FC236}">
                <a16:creationId xmlns:a16="http://schemas.microsoft.com/office/drawing/2014/main" id="{8C6FA7D9-35CF-45DF-80CF-4FB09FFD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371600"/>
            <a:ext cx="2057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2000"/>
              <a:t>census data showing</a:t>
            </a:r>
          </a:p>
          <a:p>
            <a:r>
              <a:rPr lang="en-US" altLang="sl-SI" sz="2000"/>
              <a:t>age, income, sex,</a:t>
            </a:r>
          </a:p>
          <a:p>
            <a:r>
              <a:rPr lang="en-US" altLang="sl-SI" sz="2000"/>
              <a:t>education, etc.</a:t>
            </a:r>
          </a:p>
          <a:p>
            <a:endParaRPr lang="en-US" altLang="sl-SI" sz="2000"/>
          </a:p>
        </p:txBody>
      </p:sp>
      <p:sp>
        <p:nvSpPr>
          <p:cNvPr id="34822" name="Text Box 8">
            <a:extLst>
              <a:ext uri="{FF2B5EF4-FFF2-40B4-BE49-F238E27FC236}">
                <a16:creationId xmlns:a16="http://schemas.microsoft.com/office/drawing/2014/main" id="{27FE2CCD-77FA-4826-9BA1-2DCE6CA73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19400"/>
            <a:ext cx="2438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l-SI" sz="2000"/>
              <a:t>Closed figures correspond to women and we can see more of them on the left.</a:t>
            </a:r>
          </a:p>
          <a:p>
            <a:pPr>
              <a:spcBef>
                <a:spcPct val="50000"/>
              </a:spcBef>
            </a:pPr>
            <a:endParaRPr lang="en-US" altLang="sl-SI" sz="2000"/>
          </a:p>
          <a:p>
            <a:pPr>
              <a:spcBef>
                <a:spcPct val="50000"/>
              </a:spcBef>
            </a:pPr>
            <a:r>
              <a:rPr lang="en-US" altLang="sl-SI" sz="2000"/>
              <a:t>Note also a young woman with high income</a:t>
            </a:r>
          </a:p>
        </p:txBody>
      </p:sp>
      <p:sp>
        <p:nvSpPr>
          <p:cNvPr id="34823" name="Line 9">
            <a:extLst>
              <a:ext uri="{FF2B5EF4-FFF2-40B4-BE49-F238E27FC236}">
                <a16:creationId xmlns:a16="http://schemas.microsoft.com/office/drawing/2014/main" id="{813452B5-B610-40AB-8A33-18A3F88C4F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2600" y="5257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682BF47-A72F-4347-B9AF-427072E2DA33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46C042DA-A9DF-41E7-9796-EE7F6DED2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Visualization software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61E48D2-AD68-40BA-A5CA-3590811C6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sl-SI"/>
              <a:t>Free and Open-source</a:t>
            </a:r>
          </a:p>
          <a:p>
            <a:r>
              <a:rPr lang="sl-SI" altLang="sl-SI"/>
              <a:t> R + ggplot2</a:t>
            </a:r>
          </a:p>
          <a:p>
            <a:r>
              <a:rPr lang="sl-SI" altLang="sl-SI"/>
              <a:t> Python + vizualization libraries</a:t>
            </a:r>
            <a:endParaRPr lang="en-US" altLang="sl-SI"/>
          </a:p>
          <a:p>
            <a:r>
              <a:rPr lang="sl-SI" altLang="sl-SI"/>
              <a:t> Orange</a:t>
            </a:r>
            <a:endParaRPr lang="en-US" altLang="sl-SI"/>
          </a:p>
          <a:p>
            <a:endParaRPr lang="en-US" altLang="sl-SI"/>
          </a:p>
          <a:p>
            <a:r>
              <a:rPr lang="en-US" altLang="sl-SI"/>
              <a:t>Many more – see</a:t>
            </a:r>
            <a:r>
              <a:rPr lang="sl-SI" altLang="sl-SI"/>
              <a:t>: </a:t>
            </a:r>
            <a:r>
              <a:rPr lang="en-US" altLang="sl-SI"/>
              <a:t> </a:t>
            </a:r>
            <a:r>
              <a:rPr lang="en-US" altLang="sl-SI" sz="2000" b="1">
                <a:solidFill>
                  <a:srgbClr val="114F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www.KDnuggets.com/software/visualization.html</a:t>
            </a:r>
          </a:p>
          <a:p>
            <a:endParaRPr lang="en-US" altLang="sl-SI" sz="2000" b="1">
              <a:solidFill>
                <a:srgbClr val="114FF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sl-SI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0A66E46-825C-4228-8F41-E75CA504DAFF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8E6ED569-918D-4155-A4BF-09B0D7002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Visualization Summary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6CE4399-5CCE-420F-91F7-864696348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 </a:t>
            </a:r>
            <a:r>
              <a:rPr lang="en-US" altLang="sl-SI"/>
              <a:t>Many methods</a:t>
            </a:r>
          </a:p>
          <a:p>
            <a:r>
              <a:rPr lang="sl-SI" altLang="sl-SI"/>
              <a:t> </a:t>
            </a:r>
            <a:r>
              <a:rPr lang="en-US" altLang="sl-SI"/>
              <a:t>Visualization is possible in more than 3-D</a:t>
            </a:r>
          </a:p>
          <a:p>
            <a:r>
              <a:rPr lang="sl-SI" altLang="sl-SI"/>
              <a:t> </a:t>
            </a:r>
            <a:r>
              <a:rPr lang="en-US" altLang="sl-SI"/>
              <a:t>Aim for graphical excellence </a:t>
            </a:r>
            <a:endParaRPr lang="sl-SI" altLang="sl-SI"/>
          </a:p>
          <a:p>
            <a:r>
              <a:rPr lang="sl-SI" altLang="sl-SI"/>
              <a:t> Tell the truth about the data</a:t>
            </a:r>
            <a:endParaRPr lang="en-US" altLang="sl-SI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7BF8923-EF6D-47B6-A7F4-64DE4655EED6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8300F8C2-2DEA-4A1C-9A06-60260C199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z="4000"/>
              <a:t>Bad Visualization: </a:t>
            </a:r>
            <a:br>
              <a:rPr lang="en-US" altLang="sl-SI" sz="4000"/>
            </a:br>
            <a:r>
              <a:rPr lang="en-US" altLang="sl-SI" sz="4000"/>
              <a:t>Spreadsheet</a:t>
            </a:r>
          </a:p>
        </p:txBody>
      </p:sp>
      <p:graphicFrame>
        <p:nvGraphicFramePr>
          <p:cNvPr id="432131" name="Group 3">
            <a:extLst>
              <a:ext uri="{FF2B5EF4-FFF2-40B4-BE49-F238E27FC236}">
                <a16:creationId xmlns:a16="http://schemas.microsoft.com/office/drawing/2014/main" id="{46F16CBF-4C70-4FA7-A126-D86BDD530F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76400"/>
          <a:ext cx="1708150" cy="2819400"/>
        </p:xfrm>
        <a:graphic>
          <a:graphicData uri="http://schemas.openxmlformats.org/drawingml/2006/table">
            <a:tbl>
              <a:tblPr/>
              <a:tblGrid>
                <a:gridCol w="82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219" name="Picture 26">
            <a:extLst>
              <a:ext uri="{FF2B5EF4-FFF2-40B4-BE49-F238E27FC236}">
                <a16:creationId xmlns:a16="http://schemas.microsoft.com/office/drawing/2014/main" id="{C7F44657-8FBA-4BEE-A3CC-0AFFD5F7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5638800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20" name="Text Box 27">
            <a:extLst>
              <a:ext uri="{FF2B5EF4-FFF2-40B4-BE49-F238E27FC236}">
                <a16:creationId xmlns:a16="http://schemas.microsoft.com/office/drawing/2014/main" id="{B6E3D800-4BA4-4268-AE4B-1A12DDED6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5299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3200">
                <a:solidFill>
                  <a:srgbClr val="F35B1B"/>
                </a:solidFill>
              </a:rPr>
              <a:t>What is wrong with this graph?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39E9D93-8132-4F8D-865C-E77F3919D0BC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47F2DCC2-27E2-494F-80FF-6BFC33B55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914400"/>
          </a:xfrm>
        </p:spPr>
        <p:txBody>
          <a:bodyPr/>
          <a:lstStyle/>
          <a:p>
            <a:r>
              <a:rPr lang="en-US" altLang="sl-SI" sz="4000"/>
              <a:t>Bad Visualization: </a:t>
            </a:r>
            <a:br>
              <a:rPr lang="en-US" altLang="sl-SI" sz="4000"/>
            </a:br>
            <a:r>
              <a:rPr lang="en-US" altLang="sl-SI" sz="4000"/>
              <a:t>Spreadsheet with misleading Y –axis</a:t>
            </a:r>
          </a:p>
        </p:txBody>
      </p:sp>
      <p:graphicFrame>
        <p:nvGraphicFramePr>
          <p:cNvPr id="437251" name="Group 3">
            <a:extLst>
              <a:ext uri="{FF2B5EF4-FFF2-40B4-BE49-F238E27FC236}">
                <a16:creationId xmlns:a16="http://schemas.microsoft.com/office/drawing/2014/main" id="{5119D952-11E1-4619-9B38-74BF70746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76400"/>
          <a:ext cx="1708150" cy="2819400"/>
        </p:xfrm>
        <a:graphic>
          <a:graphicData uri="http://schemas.openxmlformats.org/drawingml/2006/table">
            <a:tbl>
              <a:tblPr/>
              <a:tblGrid>
                <a:gridCol w="82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43" name="Picture 26">
            <a:extLst>
              <a:ext uri="{FF2B5EF4-FFF2-40B4-BE49-F238E27FC236}">
                <a16:creationId xmlns:a16="http://schemas.microsoft.com/office/drawing/2014/main" id="{79C64A3E-1BF3-4CD2-AD85-C73284AF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5638800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4" name="Text Box 27">
            <a:extLst>
              <a:ext uri="{FF2B5EF4-FFF2-40B4-BE49-F238E27FC236}">
                <a16:creationId xmlns:a16="http://schemas.microsoft.com/office/drawing/2014/main" id="{EF3AC9D0-97EF-423F-9F91-777A3976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3781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Y-Axis scale gives </a:t>
            </a:r>
            <a:r>
              <a:rPr lang="en-US" altLang="sl-SI" b="1">
                <a:solidFill>
                  <a:srgbClr val="F35B1B"/>
                </a:solidFill>
              </a:rPr>
              <a:t>WRONG</a:t>
            </a:r>
          </a:p>
          <a:p>
            <a:r>
              <a:rPr lang="en-US" altLang="sl-SI"/>
              <a:t>impression of big change</a:t>
            </a:r>
          </a:p>
        </p:txBody>
      </p:sp>
      <p:sp>
        <p:nvSpPr>
          <p:cNvPr id="9245" name="Line 28">
            <a:extLst>
              <a:ext uri="{FF2B5EF4-FFF2-40B4-BE49-F238E27FC236}">
                <a16:creationId xmlns:a16="http://schemas.microsoft.com/office/drawing/2014/main" id="{2DB5FCC5-4D74-482F-86C4-BCD6EE9101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40386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A47E54A-C6BE-4540-AF75-63427F91A974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93F177C1-07E4-436A-BFE5-20CD9317E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Better Visualization</a:t>
            </a:r>
          </a:p>
        </p:txBody>
      </p:sp>
      <p:graphicFrame>
        <p:nvGraphicFramePr>
          <p:cNvPr id="433181" name="Group 29">
            <a:extLst>
              <a:ext uri="{FF2B5EF4-FFF2-40B4-BE49-F238E27FC236}">
                <a16:creationId xmlns:a16="http://schemas.microsoft.com/office/drawing/2014/main" id="{15319E63-D59A-49BF-A116-3559DA00CB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76400"/>
          <a:ext cx="1708150" cy="2819400"/>
        </p:xfrm>
        <a:graphic>
          <a:graphicData uri="http://schemas.openxmlformats.org/drawingml/2006/table">
            <a:tbl>
              <a:tblPr/>
              <a:tblGrid>
                <a:gridCol w="82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7" name="Picture 26">
            <a:extLst>
              <a:ext uri="{FF2B5EF4-FFF2-40B4-BE49-F238E27FC236}">
                <a16:creationId xmlns:a16="http://schemas.microsoft.com/office/drawing/2014/main" id="{634213E0-1C6D-4884-A37A-225B705B4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56388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8" name="Text Box 27">
            <a:extLst>
              <a:ext uri="{FF2B5EF4-FFF2-40B4-BE49-F238E27FC236}">
                <a16:creationId xmlns:a16="http://schemas.microsoft.com/office/drawing/2014/main" id="{507F0791-5C19-4A8B-803A-7B223D81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444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Axis from 0 to 2000 scale gives </a:t>
            </a:r>
          </a:p>
          <a:p>
            <a:r>
              <a:rPr lang="en-US" altLang="sl-SI"/>
              <a:t>correct impression of small change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11B041C-C8F7-49C5-A854-7EFCBD1A15B0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F8D375DC-936E-429B-AD80-0B443ADBB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Lie Factor</a:t>
            </a:r>
          </a:p>
        </p:txBody>
      </p:sp>
      <p:graphicFrame>
        <p:nvGraphicFramePr>
          <p:cNvPr id="11268" name="Object 3">
            <a:extLst>
              <a:ext uri="{FF2B5EF4-FFF2-40B4-BE49-F238E27FC236}">
                <a16:creationId xmlns:a16="http://schemas.microsoft.com/office/drawing/2014/main" id="{240DD08D-155D-42C9-96D0-3A08E1688532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990600" y="1371600"/>
          <a:ext cx="66294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660400" progId="Equation.3">
                  <p:embed/>
                </p:oleObj>
              </mc:Choice>
              <mc:Fallback>
                <p:oleObj name="Equation" r:id="rId2" imgW="2921000" imgH="660400" progId="Equation.3">
                  <p:embed/>
                  <p:pic>
                    <p:nvPicPr>
                      <p:cNvPr id="11268" name="Object 3">
                        <a:extLst>
                          <a:ext uri="{FF2B5EF4-FFF2-40B4-BE49-F238E27FC236}">
                            <a16:creationId xmlns:a16="http://schemas.microsoft.com/office/drawing/2014/main" id="{240DD08D-155D-42C9-96D0-3A08E16885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990600" y="1371600"/>
                        <a:ext cx="66294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8" name="Object 4">
            <a:extLst>
              <a:ext uri="{FF2B5EF4-FFF2-40B4-BE49-F238E27FC236}">
                <a16:creationId xmlns:a16="http://schemas.microsoft.com/office/drawing/2014/main" id="{B43BB1C1-BA12-4288-808E-46403204B59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3265488"/>
          <a:ext cx="411480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700" imgH="762000" progId="Equation.3">
                  <p:embed/>
                </p:oleObj>
              </mc:Choice>
              <mc:Fallback>
                <p:oleObj name="Equation" r:id="rId4" imgW="2298700" imgH="762000" progId="Equation.3">
                  <p:embed/>
                  <p:pic>
                    <p:nvPicPr>
                      <p:cNvPr id="400388" name="Object 4">
                        <a:extLst>
                          <a:ext uri="{FF2B5EF4-FFF2-40B4-BE49-F238E27FC236}">
                            <a16:creationId xmlns:a16="http://schemas.microsoft.com/office/drawing/2014/main" id="{B43BB1C1-BA12-4288-808E-46403204B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33600" y="3265488"/>
                        <a:ext cx="411480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89" name="Text Box 5">
            <a:extLst>
              <a:ext uri="{FF2B5EF4-FFF2-40B4-BE49-F238E27FC236}">
                <a16:creationId xmlns:a16="http://schemas.microsoft.com/office/drawing/2014/main" id="{2B27008A-06F0-4CFB-A717-1A140217F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105400"/>
            <a:ext cx="4449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Tahoma" panose="020B0604030504040204" pitchFamily="34" charset="0"/>
              </a:rPr>
              <a:t>Tufte requirement:  0.95&lt;Lie Factor&lt;1.05</a:t>
            </a:r>
          </a:p>
        </p:txBody>
      </p:sp>
      <p:sp>
        <p:nvSpPr>
          <p:cNvPr id="400390" name="Rectangle 6">
            <a:extLst>
              <a:ext uri="{FF2B5EF4-FFF2-40B4-BE49-F238E27FC236}">
                <a16:creationId xmlns:a16="http://schemas.microsoft.com/office/drawing/2014/main" id="{73A45CF6-D40A-4352-B1E9-C2AC2DD4F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" y="6019800"/>
            <a:ext cx="8650288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(E.R. Tufte, “The Visual Display of Quantitative Information”, 2nd edition)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A55C286-A946-4B04-8A56-36D46D28378D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845D54F3-05A7-4D8A-8636-8C0CA56A4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914400"/>
          </a:xfrm>
        </p:spPr>
        <p:txBody>
          <a:bodyPr/>
          <a:lstStyle/>
          <a:p>
            <a:r>
              <a:rPr lang="en-US" altLang="sl-SI"/>
              <a:t>Tufte’s Principles of </a:t>
            </a:r>
            <a:br>
              <a:rPr lang="en-US" altLang="sl-SI"/>
            </a:br>
            <a:r>
              <a:rPr lang="en-US" altLang="sl-SI"/>
              <a:t>Graphical Excellence</a:t>
            </a:r>
            <a:br>
              <a:rPr lang="en-US" altLang="sl-SI"/>
            </a:br>
            <a:endParaRPr lang="en-US" altLang="sl-SI" sz="2400"/>
          </a:p>
        </p:txBody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95395B64-FAC2-4997-8932-7D7BB218E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sl-SI"/>
              <a:t>Give the viewer </a:t>
            </a:r>
          </a:p>
          <a:p>
            <a:pPr marL="742950" lvl="1" indent="-285750"/>
            <a:r>
              <a:rPr lang="en-US" altLang="sl-SI"/>
              <a:t>the greatest number of ideas </a:t>
            </a:r>
          </a:p>
          <a:p>
            <a:pPr marL="742950" lvl="1" indent="-285750"/>
            <a:r>
              <a:rPr lang="en-US" altLang="sl-SI"/>
              <a:t>in the shortest time </a:t>
            </a:r>
          </a:p>
          <a:p>
            <a:pPr marL="742950" lvl="1" indent="-285750"/>
            <a:r>
              <a:rPr lang="en-US" altLang="sl-SI"/>
              <a:t>with the least ink in the smallest space.</a:t>
            </a:r>
          </a:p>
          <a:p>
            <a:pPr marL="342900" indent="-342900"/>
            <a:endParaRPr lang="en-US" altLang="sl-SI"/>
          </a:p>
          <a:p>
            <a:pPr marL="342900" indent="-342900"/>
            <a:r>
              <a:rPr lang="en-US" altLang="sl-SI"/>
              <a:t>Tell the truth about the data! </a:t>
            </a:r>
          </a:p>
        </p:txBody>
      </p:sp>
      <p:sp>
        <p:nvSpPr>
          <p:cNvPr id="395268" name="Rectangle 4">
            <a:extLst>
              <a:ext uri="{FF2B5EF4-FFF2-40B4-BE49-F238E27FC236}">
                <a16:creationId xmlns:a16="http://schemas.microsoft.com/office/drawing/2014/main" id="{2B9634D4-B420-4223-979F-DA531EB42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0"/>
            <a:ext cx="8650288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sl-SI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(E.R. Tufte, “The Visual Display of Quantitative Information”, 2nd edition)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1AF45F9-9FAF-45C2-9024-C63D61CC3A4F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2F4B7734-7EE7-4D7B-9A0B-462F16C4C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Visualization Methods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079D37B-67DC-4DF9-9C15-377056E43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l-SI"/>
              <a:t>Visualizing in 1-D, 2-D and 3-D</a:t>
            </a:r>
          </a:p>
          <a:p>
            <a:pPr lvl="1"/>
            <a:r>
              <a:rPr lang="en-US" altLang="sl-SI"/>
              <a:t>well-known visualization methods</a:t>
            </a:r>
          </a:p>
          <a:p>
            <a:r>
              <a:rPr lang="en-US" altLang="sl-SI"/>
              <a:t>Visualizing more dimensions</a:t>
            </a:r>
          </a:p>
          <a:p>
            <a:pPr lvl="1"/>
            <a:r>
              <a:rPr lang="en-US" altLang="sl-SI"/>
              <a:t>Parallel Coordinates</a:t>
            </a:r>
          </a:p>
          <a:p>
            <a:pPr lvl="1"/>
            <a:r>
              <a:rPr lang="en-US" altLang="sl-SI"/>
              <a:t>Other ideas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7F43FBE-5455-4398-B420-CFE049F4237C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ValueDMWeb v4.7-notes">
  <a:themeElements>
    <a:clrScheme name="2_ValueDMWeb v4.7-notes 1">
      <a:dk1>
        <a:srgbClr val="000000"/>
      </a:dk1>
      <a:lt1>
        <a:srgbClr val="FFFFFF"/>
      </a:lt1>
      <a:dk2>
        <a:srgbClr val="FFCC66"/>
      </a:dk2>
      <a:lt2>
        <a:srgbClr val="000000"/>
      </a:lt2>
      <a:accent1>
        <a:srgbClr val="FFCC66"/>
      </a:accent1>
      <a:accent2>
        <a:srgbClr val="33CC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2DB9E7"/>
      </a:accent6>
      <a:hlink>
        <a:srgbClr val="9966FF"/>
      </a:hlink>
      <a:folHlink>
        <a:srgbClr val="33CC33"/>
      </a:folHlink>
    </a:clrScheme>
    <a:fontScheme name="2_ValueDMWeb v4.7-not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ValueDMWeb v4.7-notes 1">
        <a:dk1>
          <a:srgbClr val="000000"/>
        </a:dk1>
        <a:lt1>
          <a:srgbClr val="FFFFFF"/>
        </a:lt1>
        <a:dk2>
          <a:srgbClr val="FFCC66"/>
        </a:dk2>
        <a:lt2>
          <a:srgbClr val="000000"/>
        </a:lt2>
        <a:accent1>
          <a:srgbClr val="FFCC66"/>
        </a:accent1>
        <a:accent2>
          <a:srgbClr val="33CC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E7"/>
        </a:accent6>
        <a:hlink>
          <a:srgbClr val="9966FF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CC66"/>
    </a:dk2>
    <a:lt2>
      <a:srgbClr val="000000"/>
    </a:lt2>
    <a:accent1>
      <a:srgbClr val="FFCC66"/>
    </a:accent1>
    <a:accent2>
      <a:srgbClr val="33CCFF"/>
    </a:accent2>
    <a:accent3>
      <a:srgbClr val="D5D5D5"/>
    </a:accent3>
    <a:accent4>
      <a:srgbClr val="000000"/>
    </a:accent4>
    <a:accent5>
      <a:srgbClr val="FFE2B8"/>
    </a:accent5>
    <a:accent6>
      <a:srgbClr val="2DB9E7"/>
    </a:accent6>
    <a:hlink>
      <a:srgbClr val="9966FF"/>
    </a:hlink>
    <a:folHlink>
      <a:srgbClr val="33CC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gps-L11-dm-overview</Template>
  <TotalTime>31</TotalTime>
  <Pages>36</Pages>
  <Words>810</Words>
  <Application>Microsoft Office PowerPoint</Application>
  <PresentationFormat>Letter Paper (8.5x11 in)</PresentationFormat>
  <Paragraphs>260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Courier New</vt:lpstr>
      <vt:lpstr>Monotype Sorts</vt:lpstr>
      <vt:lpstr>Tahoma</vt:lpstr>
      <vt:lpstr>Times New Roman</vt:lpstr>
      <vt:lpstr>Utopia</vt:lpstr>
      <vt:lpstr>Verdana</vt:lpstr>
      <vt:lpstr>Wingdings</vt:lpstr>
      <vt:lpstr>2_ValueDMWeb v4.7-notes</vt:lpstr>
      <vt:lpstr>Equation</vt:lpstr>
      <vt:lpstr>Document</vt:lpstr>
      <vt:lpstr>Photo Editor Photo</vt:lpstr>
      <vt:lpstr>Bitmap Image</vt:lpstr>
      <vt:lpstr>PowerPoint Presentation</vt:lpstr>
      <vt:lpstr>Outline</vt:lpstr>
      <vt:lpstr>Visualization Role</vt:lpstr>
      <vt:lpstr>Bad Visualization:  Spreadsheet</vt:lpstr>
      <vt:lpstr>Bad Visualization:  Spreadsheet with misleading Y –axis</vt:lpstr>
      <vt:lpstr>Better Visualization</vt:lpstr>
      <vt:lpstr>Lie Factor</vt:lpstr>
      <vt:lpstr>Tufte’s Principles of  Graphical Excellence </vt:lpstr>
      <vt:lpstr>Visualization Methods</vt:lpstr>
      <vt:lpstr>1-D (Univariate) Data</vt:lpstr>
      <vt:lpstr>2-D (Bivariate) Data</vt:lpstr>
      <vt:lpstr>3-D Data (projection)</vt:lpstr>
      <vt:lpstr>PowerPoint Presentation</vt:lpstr>
      <vt:lpstr>3-D image  (requires 3-D blue and red glasses)</vt:lpstr>
      <vt:lpstr>Visualizing in 4+ Dimensions</vt:lpstr>
      <vt:lpstr>Multiple Views</vt:lpstr>
      <vt:lpstr>Scatterplot Matrix</vt:lpstr>
      <vt:lpstr>Parallel Coordinates </vt:lpstr>
      <vt:lpstr>Example: Visualizing Iris Data</vt:lpstr>
      <vt:lpstr>Flower Parts</vt:lpstr>
      <vt:lpstr>Parallel Coordinates </vt:lpstr>
      <vt:lpstr>Parallel Coordinates: 2 D</vt:lpstr>
      <vt:lpstr>Parallel Coordinates: 4 D</vt:lpstr>
      <vt:lpstr>Parallel Visualization of Iris data</vt:lpstr>
      <vt:lpstr>Parallel Visualization Summary</vt:lpstr>
      <vt:lpstr>Chernoff Faces</vt:lpstr>
      <vt:lpstr>Interactive Face</vt:lpstr>
      <vt:lpstr>Chernoff faces, example</vt:lpstr>
      <vt:lpstr>Stick Figures</vt:lpstr>
      <vt:lpstr>Stick figures, example</vt:lpstr>
      <vt:lpstr>Visualization software</vt:lpstr>
      <vt:lpstr>Visualization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DM15: Visualization and Data Mining</dc:title>
  <dc:subject/>
  <dc:creator>Gregory Piatetsky</dc:creator>
  <cp:keywords/>
  <dc:description/>
  <cp:lastModifiedBy>Branko Kavsek</cp:lastModifiedBy>
  <cp:revision>106</cp:revision>
  <cp:lastPrinted>1996-06-07T13:46:30Z</cp:lastPrinted>
  <dcterms:created xsi:type="dcterms:W3CDTF">1996-06-04T17:33:28Z</dcterms:created>
  <dcterms:modified xsi:type="dcterms:W3CDTF">2024-04-15T04:38:04Z</dcterms:modified>
</cp:coreProperties>
</file>