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3.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compatMode="1" strictFirstAndLastChars="0" saveSubsetFonts="1">
  <p:sldMasterIdLst>
    <p:sldMasterId id="2147483648" r:id="rId1"/>
    <p:sldMasterId id="2147483649" r:id="rId2"/>
  </p:sldMasterIdLst>
  <p:notesMasterIdLst>
    <p:notesMasterId r:id="rId39"/>
  </p:notesMasterIdLst>
  <p:handoutMasterIdLst>
    <p:handoutMasterId r:id="rId40"/>
  </p:handoutMasterIdLst>
  <p:sldIdLst>
    <p:sldId id="256" r:id="rId3"/>
    <p:sldId id="259" r:id="rId4"/>
    <p:sldId id="260" r:id="rId5"/>
    <p:sldId id="264" r:id="rId6"/>
    <p:sldId id="265" r:id="rId7"/>
    <p:sldId id="266" r:id="rId8"/>
    <p:sldId id="267" r:id="rId9"/>
    <p:sldId id="268" r:id="rId10"/>
    <p:sldId id="269" r:id="rId11"/>
    <p:sldId id="271" r:id="rId12"/>
    <p:sldId id="272" r:id="rId13"/>
    <p:sldId id="273" r:id="rId14"/>
    <p:sldId id="277" r:id="rId15"/>
    <p:sldId id="278" r:id="rId16"/>
    <p:sldId id="280" r:id="rId17"/>
    <p:sldId id="281" r:id="rId18"/>
    <p:sldId id="282" r:id="rId19"/>
    <p:sldId id="283" r:id="rId20"/>
    <p:sldId id="284" r:id="rId21"/>
    <p:sldId id="285" r:id="rId22"/>
    <p:sldId id="286" r:id="rId23"/>
    <p:sldId id="287" r:id="rId24"/>
    <p:sldId id="288" r:id="rId25"/>
    <p:sldId id="289" r:id="rId26"/>
    <p:sldId id="290" r:id="rId27"/>
    <p:sldId id="291" r:id="rId28"/>
    <p:sldId id="292" r:id="rId29"/>
    <p:sldId id="311" r:id="rId30"/>
    <p:sldId id="293" r:id="rId31"/>
    <p:sldId id="306" r:id="rId32"/>
    <p:sldId id="312" r:id="rId33"/>
    <p:sldId id="313" r:id="rId34"/>
    <p:sldId id="314" r:id="rId35"/>
    <p:sldId id="310" r:id="rId36"/>
    <p:sldId id="297" r:id="rId37"/>
    <p:sldId id="298" r:id="rId38"/>
  </p:sldIdLst>
  <p:sldSz cx="9144000" cy="6858000" type="screen4x3"/>
  <p:notesSz cx="6858000" cy="9144000"/>
  <p:defaultTextStyle>
    <a:defPPr>
      <a:defRPr lang="en-GB"/>
    </a:defPPr>
    <a:lvl1pPr algn="ctr" defTabSz="457200"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1pPr>
    <a:lvl2pPr marL="742950" indent="-285750" algn="ctr" defTabSz="457200"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2pPr>
    <a:lvl3pPr marL="1143000" indent="-228600" algn="ctr" defTabSz="457200"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3pPr>
    <a:lvl4pPr marL="1600200" indent="-228600" algn="ctr" defTabSz="457200"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4pPr>
    <a:lvl5pPr marL="2057400" indent="-228600" algn="ctr" defTabSz="457200"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5pPr>
    <a:lvl6pPr marL="2286000" algn="l" defTabSz="914400" rtl="0" eaLnBrk="1" latinLnBrk="0" hangingPunct="1">
      <a:defRPr kern="1200">
        <a:solidFill>
          <a:schemeClr val="bg1"/>
        </a:solidFill>
        <a:latin typeface="Arial" charset="0"/>
        <a:ea typeface="+mn-ea"/>
        <a:cs typeface="+mn-cs"/>
      </a:defRPr>
    </a:lvl6pPr>
    <a:lvl7pPr marL="2743200" algn="l" defTabSz="914400" rtl="0" eaLnBrk="1" latinLnBrk="0" hangingPunct="1">
      <a:defRPr kern="1200">
        <a:solidFill>
          <a:schemeClr val="bg1"/>
        </a:solidFill>
        <a:latin typeface="Arial" charset="0"/>
        <a:ea typeface="+mn-ea"/>
        <a:cs typeface="+mn-cs"/>
      </a:defRPr>
    </a:lvl7pPr>
    <a:lvl8pPr marL="3200400" algn="l" defTabSz="914400" rtl="0" eaLnBrk="1" latinLnBrk="0" hangingPunct="1">
      <a:defRPr kern="1200">
        <a:solidFill>
          <a:schemeClr val="bg1"/>
        </a:solidFill>
        <a:latin typeface="Arial" charset="0"/>
        <a:ea typeface="+mn-ea"/>
        <a:cs typeface="+mn-cs"/>
      </a:defRPr>
    </a:lvl8pPr>
    <a:lvl9pPr marL="3657600" algn="l" defTabSz="914400" rtl="0" eaLnBrk="1" latinLnBrk="0" hangingPunct="1">
      <a:defRPr kern="1200">
        <a:solidFill>
          <a:schemeClr val="bg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00"/>
    <p:restoredTop sz="94465"/>
  </p:normalViewPr>
  <p:slideViewPr>
    <p:cSldViewPr>
      <p:cViewPr varScale="1">
        <p:scale>
          <a:sx n="151" d="100"/>
          <a:sy n="151" d="100"/>
        </p:scale>
        <p:origin x="256" y="192"/>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notesMaster" Target="notesMasters/notesMaster1.xml"/><Relationship Id="rId40" Type="http://schemas.openxmlformats.org/officeDocument/2006/relationships/handoutMaster" Target="handoutMasters/handoutMaster1.xml"/><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BF90386-20A9-3143-AC38-35E7D1857B05}" type="datetimeFigureOut">
              <a:rPr lang="en-US" smtClean="0"/>
              <a:t>4/14/17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285ECAF-F19F-A644-88A6-15C3C78B875B}" type="slidenum">
              <a:rPr lang="en-US" smtClean="0"/>
              <a:t>‹#›</a:t>
            </a:fld>
            <a:endParaRPr lang="en-US"/>
          </a:p>
        </p:txBody>
      </p:sp>
    </p:spTree>
    <p:extLst>
      <p:ext uri="{BB962C8B-B14F-4D97-AF65-F5344CB8AC3E}">
        <p14:creationId xmlns:p14="http://schemas.microsoft.com/office/powerpoint/2010/main" val="12989378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sl-SI" altLang="x-none"/>
          </a:p>
        </p:txBody>
      </p:sp>
      <p:sp>
        <p:nvSpPr>
          <p:cNvPr id="35843"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sl-SI" altLang="x-none"/>
          </a:p>
        </p:txBody>
      </p:sp>
      <p:sp>
        <p:nvSpPr>
          <p:cNvPr id="35844"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sl-SI" altLang="x-none"/>
          </a:p>
        </p:txBody>
      </p:sp>
      <p:sp>
        <p:nvSpPr>
          <p:cNvPr id="35845"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sl-SI" altLang="x-none"/>
          </a:p>
        </p:txBody>
      </p:sp>
      <p:sp>
        <p:nvSpPr>
          <p:cNvPr id="35846"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sl-SI" altLang="x-none"/>
          </a:p>
        </p:txBody>
      </p:sp>
      <p:sp>
        <p:nvSpPr>
          <p:cNvPr id="35847" name="Text Box 6"/>
          <p:cNvSpPr txBox="1">
            <a:spLocks noChangeArrowheads="1"/>
          </p:cNvSpPr>
          <p:nvPr/>
        </p:nvSpPr>
        <p:spPr bwMode="auto">
          <a:xfrm>
            <a:off x="0" y="0"/>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sl-SI" altLang="x-none"/>
          </a:p>
        </p:txBody>
      </p:sp>
      <p:sp>
        <p:nvSpPr>
          <p:cNvPr id="35848" name="Text Box 7"/>
          <p:cNvSpPr txBox="1">
            <a:spLocks noChangeArrowheads="1"/>
          </p:cNvSpPr>
          <p:nvPr/>
        </p:nvSpPr>
        <p:spPr bwMode="auto">
          <a:xfrm>
            <a:off x="3884613" y="0"/>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sl-SI" altLang="x-none"/>
          </a:p>
        </p:txBody>
      </p:sp>
      <p:sp>
        <p:nvSpPr>
          <p:cNvPr id="35849" name="Rectangle 8"/>
          <p:cNvSpPr>
            <a:spLocks noGrp="1" noRot="1" noChangeAspect="1" noChangeArrowheads="1"/>
          </p:cNvSpPr>
          <p:nvPr>
            <p:ph type="sldImg"/>
          </p:nvPr>
        </p:nvSpPr>
        <p:spPr bwMode="auto">
          <a:xfrm>
            <a:off x="1143000" y="685800"/>
            <a:ext cx="4564063" cy="3421063"/>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sp>
      <p:sp>
        <p:nvSpPr>
          <p:cNvPr id="4105" name="Rectangle 9"/>
          <p:cNvSpPr>
            <a:spLocks noGrp="1" noChangeArrowheads="1"/>
          </p:cNvSpPr>
          <p:nvPr>
            <p:ph type="body"/>
          </p:nvPr>
        </p:nvSpPr>
        <p:spPr bwMode="auto">
          <a:xfrm>
            <a:off x="685800" y="4343400"/>
            <a:ext cx="5478463" cy="4106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en-US" noProof="0" smtClean="0"/>
          </a:p>
        </p:txBody>
      </p:sp>
      <p:sp>
        <p:nvSpPr>
          <p:cNvPr id="35851" name="Text Box 10"/>
          <p:cNvSpPr txBox="1">
            <a:spLocks noChangeArrowheads="1"/>
          </p:cNvSpPr>
          <p:nvPr/>
        </p:nvSpPr>
        <p:spPr bwMode="auto">
          <a:xfrm>
            <a:off x="0"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sl-SI" altLang="x-none"/>
          </a:p>
        </p:txBody>
      </p:sp>
      <p:sp>
        <p:nvSpPr>
          <p:cNvPr id="4107" name="Rectangle 11"/>
          <p:cNvSpPr>
            <a:spLocks noGrp="1" noChangeArrowheads="1"/>
          </p:cNvSpPr>
          <p:nvPr>
            <p:ph type="sldNum"/>
          </p:nvPr>
        </p:nvSpPr>
        <p:spPr bwMode="auto">
          <a:xfrm>
            <a:off x="3884613" y="8685213"/>
            <a:ext cx="2963862" cy="449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FontTx/>
              <a:buNone/>
              <a:tabLst>
                <a:tab pos="723900" algn="l"/>
                <a:tab pos="1447800" algn="l"/>
                <a:tab pos="2171700" algn="l"/>
                <a:tab pos="2895600" algn="l"/>
              </a:tabLst>
              <a:defRPr sz="1200">
                <a:solidFill>
                  <a:srgbClr val="000000"/>
                </a:solidFill>
                <a:latin typeface="Times New Roman" charset="0"/>
              </a:defRPr>
            </a:lvl1pPr>
          </a:lstStyle>
          <a:p>
            <a:fld id="{B2D2D351-A188-4042-A8C7-3621E877D815}" type="slidenum">
              <a:rPr lang="en-GB" altLang="x-none"/>
              <a:pPr/>
              <a:t>‹#›</a:t>
            </a:fld>
            <a:endParaRPr lang="en-GB" altLang="x-none"/>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11"/>
          <p:cNvSpPr>
            <a:spLocks noGrp="1" noChangeArrowheads="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tabLst>
                <a:tab pos="723900" algn="l"/>
                <a:tab pos="1447800" algn="l"/>
                <a:tab pos="2171700" algn="l"/>
                <a:tab pos="2895600" algn="l"/>
              </a:tabLst>
              <a:defRPr>
                <a:solidFill>
                  <a:schemeClr val="bg1"/>
                </a:solidFill>
                <a:latin typeface="Arial" charset="0"/>
              </a:defRPr>
            </a:lvl1pPr>
            <a:lvl2pPr eaLnBrk="0" hangingPunct="0">
              <a:tabLst>
                <a:tab pos="723900" algn="l"/>
                <a:tab pos="1447800" algn="l"/>
                <a:tab pos="2171700" algn="l"/>
                <a:tab pos="2895600" algn="l"/>
              </a:tabLst>
              <a:defRPr>
                <a:solidFill>
                  <a:schemeClr val="bg1"/>
                </a:solidFill>
                <a:latin typeface="Arial" charset="0"/>
              </a:defRPr>
            </a:lvl2pPr>
            <a:lvl3pPr eaLnBrk="0" hangingPunct="0">
              <a:tabLst>
                <a:tab pos="723900" algn="l"/>
                <a:tab pos="1447800" algn="l"/>
                <a:tab pos="2171700" algn="l"/>
                <a:tab pos="2895600" algn="l"/>
              </a:tabLst>
              <a:defRPr>
                <a:solidFill>
                  <a:schemeClr val="bg1"/>
                </a:solidFill>
                <a:latin typeface="Arial" charset="0"/>
              </a:defRPr>
            </a:lvl3pPr>
            <a:lvl4pPr eaLnBrk="0" hangingPunct="0">
              <a:tabLst>
                <a:tab pos="723900" algn="l"/>
                <a:tab pos="1447800" algn="l"/>
                <a:tab pos="2171700" algn="l"/>
                <a:tab pos="2895600" algn="l"/>
              </a:tabLst>
              <a:defRPr>
                <a:solidFill>
                  <a:schemeClr val="bg1"/>
                </a:solidFill>
                <a:latin typeface="Arial" charset="0"/>
              </a:defRPr>
            </a:lvl4pPr>
            <a:lvl5pPr eaLnBrk="0" hangingPunct="0">
              <a:tabLst>
                <a:tab pos="723900" algn="l"/>
                <a:tab pos="1447800" algn="l"/>
                <a:tab pos="2171700" algn="l"/>
                <a:tab pos="2895600"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9pPr>
          </a:lstStyle>
          <a:p>
            <a:pPr eaLnBrk="1" hangingPunct="1"/>
            <a:fld id="{0B09F4EA-409C-CA42-8559-A8E89025DDE4}" type="slidenum">
              <a:rPr lang="en-GB" altLang="x-none">
                <a:solidFill>
                  <a:srgbClr val="000000"/>
                </a:solidFill>
                <a:latin typeface="Times New Roman" charset="0"/>
              </a:rPr>
              <a:pPr eaLnBrk="1" hangingPunct="1"/>
              <a:t>1</a:t>
            </a:fld>
            <a:endParaRPr lang="en-GB" altLang="x-none">
              <a:solidFill>
                <a:srgbClr val="000000"/>
              </a:solidFill>
              <a:latin typeface="Times New Roman" charset="0"/>
            </a:endParaRPr>
          </a:p>
        </p:txBody>
      </p:sp>
      <p:sp>
        <p:nvSpPr>
          <p:cNvPr id="36867" name="Text Box 1"/>
          <p:cNvSpPr txBox="1">
            <a:spLocks noChangeArrowheads="1"/>
          </p:cNvSpPr>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r" eaLnBrk="1" hangingPunct="1">
              <a:buClrTx/>
              <a:buFontTx/>
              <a:buNone/>
            </a:pPr>
            <a:fld id="{89123FE2-EE62-7D4F-9B6C-5E304B1B5A60}" type="slidenum">
              <a:rPr lang="en-GB" altLang="x-none" sz="1200">
                <a:solidFill>
                  <a:srgbClr val="000000"/>
                </a:solidFill>
                <a:latin typeface="Times New Roman" charset="0"/>
              </a:rPr>
              <a:pPr algn="r" eaLnBrk="1" hangingPunct="1">
                <a:buClrTx/>
                <a:buFontTx/>
                <a:buNone/>
              </a:pPr>
              <a:t>1</a:t>
            </a:fld>
            <a:endParaRPr lang="en-GB" altLang="x-none" sz="1200">
              <a:solidFill>
                <a:srgbClr val="000000"/>
              </a:solidFill>
              <a:latin typeface="Times New Roman" charset="0"/>
            </a:endParaRPr>
          </a:p>
        </p:txBody>
      </p:sp>
      <p:sp>
        <p:nvSpPr>
          <p:cNvPr id="36868"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sl-SI" altLang="x-none"/>
          </a:p>
        </p:txBody>
      </p:sp>
      <p:sp>
        <p:nvSpPr>
          <p:cNvPr id="36869" name="Rectangle 3"/>
          <p:cNvSpPr>
            <a:spLocks noGrp="1" noChangeArrowheads="1"/>
          </p:cNvSpPr>
          <p:nvPr>
            <p:ph type="body"/>
          </p:nvPr>
        </p:nvSpPr>
        <p:spPr>
          <a:xfrm>
            <a:off x="685800" y="4343400"/>
            <a:ext cx="5481638" cy="411162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pPr eaLnBrk="1" hangingPunct="1"/>
            <a:endParaRPr lang="en-US" altLang="x-none">
              <a:latin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11"/>
          <p:cNvSpPr>
            <a:spLocks noGrp="1" noChangeArrowheads="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tabLst>
                <a:tab pos="723900" algn="l"/>
                <a:tab pos="1447800" algn="l"/>
                <a:tab pos="2171700" algn="l"/>
                <a:tab pos="2895600" algn="l"/>
              </a:tabLst>
              <a:defRPr>
                <a:solidFill>
                  <a:schemeClr val="bg1"/>
                </a:solidFill>
                <a:latin typeface="Arial" charset="0"/>
              </a:defRPr>
            </a:lvl1pPr>
            <a:lvl2pPr eaLnBrk="0" hangingPunct="0">
              <a:tabLst>
                <a:tab pos="723900" algn="l"/>
                <a:tab pos="1447800" algn="l"/>
                <a:tab pos="2171700" algn="l"/>
                <a:tab pos="2895600" algn="l"/>
              </a:tabLst>
              <a:defRPr>
                <a:solidFill>
                  <a:schemeClr val="bg1"/>
                </a:solidFill>
                <a:latin typeface="Arial" charset="0"/>
              </a:defRPr>
            </a:lvl2pPr>
            <a:lvl3pPr eaLnBrk="0" hangingPunct="0">
              <a:tabLst>
                <a:tab pos="723900" algn="l"/>
                <a:tab pos="1447800" algn="l"/>
                <a:tab pos="2171700" algn="l"/>
                <a:tab pos="2895600" algn="l"/>
              </a:tabLst>
              <a:defRPr>
                <a:solidFill>
                  <a:schemeClr val="bg1"/>
                </a:solidFill>
                <a:latin typeface="Arial" charset="0"/>
              </a:defRPr>
            </a:lvl3pPr>
            <a:lvl4pPr eaLnBrk="0" hangingPunct="0">
              <a:tabLst>
                <a:tab pos="723900" algn="l"/>
                <a:tab pos="1447800" algn="l"/>
                <a:tab pos="2171700" algn="l"/>
                <a:tab pos="2895600" algn="l"/>
              </a:tabLst>
              <a:defRPr>
                <a:solidFill>
                  <a:schemeClr val="bg1"/>
                </a:solidFill>
                <a:latin typeface="Arial" charset="0"/>
              </a:defRPr>
            </a:lvl4pPr>
            <a:lvl5pPr eaLnBrk="0" hangingPunct="0">
              <a:tabLst>
                <a:tab pos="723900" algn="l"/>
                <a:tab pos="1447800" algn="l"/>
                <a:tab pos="2171700" algn="l"/>
                <a:tab pos="2895600"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9pPr>
          </a:lstStyle>
          <a:p>
            <a:pPr eaLnBrk="1" hangingPunct="1"/>
            <a:fld id="{5356DC50-147D-984F-827A-DF7B41DA9F21}" type="slidenum">
              <a:rPr lang="en-GB" altLang="x-none">
                <a:solidFill>
                  <a:srgbClr val="000000"/>
                </a:solidFill>
                <a:latin typeface="Times New Roman" charset="0"/>
              </a:rPr>
              <a:pPr eaLnBrk="1" hangingPunct="1"/>
              <a:t>10</a:t>
            </a:fld>
            <a:endParaRPr lang="en-GB" altLang="x-none">
              <a:solidFill>
                <a:srgbClr val="000000"/>
              </a:solidFill>
              <a:latin typeface="Times New Roman" charset="0"/>
            </a:endParaRPr>
          </a:p>
        </p:txBody>
      </p:sp>
      <p:sp>
        <p:nvSpPr>
          <p:cNvPr id="46083" name="Text Box 1"/>
          <p:cNvSpPr txBox="1">
            <a:spLocks noChangeArrowheads="1"/>
          </p:cNvSpPr>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r" eaLnBrk="1" hangingPunct="1">
              <a:buClrTx/>
              <a:buFontTx/>
              <a:buNone/>
            </a:pPr>
            <a:fld id="{59388D0C-921A-E449-BF5C-E8919EF831FE}" type="slidenum">
              <a:rPr lang="en-GB" altLang="x-none" sz="1200">
                <a:solidFill>
                  <a:srgbClr val="000000"/>
                </a:solidFill>
                <a:latin typeface="Times New Roman" charset="0"/>
              </a:rPr>
              <a:pPr algn="r" eaLnBrk="1" hangingPunct="1">
                <a:buClrTx/>
                <a:buFontTx/>
                <a:buNone/>
              </a:pPr>
              <a:t>10</a:t>
            </a:fld>
            <a:endParaRPr lang="en-GB" altLang="x-none" sz="1200">
              <a:solidFill>
                <a:srgbClr val="000000"/>
              </a:solidFill>
              <a:latin typeface="Times New Roman" charset="0"/>
            </a:endParaRPr>
          </a:p>
        </p:txBody>
      </p:sp>
      <p:sp>
        <p:nvSpPr>
          <p:cNvPr id="46084"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sl-SI" altLang="x-none"/>
          </a:p>
        </p:txBody>
      </p:sp>
      <p:sp>
        <p:nvSpPr>
          <p:cNvPr id="46085" name="Rectangle 3"/>
          <p:cNvSpPr>
            <a:spLocks noGrp="1" noChangeArrowheads="1"/>
          </p:cNvSpPr>
          <p:nvPr>
            <p:ph type="body"/>
          </p:nvPr>
        </p:nvSpPr>
        <p:spPr>
          <a:xfrm>
            <a:off x="685800" y="4343400"/>
            <a:ext cx="5481638" cy="411162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pPr eaLnBrk="1" hangingPunct="1"/>
            <a:endParaRPr lang="en-US" altLang="x-none">
              <a:latin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11"/>
          <p:cNvSpPr>
            <a:spLocks noGrp="1" noChangeArrowheads="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tabLst>
                <a:tab pos="723900" algn="l"/>
                <a:tab pos="1447800" algn="l"/>
                <a:tab pos="2171700" algn="l"/>
                <a:tab pos="2895600" algn="l"/>
              </a:tabLst>
              <a:defRPr>
                <a:solidFill>
                  <a:schemeClr val="bg1"/>
                </a:solidFill>
                <a:latin typeface="Arial" charset="0"/>
              </a:defRPr>
            </a:lvl1pPr>
            <a:lvl2pPr eaLnBrk="0" hangingPunct="0">
              <a:tabLst>
                <a:tab pos="723900" algn="l"/>
                <a:tab pos="1447800" algn="l"/>
                <a:tab pos="2171700" algn="l"/>
                <a:tab pos="2895600" algn="l"/>
              </a:tabLst>
              <a:defRPr>
                <a:solidFill>
                  <a:schemeClr val="bg1"/>
                </a:solidFill>
                <a:latin typeface="Arial" charset="0"/>
              </a:defRPr>
            </a:lvl2pPr>
            <a:lvl3pPr eaLnBrk="0" hangingPunct="0">
              <a:tabLst>
                <a:tab pos="723900" algn="l"/>
                <a:tab pos="1447800" algn="l"/>
                <a:tab pos="2171700" algn="l"/>
                <a:tab pos="2895600" algn="l"/>
              </a:tabLst>
              <a:defRPr>
                <a:solidFill>
                  <a:schemeClr val="bg1"/>
                </a:solidFill>
                <a:latin typeface="Arial" charset="0"/>
              </a:defRPr>
            </a:lvl3pPr>
            <a:lvl4pPr eaLnBrk="0" hangingPunct="0">
              <a:tabLst>
                <a:tab pos="723900" algn="l"/>
                <a:tab pos="1447800" algn="l"/>
                <a:tab pos="2171700" algn="l"/>
                <a:tab pos="2895600" algn="l"/>
              </a:tabLst>
              <a:defRPr>
                <a:solidFill>
                  <a:schemeClr val="bg1"/>
                </a:solidFill>
                <a:latin typeface="Arial" charset="0"/>
              </a:defRPr>
            </a:lvl4pPr>
            <a:lvl5pPr eaLnBrk="0" hangingPunct="0">
              <a:tabLst>
                <a:tab pos="723900" algn="l"/>
                <a:tab pos="1447800" algn="l"/>
                <a:tab pos="2171700" algn="l"/>
                <a:tab pos="2895600"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9pPr>
          </a:lstStyle>
          <a:p>
            <a:pPr eaLnBrk="1" hangingPunct="1"/>
            <a:fld id="{2D3C6C13-59C1-7B4E-8427-09AECC312E3A}" type="slidenum">
              <a:rPr lang="en-GB" altLang="x-none">
                <a:solidFill>
                  <a:srgbClr val="000000"/>
                </a:solidFill>
                <a:latin typeface="Times New Roman" charset="0"/>
              </a:rPr>
              <a:pPr eaLnBrk="1" hangingPunct="1"/>
              <a:t>11</a:t>
            </a:fld>
            <a:endParaRPr lang="en-GB" altLang="x-none">
              <a:solidFill>
                <a:srgbClr val="000000"/>
              </a:solidFill>
              <a:latin typeface="Times New Roman" charset="0"/>
            </a:endParaRPr>
          </a:p>
        </p:txBody>
      </p:sp>
      <p:sp>
        <p:nvSpPr>
          <p:cNvPr id="47107" name="Text Box 1"/>
          <p:cNvSpPr txBox="1">
            <a:spLocks noChangeArrowheads="1"/>
          </p:cNvSpPr>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r" eaLnBrk="1" hangingPunct="1">
              <a:buClrTx/>
              <a:buFontTx/>
              <a:buNone/>
            </a:pPr>
            <a:fld id="{7BB777AC-F986-154B-AFB3-E8C2E87A8AFB}" type="slidenum">
              <a:rPr lang="en-GB" altLang="x-none" sz="1200">
                <a:solidFill>
                  <a:srgbClr val="000000"/>
                </a:solidFill>
                <a:latin typeface="Times New Roman" charset="0"/>
              </a:rPr>
              <a:pPr algn="r" eaLnBrk="1" hangingPunct="1">
                <a:buClrTx/>
                <a:buFontTx/>
                <a:buNone/>
              </a:pPr>
              <a:t>11</a:t>
            </a:fld>
            <a:endParaRPr lang="en-GB" altLang="x-none" sz="1200">
              <a:solidFill>
                <a:srgbClr val="000000"/>
              </a:solidFill>
              <a:latin typeface="Times New Roman" charset="0"/>
            </a:endParaRPr>
          </a:p>
        </p:txBody>
      </p:sp>
      <p:sp>
        <p:nvSpPr>
          <p:cNvPr id="47108"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sl-SI" altLang="x-none"/>
          </a:p>
        </p:txBody>
      </p:sp>
      <p:sp>
        <p:nvSpPr>
          <p:cNvPr id="47109" name="Rectangle 3"/>
          <p:cNvSpPr>
            <a:spLocks noGrp="1" noChangeArrowheads="1"/>
          </p:cNvSpPr>
          <p:nvPr>
            <p:ph type="body"/>
          </p:nvPr>
        </p:nvSpPr>
        <p:spPr>
          <a:xfrm>
            <a:off x="685800" y="4343400"/>
            <a:ext cx="5481638" cy="411162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pPr eaLnBrk="1" hangingPunct="1"/>
            <a:endParaRPr lang="en-US" altLang="x-none">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11"/>
          <p:cNvSpPr>
            <a:spLocks noGrp="1" noChangeArrowheads="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tabLst>
                <a:tab pos="723900" algn="l"/>
                <a:tab pos="1447800" algn="l"/>
                <a:tab pos="2171700" algn="l"/>
                <a:tab pos="2895600" algn="l"/>
              </a:tabLst>
              <a:defRPr>
                <a:solidFill>
                  <a:schemeClr val="bg1"/>
                </a:solidFill>
                <a:latin typeface="Arial" charset="0"/>
              </a:defRPr>
            </a:lvl1pPr>
            <a:lvl2pPr eaLnBrk="0" hangingPunct="0">
              <a:tabLst>
                <a:tab pos="723900" algn="l"/>
                <a:tab pos="1447800" algn="l"/>
                <a:tab pos="2171700" algn="l"/>
                <a:tab pos="2895600" algn="l"/>
              </a:tabLst>
              <a:defRPr>
                <a:solidFill>
                  <a:schemeClr val="bg1"/>
                </a:solidFill>
                <a:latin typeface="Arial" charset="0"/>
              </a:defRPr>
            </a:lvl2pPr>
            <a:lvl3pPr eaLnBrk="0" hangingPunct="0">
              <a:tabLst>
                <a:tab pos="723900" algn="l"/>
                <a:tab pos="1447800" algn="l"/>
                <a:tab pos="2171700" algn="l"/>
                <a:tab pos="2895600" algn="l"/>
              </a:tabLst>
              <a:defRPr>
                <a:solidFill>
                  <a:schemeClr val="bg1"/>
                </a:solidFill>
                <a:latin typeface="Arial" charset="0"/>
              </a:defRPr>
            </a:lvl3pPr>
            <a:lvl4pPr eaLnBrk="0" hangingPunct="0">
              <a:tabLst>
                <a:tab pos="723900" algn="l"/>
                <a:tab pos="1447800" algn="l"/>
                <a:tab pos="2171700" algn="l"/>
                <a:tab pos="2895600" algn="l"/>
              </a:tabLst>
              <a:defRPr>
                <a:solidFill>
                  <a:schemeClr val="bg1"/>
                </a:solidFill>
                <a:latin typeface="Arial" charset="0"/>
              </a:defRPr>
            </a:lvl4pPr>
            <a:lvl5pPr eaLnBrk="0" hangingPunct="0">
              <a:tabLst>
                <a:tab pos="723900" algn="l"/>
                <a:tab pos="1447800" algn="l"/>
                <a:tab pos="2171700" algn="l"/>
                <a:tab pos="2895600"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9pPr>
          </a:lstStyle>
          <a:p>
            <a:pPr eaLnBrk="1" hangingPunct="1"/>
            <a:fld id="{A058646E-1E98-5549-8605-2E9D95B1B470}" type="slidenum">
              <a:rPr lang="en-GB" altLang="x-none">
                <a:solidFill>
                  <a:srgbClr val="000000"/>
                </a:solidFill>
                <a:latin typeface="Times New Roman" charset="0"/>
              </a:rPr>
              <a:pPr eaLnBrk="1" hangingPunct="1"/>
              <a:t>12</a:t>
            </a:fld>
            <a:endParaRPr lang="en-GB" altLang="x-none">
              <a:solidFill>
                <a:srgbClr val="000000"/>
              </a:solidFill>
              <a:latin typeface="Times New Roman" charset="0"/>
            </a:endParaRPr>
          </a:p>
        </p:txBody>
      </p:sp>
      <p:sp>
        <p:nvSpPr>
          <p:cNvPr id="48131" name="Text Box 1"/>
          <p:cNvSpPr txBox="1">
            <a:spLocks noChangeArrowheads="1"/>
          </p:cNvSpPr>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r" eaLnBrk="1" hangingPunct="1">
              <a:buClrTx/>
              <a:buFontTx/>
              <a:buNone/>
            </a:pPr>
            <a:fld id="{4ED930F2-06FA-E74E-9785-0EBCDED6BBEB}" type="slidenum">
              <a:rPr lang="en-GB" altLang="x-none" sz="1200">
                <a:solidFill>
                  <a:srgbClr val="000000"/>
                </a:solidFill>
                <a:latin typeface="Times New Roman" charset="0"/>
              </a:rPr>
              <a:pPr algn="r" eaLnBrk="1" hangingPunct="1">
                <a:buClrTx/>
                <a:buFontTx/>
                <a:buNone/>
              </a:pPr>
              <a:t>12</a:t>
            </a:fld>
            <a:endParaRPr lang="en-GB" altLang="x-none" sz="1200">
              <a:solidFill>
                <a:srgbClr val="000000"/>
              </a:solidFill>
              <a:latin typeface="Times New Roman" charset="0"/>
            </a:endParaRPr>
          </a:p>
        </p:txBody>
      </p:sp>
      <p:sp>
        <p:nvSpPr>
          <p:cNvPr id="48132"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sl-SI" altLang="x-none"/>
          </a:p>
        </p:txBody>
      </p:sp>
      <p:sp>
        <p:nvSpPr>
          <p:cNvPr id="48133" name="Rectangle 3"/>
          <p:cNvSpPr>
            <a:spLocks noGrp="1" noChangeArrowheads="1"/>
          </p:cNvSpPr>
          <p:nvPr>
            <p:ph type="body"/>
          </p:nvPr>
        </p:nvSpPr>
        <p:spPr>
          <a:xfrm>
            <a:off x="685800" y="4343400"/>
            <a:ext cx="5481638" cy="411162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pPr eaLnBrk="1" hangingPunct="1"/>
            <a:endParaRPr lang="en-US" altLang="x-none">
              <a:latin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11"/>
          <p:cNvSpPr>
            <a:spLocks noGrp="1" noChangeArrowheads="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tabLst>
                <a:tab pos="723900" algn="l"/>
                <a:tab pos="1447800" algn="l"/>
                <a:tab pos="2171700" algn="l"/>
                <a:tab pos="2895600" algn="l"/>
              </a:tabLst>
              <a:defRPr>
                <a:solidFill>
                  <a:schemeClr val="bg1"/>
                </a:solidFill>
                <a:latin typeface="Arial" charset="0"/>
              </a:defRPr>
            </a:lvl1pPr>
            <a:lvl2pPr eaLnBrk="0" hangingPunct="0">
              <a:tabLst>
                <a:tab pos="723900" algn="l"/>
                <a:tab pos="1447800" algn="l"/>
                <a:tab pos="2171700" algn="l"/>
                <a:tab pos="2895600" algn="l"/>
              </a:tabLst>
              <a:defRPr>
                <a:solidFill>
                  <a:schemeClr val="bg1"/>
                </a:solidFill>
                <a:latin typeface="Arial" charset="0"/>
              </a:defRPr>
            </a:lvl2pPr>
            <a:lvl3pPr eaLnBrk="0" hangingPunct="0">
              <a:tabLst>
                <a:tab pos="723900" algn="l"/>
                <a:tab pos="1447800" algn="l"/>
                <a:tab pos="2171700" algn="l"/>
                <a:tab pos="2895600" algn="l"/>
              </a:tabLst>
              <a:defRPr>
                <a:solidFill>
                  <a:schemeClr val="bg1"/>
                </a:solidFill>
                <a:latin typeface="Arial" charset="0"/>
              </a:defRPr>
            </a:lvl3pPr>
            <a:lvl4pPr eaLnBrk="0" hangingPunct="0">
              <a:tabLst>
                <a:tab pos="723900" algn="l"/>
                <a:tab pos="1447800" algn="l"/>
                <a:tab pos="2171700" algn="l"/>
                <a:tab pos="2895600" algn="l"/>
              </a:tabLst>
              <a:defRPr>
                <a:solidFill>
                  <a:schemeClr val="bg1"/>
                </a:solidFill>
                <a:latin typeface="Arial" charset="0"/>
              </a:defRPr>
            </a:lvl4pPr>
            <a:lvl5pPr eaLnBrk="0" hangingPunct="0">
              <a:tabLst>
                <a:tab pos="723900" algn="l"/>
                <a:tab pos="1447800" algn="l"/>
                <a:tab pos="2171700" algn="l"/>
                <a:tab pos="2895600"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9pPr>
          </a:lstStyle>
          <a:p>
            <a:pPr eaLnBrk="1" hangingPunct="1"/>
            <a:fld id="{20E455BE-69FD-404A-96F2-B2CD23E660F3}" type="slidenum">
              <a:rPr lang="en-GB" altLang="x-none">
                <a:solidFill>
                  <a:srgbClr val="000000"/>
                </a:solidFill>
                <a:latin typeface="Times New Roman" charset="0"/>
              </a:rPr>
              <a:pPr eaLnBrk="1" hangingPunct="1"/>
              <a:t>13</a:t>
            </a:fld>
            <a:endParaRPr lang="en-GB" altLang="x-none">
              <a:solidFill>
                <a:srgbClr val="000000"/>
              </a:solidFill>
              <a:latin typeface="Times New Roman" charset="0"/>
            </a:endParaRPr>
          </a:p>
        </p:txBody>
      </p:sp>
      <p:sp>
        <p:nvSpPr>
          <p:cNvPr id="49155" name="Text Box 1"/>
          <p:cNvSpPr txBox="1">
            <a:spLocks noChangeArrowheads="1"/>
          </p:cNvSpPr>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r" eaLnBrk="1" hangingPunct="1">
              <a:buClrTx/>
              <a:buFontTx/>
              <a:buNone/>
            </a:pPr>
            <a:fld id="{605C20CF-5098-534F-817A-A731AADA4025}" type="slidenum">
              <a:rPr lang="en-GB" altLang="x-none" sz="1200">
                <a:solidFill>
                  <a:srgbClr val="000000"/>
                </a:solidFill>
                <a:latin typeface="Times New Roman" charset="0"/>
              </a:rPr>
              <a:pPr algn="r" eaLnBrk="1" hangingPunct="1">
                <a:buClrTx/>
                <a:buFontTx/>
                <a:buNone/>
              </a:pPr>
              <a:t>13</a:t>
            </a:fld>
            <a:endParaRPr lang="en-GB" altLang="x-none" sz="1200">
              <a:solidFill>
                <a:srgbClr val="000000"/>
              </a:solidFill>
              <a:latin typeface="Times New Roman" charset="0"/>
            </a:endParaRPr>
          </a:p>
        </p:txBody>
      </p:sp>
      <p:sp>
        <p:nvSpPr>
          <p:cNvPr id="49156"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sl-SI" altLang="x-none"/>
          </a:p>
        </p:txBody>
      </p:sp>
      <p:sp>
        <p:nvSpPr>
          <p:cNvPr id="49157" name="Rectangle 3"/>
          <p:cNvSpPr>
            <a:spLocks noGrp="1" noChangeArrowheads="1"/>
          </p:cNvSpPr>
          <p:nvPr>
            <p:ph type="body"/>
          </p:nvPr>
        </p:nvSpPr>
        <p:spPr>
          <a:xfrm>
            <a:off x="685800" y="4343400"/>
            <a:ext cx="5481638" cy="411162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pPr eaLnBrk="1" hangingPunct="1"/>
            <a:endParaRPr lang="en-US" altLang="x-none">
              <a:latin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11"/>
          <p:cNvSpPr>
            <a:spLocks noGrp="1" noChangeArrowheads="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tabLst>
                <a:tab pos="723900" algn="l"/>
                <a:tab pos="1447800" algn="l"/>
                <a:tab pos="2171700" algn="l"/>
                <a:tab pos="2895600" algn="l"/>
              </a:tabLst>
              <a:defRPr>
                <a:solidFill>
                  <a:schemeClr val="bg1"/>
                </a:solidFill>
                <a:latin typeface="Arial" charset="0"/>
              </a:defRPr>
            </a:lvl1pPr>
            <a:lvl2pPr eaLnBrk="0" hangingPunct="0">
              <a:tabLst>
                <a:tab pos="723900" algn="l"/>
                <a:tab pos="1447800" algn="l"/>
                <a:tab pos="2171700" algn="l"/>
                <a:tab pos="2895600" algn="l"/>
              </a:tabLst>
              <a:defRPr>
                <a:solidFill>
                  <a:schemeClr val="bg1"/>
                </a:solidFill>
                <a:latin typeface="Arial" charset="0"/>
              </a:defRPr>
            </a:lvl2pPr>
            <a:lvl3pPr eaLnBrk="0" hangingPunct="0">
              <a:tabLst>
                <a:tab pos="723900" algn="l"/>
                <a:tab pos="1447800" algn="l"/>
                <a:tab pos="2171700" algn="l"/>
                <a:tab pos="2895600" algn="l"/>
              </a:tabLst>
              <a:defRPr>
                <a:solidFill>
                  <a:schemeClr val="bg1"/>
                </a:solidFill>
                <a:latin typeface="Arial" charset="0"/>
              </a:defRPr>
            </a:lvl3pPr>
            <a:lvl4pPr eaLnBrk="0" hangingPunct="0">
              <a:tabLst>
                <a:tab pos="723900" algn="l"/>
                <a:tab pos="1447800" algn="l"/>
                <a:tab pos="2171700" algn="l"/>
                <a:tab pos="2895600" algn="l"/>
              </a:tabLst>
              <a:defRPr>
                <a:solidFill>
                  <a:schemeClr val="bg1"/>
                </a:solidFill>
                <a:latin typeface="Arial" charset="0"/>
              </a:defRPr>
            </a:lvl4pPr>
            <a:lvl5pPr eaLnBrk="0" hangingPunct="0">
              <a:tabLst>
                <a:tab pos="723900" algn="l"/>
                <a:tab pos="1447800" algn="l"/>
                <a:tab pos="2171700" algn="l"/>
                <a:tab pos="2895600"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9pPr>
          </a:lstStyle>
          <a:p>
            <a:pPr eaLnBrk="1" hangingPunct="1"/>
            <a:fld id="{57786BDC-EF6F-6844-B589-30EA044593EC}" type="slidenum">
              <a:rPr lang="en-GB" altLang="x-none">
                <a:solidFill>
                  <a:srgbClr val="000000"/>
                </a:solidFill>
                <a:latin typeface="Times New Roman" charset="0"/>
              </a:rPr>
              <a:pPr eaLnBrk="1" hangingPunct="1"/>
              <a:t>14</a:t>
            </a:fld>
            <a:endParaRPr lang="en-GB" altLang="x-none">
              <a:solidFill>
                <a:srgbClr val="000000"/>
              </a:solidFill>
              <a:latin typeface="Times New Roman" charset="0"/>
            </a:endParaRPr>
          </a:p>
        </p:txBody>
      </p:sp>
      <p:sp>
        <p:nvSpPr>
          <p:cNvPr id="50179" name="Text Box 1"/>
          <p:cNvSpPr txBox="1">
            <a:spLocks noChangeArrowheads="1"/>
          </p:cNvSpPr>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r" eaLnBrk="1" hangingPunct="1">
              <a:buClrTx/>
              <a:buFontTx/>
              <a:buNone/>
            </a:pPr>
            <a:fld id="{6CA2CDDC-9604-4840-ADED-5AD6CD66AA90}" type="slidenum">
              <a:rPr lang="en-GB" altLang="x-none" sz="1200">
                <a:solidFill>
                  <a:srgbClr val="000000"/>
                </a:solidFill>
                <a:latin typeface="Times New Roman" charset="0"/>
              </a:rPr>
              <a:pPr algn="r" eaLnBrk="1" hangingPunct="1">
                <a:buClrTx/>
                <a:buFontTx/>
                <a:buNone/>
              </a:pPr>
              <a:t>14</a:t>
            </a:fld>
            <a:endParaRPr lang="en-GB" altLang="x-none" sz="1200">
              <a:solidFill>
                <a:srgbClr val="000000"/>
              </a:solidFill>
              <a:latin typeface="Times New Roman" charset="0"/>
            </a:endParaRPr>
          </a:p>
        </p:txBody>
      </p:sp>
      <p:sp>
        <p:nvSpPr>
          <p:cNvPr id="50180"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sl-SI" altLang="x-none"/>
          </a:p>
        </p:txBody>
      </p:sp>
      <p:sp>
        <p:nvSpPr>
          <p:cNvPr id="50181" name="Rectangle 3"/>
          <p:cNvSpPr>
            <a:spLocks noGrp="1" noChangeArrowheads="1"/>
          </p:cNvSpPr>
          <p:nvPr>
            <p:ph type="body"/>
          </p:nvPr>
        </p:nvSpPr>
        <p:spPr>
          <a:xfrm>
            <a:off x="685800" y="4343400"/>
            <a:ext cx="5481638" cy="411162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pPr eaLnBrk="1" hangingPunct="1"/>
            <a:endParaRPr lang="en-US" altLang="x-none">
              <a:latin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11"/>
          <p:cNvSpPr>
            <a:spLocks noGrp="1" noChangeArrowheads="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tabLst>
                <a:tab pos="723900" algn="l"/>
                <a:tab pos="1447800" algn="l"/>
                <a:tab pos="2171700" algn="l"/>
                <a:tab pos="2895600" algn="l"/>
              </a:tabLst>
              <a:defRPr>
                <a:solidFill>
                  <a:schemeClr val="bg1"/>
                </a:solidFill>
                <a:latin typeface="Arial" charset="0"/>
              </a:defRPr>
            </a:lvl1pPr>
            <a:lvl2pPr eaLnBrk="0" hangingPunct="0">
              <a:tabLst>
                <a:tab pos="723900" algn="l"/>
                <a:tab pos="1447800" algn="l"/>
                <a:tab pos="2171700" algn="l"/>
                <a:tab pos="2895600" algn="l"/>
              </a:tabLst>
              <a:defRPr>
                <a:solidFill>
                  <a:schemeClr val="bg1"/>
                </a:solidFill>
                <a:latin typeface="Arial" charset="0"/>
              </a:defRPr>
            </a:lvl2pPr>
            <a:lvl3pPr eaLnBrk="0" hangingPunct="0">
              <a:tabLst>
                <a:tab pos="723900" algn="l"/>
                <a:tab pos="1447800" algn="l"/>
                <a:tab pos="2171700" algn="l"/>
                <a:tab pos="2895600" algn="l"/>
              </a:tabLst>
              <a:defRPr>
                <a:solidFill>
                  <a:schemeClr val="bg1"/>
                </a:solidFill>
                <a:latin typeface="Arial" charset="0"/>
              </a:defRPr>
            </a:lvl3pPr>
            <a:lvl4pPr eaLnBrk="0" hangingPunct="0">
              <a:tabLst>
                <a:tab pos="723900" algn="l"/>
                <a:tab pos="1447800" algn="l"/>
                <a:tab pos="2171700" algn="l"/>
                <a:tab pos="2895600" algn="l"/>
              </a:tabLst>
              <a:defRPr>
                <a:solidFill>
                  <a:schemeClr val="bg1"/>
                </a:solidFill>
                <a:latin typeface="Arial" charset="0"/>
              </a:defRPr>
            </a:lvl4pPr>
            <a:lvl5pPr eaLnBrk="0" hangingPunct="0">
              <a:tabLst>
                <a:tab pos="723900" algn="l"/>
                <a:tab pos="1447800" algn="l"/>
                <a:tab pos="2171700" algn="l"/>
                <a:tab pos="2895600"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9pPr>
          </a:lstStyle>
          <a:p>
            <a:pPr eaLnBrk="1" hangingPunct="1"/>
            <a:fld id="{CFDE7302-37C3-6C47-A690-0C39723ECE98}" type="slidenum">
              <a:rPr lang="en-GB" altLang="x-none">
                <a:solidFill>
                  <a:srgbClr val="000000"/>
                </a:solidFill>
                <a:latin typeface="Times New Roman" charset="0"/>
              </a:rPr>
              <a:pPr eaLnBrk="1" hangingPunct="1"/>
              <a:t>15</a:t>
            </a:fld>
            <a:endParaRPr lang="en-GB" altLang="x-none">
              <a:solidFill>
                <a:srgbClr val="000000"/>
              </a:solidFill>
              <a:latin typeface="Times New Roman" charset="0"/>
            </a:endParaRPr>
          </a:p>
        </p:txBody>
      </p:sp>
      <p:sp>
        <p:nvSpPr>
          <p:cNvPr id="51203" name="Text Box 1"/>
          <p:cNvSpPr txBox="1">
            <a:spLocks noChangeArrowheads="1"/>
          </p:cNvSpPr>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r" eaLnBrk="1" hangingPunct="1">
              <a:buClrTx/>
              <a:buFontTx/>
              <a:buNone/>
            </a:pPr>
            <a:fld id="{C0B49050-9DDB-2A4C-B7E8-275EBB61B13E}" type="slidenum">
              <a:rPr lang="en-GB" altLang="x-none" sz="1200">
                <a:solidFill>
                  <a:srgbClr val="000000"/>
                </a:solidFill>
                <a:latin typeface="Times New Roman" charset="0"/>
              </a:rPr>
              <a:pPr algn="r" eaLnBrk="1" hangingPunct="1">
                <a:buClrTx/>
                <a:buFontTx/>
                <a:buNone/>
              </a:pPr>
              <a:t>15</a:t>
            </a:fld>
            <a:endParaRPr lang="en-GB" altLang="x-none" sz="1200">
              <a:solidFill>
                <a:srgbClr val="000000"/>
              </a:solidFill>
              <a:latin typeface="Times New Roman" charset="0"/>
            </a:endParaRPr>
          </a:p>
        </p:txBody>
      </p:sp>
      <p:sp>
        <p:nvSpPr>
          <p:cNvPr id="51204"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sl-SI" altLang="x-none"/>
          </a:p>
        </p:txBody>
      </p:sp>
      <p:sp>
        <p:nvSpPr>
          <p:cNvPr id="51205" name="Rectangle 3"/>
          <p:cNvSpPr>
            <a:spLocks noGrp="1" noChangeArrowheads="1"/>
          </p:cNvSpPr>
          <p:nvPr>
            <p:ph type="body"/>
          </p:nvPr>
        </p:nvSpPr>
        <p:spPr>
          <a:xfrm>
            <a:off x="685800" y="4343400"/>
            <a:ext cx="5481638" cy="411162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pPr eaLnBrk="1" hangingPunct="1"/>
            <a:endParaRPr lang="en-US" altLang="x-none">
              <a:latin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11"/>
          <p:cNvSpPr>
            <a:spLocks noGrp="1" noChangeArrowheads="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tabLst>
                <a:tab pos="723900" algn="l"/>
                <a:tab pos="1447800" algn="l"/>
                <a:tab pos="2171700" algn="l"/>
                <a:tab pos="2895600" algn="l"/>
              </a:tabLst>
              <a:defRPr>
                <a:solidFill>
                  <a:schemeClr val="bg1"/>
                </a:solidFill>
                <a:latin typeface="Arial" charset="0"/>
              </a:defRPr>
            </a:lvl1pPr>
            <a:lvl2pPr eaLnBrk="0" hangingPunct="0">
              <a:tabLst>
                <a:tab pos="723900" algn="l"/>
                <a:tab pos="1447800" algn="l"/>
                <a:tab pos="2171700" algn="l"/>
                <a:tab pos="2895600" algn="l"/>
              </a:tabLst>
              <a:defRPr>
                <a:solidFill>
                  <a:schemeClr val="bg1"/>
                </a:solidFill>
                <a:latin typeface="Arial" charset="0"/>
              </a:defRPr>
            </a:lvl2pPr>
            <a:lvl3pPr eaLnBrk="0" hangingPunct="0">
              <a:tabLst>
                <a:tab pos="723900" algn="l"/>
                <a:tab pos="1447800" algn="l"/>
                <a:tab pos="2171700" algn="l"/>
                <a:tab pos="2895600" algn="l"/>
              </a:tabLst>
              <a:defRPr>
                <a:solidFill>
                  <a:schemeClr val="bg1"/>
                </a:solidFill>
                <a:latin typeface="Arial" charset="0"/>
              </a:defRPr>
            </a:lvl3pPr>
            <a:lvl4pPr eaLnBrk="0" hangingPunct="0">
              <a:tabLst>
                <a:tab pos="723900" algn="l"/>
                <a:tab pos="1447800" algn="l"/>
                <a:tab pos="2171700" algn="l"/>
                <a:tab pos="2895600" algn="l"/>
              </a:tabLst>
              <a:defRPr>
                <a:solidFill>
                  <a:schemeClr val="bg1"/>
                </a:solidFill>
                <a:latin typeface="Arial" charset="0"/>
              </a:defRPr>
            </a:lvl4pPr>
            <a:lvl5pPr eaLnBrk="0" hangingPunct="0">
              <a:tabLst>
                <a:tab pos="723900" algn="l"/>
                <a:tab pos="1447800" algn="l"/>
                <a:tab pos="2171700" algn="l"/>
                <a:tab pos="2895600"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9pPr>
          </a:lstStyle>
          <a:p>
            <a:pPr eaLnBrk="1" hangingPunct="1"/>
            <a:fld id="{62175AED-83E9-1848-B32D-299BEA8E17F9}" type="slidenum">
              <a:rPr lang="en-GB" altLang="x-none">
                <a:solidFill>
                  <a:srgbClr val="000000"/>
                </a:solidFill>
                <a:latin typeface="Times New Roman" charset="0"/>
              </a:rPr>
              <a:pPr eaLnBrk="1" hangingPunct="1"/>
              <a:t>16</a:t>
            </a:fld>
            <a:endParaRPr lang="en-GB" altLang="x-none">
              <a:solidFill>
                <a:srgbClr val="000000"/>
              </a:solidFill>
              <a:latin typeface="Times New Roman" charset="0"/>
            </a:endParaRPr>
          </a:p>
        </p:txBody>
      </p:sp>
      <p:sp>
        <p:nvSpPr>
          <p:cNvPr id="52227" name="Text Box 1"/>
          <p:cNvSpPr txBox="1">
            <a:spLocks noChangeArrowheads="1"/>
          </p:cNvSpPr>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r" eaLnBrk="1" hangingPunct="1">
              <a:buClrTx/>
              <a:buFontTx/>
              <a:buNone/>
            </a:pPr>
            <a:fld id="{0024E435-24EE-1647-9383-161753341C33}" type="slidenum">
              <a:rPr lang="en-GB" altLang="x-none" sz="1200">
                <a:solidFill>
                  <a:srgbClr val="000000"/>
                </a:solidFill>
                <a:latin typeface="Times New Roman" charset="0"/>
              </a:rPr>
              <a:pPr algn="r" eaLnBrk="1" hangingPunct="1">
                <a:buClrTx/>
                <a:buFontTx/>
                <a:buNone/>
              </a:pPr>
              <a:t>16</a:t>
            </a:fld>
            <a:endParaRPr lang="en-GB" altLang="x-none" sz="1200">
              <a:solidFill>
                <a:srgbClr val="000000"/>
              </a:solidFill>
              <a:latin typeface="Times New Roman" charset="0"/>
            </a:endParaRPr>
          </a:p>
        </p:txBody>
      </p:sp>
      <p:sp>
        <p:nvSpPr>
          <p:cNvPr id="52228" name="Rectangle 2"/>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9" name="Rectangle 3"/>
          <p:cNvSpPr>
            <a:spLocks noGrp="1" noChangeArrowheads="1"/>
          </p:cNvSpPr>
          <p:nvPr>
            <p:ph type="body" idx="1"/>
          </p:nvPr>
        </p:nvSpPr>
        <p:spPr>
          <a:xfrm>
            <a:off x="685800" y="4343400"/>
            <a:ext cx="5481638" cy="411162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pPr eaLnBrk="1" hangingPunct="1"/>
            <a:endParaRPr lang="en-US" altLang="x-none">
              <a:latin typeface="Times New Roman"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1"/>
          <p:cNvSpPr>
            <a:spLocks noGrp="1" noChangeArrowheads="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tabLst>
                <a:tab pos="723900" algn="l"/>
                <a:tab pos="1447800" algn="l"/>
                <a:tab pos="2171700" algn="l"/>
                <a:tab pos="2895600" algn="l"/>
              </a:tabLst>
              <a:defRPr>
                <a:solidFill>
                  <a:schemeClr val="bg1"/>
                </a:solidFill>
                <a:latin typeface="Arial" charset="0"/>
              </a:defRPr>
            </a:lvl1pPr>
            <a:lvl2pPr eaLnBrk="0" hangingPunct="0">
              <a:tabLst>
                <a:tab pos="723900" algn="l"/>
                <a:tab pos="1447800" algn="l"/>
                <a:tab pos="2171700" algn="l"/>
                <a:tab pos="2895600" algn="l"/>
              </a:tabLst>
              <a:defRPr>
                <a:solidFill>
                  <a:schemeClr val="bg1"/>
                </a:solidFill>
                <a:latin typeface="Arial" charset="0"/>
              </a:defRPr>
            </a:lvl2pPr>
            <a:lvl3pPr eaLnBrk="0" hangingPunct="0">
              <a:tabLst>
                <a:tab pos="723900" algn="l"/>
                <a:tab pos="1447800" algn="l"/>
                <a:tab pos="2171700" algn="l"/>
                <a:tab pos="2895600" algn="l"/>
              </a:tabLst>
              <a:defRPr>
                <a:solidFill>
                  <a:schemeClr val="bg1"/>
                </a:solidFill>
                <a:latin typeface="Arial" charset="0"/>
              </a:defRPr>
            </a:lvl3pPr>
            <a:lvl4pPr eaLnBrk="0" hangingPunct="0">
              <a:tabLst>
                <a:tab pos="723900" algn="l"/>
                <a:tab pos="1447800" algn="l"/>
                <a:tab pos="2171700" algn="l"/>
                <a:tab pos="2895600" algn="l"/>
              </a:tabLst>
              <a:defRPr>
                <a:solidFill>
                  <a:schemeClr val="bg1"/>
                </a:solidFill>
                <a:latin typeface="Arial" charset="0"/>
              </a:defRPr>
            </a:lvl4pPr>
            <a:lvl5pPr eaLnBrk="0" hangingPunct="0">
              <a:tabLst>
                <a:tab pos="723900" algn="l"/>
                <a:tab pos="1447800" algn="l"/>
                <a:tab pos="2171700" algn="l"/>
                <a:tab pos="2895600"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9pPr>
          </a:lstStyle>
          <a:p>
            <a:pPr eaLnBrk="1" hangingPunct="1"/>
            <a:fld id="{9B0BDAAE-5F7F-CC43-A95F-4B169D3862DA}" type="slidenum">
              <a:rPr lang="en-GB" altLang="x-none">
                <a:solidFill>
                  <a:srgbClr val="000000"/>
                </a:solidFill>
                <a:latin typeface="Times New Roman" charset="0"/>
              </a:rPr>
              <a:pPr eaLnBrk="1" hangingPunct="1"/>
              <a:t>17</a:t>
            </a:fld>
            <a:endParaRPr lang="en-GB" altLang="x-none">
              <a:solidFill>
                <a:srgbClr val="000000"/>
              </a:solidFill>
              <a:latin typeface="Times New Roman" charset="0"/>
            </a:endParaRPr>
          </a:p>
        </p:txBody>
      </p:sp>
      <p:sp>
        <p:nvSpPr>
          <p:cNvPr id="53251" name="Text Box 1"/>
          <p:cNvSpPr txBox="1">
            <a:spLocks noChangeArrowheads="1"/>
          </p:cNvSpPr>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r" eaLnBrk="1" hangingPunct="1">
              <a:buClrTx/>
              <a:buFontTx/>
              <a:buNone/>
            </a:pPr>
            <a:fld id="{EF8D20C4-39B4-4C4B-AA06-C234520CA5DA}" type="slidenum">
              <a:rPr lang="en-GB" altLang="x-none" sz="1200">
                <a:solidFill>
                  <a:srgbClr val="000000"/>
                </a:solidFill>
                <a:latin typeface="Times New Roman" charset="0"/>
              </a:rPr>
              <a:pPr algn="r" eaLnBrk="1" hangingPunct="1">
                <a:buClrTx/>
                <a:buFontTx/>
                <a:buNone/>
              </a:pPr>
              <a:t>17</a:t>
            </a:fld>
            <a:endParaRPr lang="en-GB" altLang="x-none" sz="1200">
              <a:solidFill>
                <a:srgbClr val="000000"/>
              </a:solidFill>
              <a:latin typeface="Times New Roman" charset="0"/>
            </a:endParaRPr>
          </a:p>
        </p:txBody>
      </p:sp>
      <p:sp>
        <p:nvSpPr>
          <p:cNvPr id="53252" name="Rectangle 2"/>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3" name="Rectangle 3"/>
          <p:cNvSpPr>
            <a:spLocks noGrp="1" noChangeArrowheads="1"/>
          </p:cNvSpPr>
          <p:nvPr>
            <p:ph type="body" idx="1"/>
          </p:nvPr>
        </p:nvSpPr>
        <p:spPr>
          <a:xfrm>
            <a:off x="685800" y="4343400"/>
            <a:ext cx="5481638" cy="411162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pPr eaLnBrk="1" hangingPunct="1"/>
            <a:endParaRPr lang="en-US" altLang="x-none">
              <a:latin typeface="Times New Roman"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11"/>
          <p:cNvSpPr>
            <a:spLocks noGrp="1" noChangeArrowheads="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tabLst>
                <a:tab pos="723900" algn="l"/>
                <a:tab pos="1447800" algn="l"/>
                <a:tab pos="2171700" algn="l"/>
                <a:tab pos="2895600" algn="l"/>
              </a:tabLst>
              <a:defRPr>
                <a:solidFill>
                  <a:schemeClr val="bg1"/>
                </a:solidFill>
                <a:latin typeface="Arial" charset="0"/>
              </a:defRPr>
            </a:lvl1pPr>
            <a:lvl2pPr eaLnBrk="0" hangingPunct="0">
              <a:tabLst>
                <a:tab pos="723900" algn="l"/>
                <a:tab pos="1447800" algn="l"/>
                <a:tab pos="2171700" algn="l"/>
                <a:tab pos="2895600" algn="l"/>
              </a:tabLst>
              <a:defRPr>
                <a:solidFill>
                  <a:schemeClr val="bg1"/>
                </a:solidFill>
                <a:latin typeface="Arial" charset="0"/>
              </a:defRPr>
            </a:lvl2pPr>
            <a:lvl3pPr eaLnBrk="0" hangingPunct="0">
              <a:tabLst>
                <a:tab pos="723900" algn="l"/>
                <a:tab pos="1447800" algn="l"/>
                <a:tab pos="2171700" algn="l"/>
                <a:tab pos="2895600" algn="l"/>
              </a:tabLst>
              <a:defRPr>
                <a:solidFill>
                  <a:schemeClr val="bg1"/>
                </a:solidFill>
                <a:latin typeface="Arial" charset="0"/>
              </a:defRPr>
            </a:lvl3pPr>
            <a:lvl4pPr eaLnBrk="0" hangingPunct="0">
              <a:tabLst>
                <a:tab pos="723900" algn="l"/>
                <a:tab pos="1447800" algn="l"/>
                <a:tab pos="2171700" algn="l"/>
                <a:tab pos="2895600" algn="l"/>
              </a:tabLst>
              <a:defRPr>
                <a:solidFill>
                  <a:schemeClr val="bg1"/>
                </a:solidFill>
                <a:latin typeface="Arial" charset="0"/>
              </a:defRPr>
            </a:lvl4pPr>
            <a:lvl5pPr eaLnBrk="0" hangingPunct="0">
              <a:tabLst>
                <a:tab pos="723900" algn="l"/>
                <a:tab pos="1447800" algn="l"/>
                <a:tab pos="2171700" algn="l"/>
                <a:tab pos="2895600"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9pPr>
          </a:lstStyle>
          <a:p>
            <a:pPr eaLnBrk="1" hangingPunct="1"/>
            <a:fld id="{6F390260-5277-6A4D-8598-B426E1776206}" type="slidenum">
              <a:rPr lang="en-GB" altLang="x-none">
                <a:solidFill>
                  <a:srgbClr val="000000"/>
                </a:solidFill>
                <a:latin typeface="Times New Roman" charset="0"/>
              </a:rPr>
              <a:pPr eaLnBrk="1" hangingPunct="1"/>
              <a:t>18</a:t>
            </a:fld>
            <a:endParaRPr lang="en-GB" altLang="x-none">
              <a:solidFill>
                <a:srgbClr val="000000"/>
              </a:solidFill>
              <a:latin typeface="Times New Roman" charset="0"/>
            </a:endParaRPr>
          </a:p>
        </p:txBody>
      </p:sp>
      <p:sp>
        <p:nvSpPr>
          <p:cNvPr id="54275" name="Text Box 1"/>
          <p:cNvSpPr txBox="1">
            <a:spLocks noChangeArrowheads="1"/>
          </p:cNvSpPr>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r" eaLnBrk="1" hangingPunct="1">
              <a:buClrTx/>
              <a:buFontTx/>
              <a:buNone/>
            </a:pPr>
            <a:fld id="{AEFEF254-609A-FA45-A0B8-C9EE74507254}" type="slidenum">
              <a:rPr lang="en-GB" altLang="x-none" sz="1200">
                <a:solidFill>
                  <a:srgbClr val="000000"/>
                </a:solidFill>
                <a:latin typeface="Times New Roman" charset="0"/>
              </a:rPr>
              <a:pPr algn="r" eaLnBrk="1" hangingPunct="1">
                <a:buClrTx/>
                <a:buFontTx/>
                <a:buNone/>
              </a:pPr>
              <a:t>18</a:t>
            </a:fld>
            <a:endParaRPr lang="en-GB" altLang="x-none" sz="1200">
              <a:solidFill>
                <a:srgbClr val="000000"/>
              </a:solidFill>
              <a:latin typeface="Times New Roman" charset="0"/>
            </a:endParaRPr>
          </a:p>
        </p:txBody>
      </p:sp>
      <p:sp>
        <p:nvSpPr>
          <p:cNvPr id="54276" name="Rectangle 2"/>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7" name="Rectangle 3"/>
          <p:cNvSpPr>
            <a:spLocks noGrp="1" noChangeArrowheads="1"/>
          </p:cNvSpPr>
          <p:nvPr>
            <p:ph type="body" idx="1"/>
          </p:nvPr>
        </p:nvSpPr>
        <p:spPr>
          <a:xfrm>
            <a:off x="685800" y="4343400"/>
            <a:ext cx="5481638" cy="411162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pPr eaLnBrk="1" hangingPunct="1"/>
            <a:endParaRPr lang="en-US" altLang="x-none">
              <a:latin typeface="Times New Roman"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11"/>
          <p:cNvSpPr>
            <a:spLocks noGrp="1" noChangeArrowheads="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tabLst>
                <a:tab pos="723900" algn="l"/>
                <a:tab pos="1447800" algn="l"/>
                <a:tab pos="2171700" algn="l"/>
                <a:tab pos="2895600" algn="l"/>
              </a:tabLst>
              <a:defRPr>
                <a:solidFill>
                  <a:schemeClr val="bg1"/>
                </a:solidFill>
                <a:latin typeface="Arial" charset="0"/>
              </a:defRPr>
            </a:lvl1pPr>
            <a:lvl2pPr eaLnBrk="0" hangingPunct="0">
              <a:tabLst>
                <a:tab pos="723900" algn="l"/>
                <a:tab pos="1447800" algn="l"/>
                <a:tab pos="2171700" algn="l"/>
                <a:tab pos="2895600" algn="l"/>
              </a:tabLst>
              <a:defRPr>
                <a:solidFill>
                  <a:schemeClr val="bg1"/>
                </a:solidFill>
                <a:latin typeface="Arial" charset="0"/>
              </a:defRPr>
            </a:lvl2pPr>
            <a:lvl3pPr eaLnBrk="0" hangingPunct="0">
              <a:tabLst>
                <a:tab pos="723900" algn="l"/>
                <a:tab pos="1447800" algn="l"/>
                <a:tab pos="2171700" algn="l"/>
                <a:tab pos="2895600" algn="l"/>
              </a:tabLst>
              <a:defRPr>
                <a:solidFill>
                  <a:schemeClr val="bg1"/>
                </a:solidFill>
                <a:latin typeface="Arial" charset="0"/>
              </a:defRPr>
            </a:lvl3pPr>
            <a:lvl4pPr eaLnBrk="0" hangingPunct="0">
              <a:tabLst>
                <a:tab pos="723900" algn="l"/>
                <a:tab pos="1447800" algn="l"/>
                <a:tab pos="2171700" algn="l"/>
                <a:tab pos="2895600" algn="l"/>
              </a:tabLst>
              <a:defRPr>
                <a:solidFill>
                  <a:schemeClr val="bg1"/>
                </a:solidFill>
                <a:latin typeface="Arial" charset="0"/>
              </a:defRPr>
            </a:lvl4pPr>
            <a:lvl5pPr eaLnBrk="0" hangingPunct="0">
              <a:tabLst>
                <a:tab pos="723900" algn="l"/>
                <a:tab pos="1447800" algn="l"/>
                <a:tab pos="2171700" algn="l"/>
                <a:tab pos="2895600"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9pPr>
          </a:lstStyle>
          <a:p>
            <a:pPr eaLnBrk="1" hangingPunct="1"/>
            <a:fld id="{0151E72B-8AB4-E44A-B794-36A85D06E382}" type="slidenum">
              <a:rPr lang="en-GB" altLang="x-none">
                <a:solidFill>
                  <a:srgbClr val="000000"/>
                </a:solidFill>
                <a:latin typeface="Times New Roman" charset="0"/>
              </a:rPr>
              <a:pPr eaLnBrk="1" hangingPunct="1"/>
              <a:t>19</a:t>
            </a:fld>
            <a:endParaRPr lang="en-GB" altLang="x-none">
              <a:solidFill>
                <a:srgbClr val="000000"/>
              </a:solidFill>
              <a:latin typeface="Times New Roman" charset="0"/>
            </a:endParaRPr>
          </a:p>
        </p:txBody>
      </p:sp>
      <p:sp>
        <p:nvSpPr>
          <p:cNvPr id="55299" name="Text Box 1"/>
          <p:cNvSpPr txBox="1">
            <a:spLocks noChangeArrowheads="1"/>
          </p:cNvSpPr>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r" eaLnBrk="1" hangingPunct="1">
              <a:buClrTx/>
              <a:buFontTx/>
              <a:buNone/>
            </a:pPr>
            <a:fld id="{97AAB440-E05D-D045-BAD4-B0D9E1942895}" type="slidenum">
              <a:rPr lang="en-GB" altLang="x-none" sz="1200">
                <a:solidFill>
                  <a:srgbClr val="000000"/>
                </a:solidFill>
                <a:latin typeface="Times New Roman" charset="0"/>
              </a:rPr>
              <a:pPr algn="r" eaLnBrk="1" hangingPunct="1">
                <a:buClrTx/>
                <a:buFontTx/>
                <a:buNone/>
              </a:pPr>
              <a:t>19</a:t>
            </a:fld>
            <a:endParaRPr lang="en-GB" altLang="x-none" sz="1200">
              <a:solidFill>
                <a:srgbClr val="000000"/>
              </a:solidFill>
              <a:latin typeface="Times New Roman" charset="0"/>
            </a:endParaRPr>
          </a:p>
        </p:txBody>
      </p:sp>
      <p:sp>
        <p:nvSpPr>
          <p:cNvPr id="55300" name="Rectangle 2"/>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301" name="Rectangle 3"/>
          <p:cNvSpPr>
            <a:spLocks noGrp="1" noChangeArrowheads="1"/>
          </p:cNvSpPr>
          <p:nvPr>
            <p:ph type="body" idx="1"/>
          </p:nvPr>
        </p:nvSpPr>
        <p:spPr>
          <a:xfrm>
            <a:off x="685800" y="4343400"/>
            <a:ext cx="5481638" cy="411162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pPr eaLnBrk="1" hangingPunct="1"/>
            <a:endParaRPr lang="en-US" altLang="x-none">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11"/>
          <p:cNvSpPr>
            <a:spLocks noGrp="1" noChangeArrowheads="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tabLst>
                <a:tab pos="723900" algn="l"/>
                <a:tab pos="1447800" algn="l"/>
                <a:tab pos="2171700" algn="l"/>
                <a:tab pos="2895600" algn="l"/>
              </a:tabLst>
              <a:defRPr>
                <a:solidFill>
                  <a:schemeClr val="bg1"/>
                </a:solidFill>
                <a:latin typeface="Arial" charset="0"/>
              </a:defRPr>
            </a:lvl1pPr>
            <a:lvl2pPr eaLnBrk="0" hangingPunct="0">
              <a:tabLst>
                <a:tab pos="723900" algn="l"/>
                <a:tab pos="1447800" algn="l"/>
                <a:tab pos="2171700" algn="l"/>
                <a:tab pos="2895600" algn="l"/>
              </a:tabLst>
              <a:defRPr>
                <a:solidFill>
                  <a:schemeClr val="bg1"/>
                </a:solidFill>
                <a:latin typeface="Arial" charset="0"/>
              </a:defRPr>
            </a:lvl2pPr>
            <a:lvl3pPr eaLnBrk="0" hangingPunct="0">
              <a:tabLst>
                <a:tab pos="723900" algn="l"/>
                <a:tab pos="1447800" algn="l"/>
                <a:tab pos="2171700" algn="l"/>
                <a:tab pos="2895600" algn="l"/>
              </a:tabLst>
              <a:defRPr>
                <a:solidFill>
                  <a:schemeClr val="bg1"/>
                </a:solidFill>
                <a:latin typeface="Arial" charset="0"/>
              </a:defRPr>
            </a:lvl3pPr>
            <a:lvl4pPr eaLnBrk="0" hangingPunct="0">
              <a:tabLst>
                <a:tab pos="723900" algn="l"/>
                <a:tab pos="1447800" algn="l"/>
                <a:tab pos="2171700" algn="l"/>
                <a:tab pos="2895600" algn="l"/>
              </a:tabLst>
              <a:defRPr>
                <a:solidFill>
                  <a:schemeClr val="bg1"/>
                </a:solidFill>
                <a:latin typeface="Arial" charset="0"/>
              </a:defRPr>
            </a:lvl4pPr>
            <a:lvl5pPr eaLnBrk="0" hangingPunct="0">
              <a:tabLst>
                <a:tab pos="723900" algn="l"/>
                <a:tab pos="1447800" algn="l"/>
                <a:tab pos="2171700" algn="l"/>
                <a:tab pos="2895600"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9pPr>
          </a:lstStyle>
          <a:p>
            <a:pPr eaLnBrk="1" hangingPunct="1"/>
            <a:fld id="{7C77A4DC-0E13-4740-8CF0-1B281B6BECBB}" type="slidenum">
              <a:rPr lang="en-GB" altLang="x-none">
                <a:solidFill>
                  <a:srgbClr val="000000"/>
                </a:solidFill>
                <a:latin typeface="Times New Roman" charset="0"/>
              </a:rPr>
              <a:pPr eaLnBrk="1" hangingPunct="1"/>
              <a:t>2</a:t>
            </a:fld>
            <a:endParaRPr lang="en-GB" altLang="x-none">
              <a:solidFill>
                <a:srgbClr val="000000"/>
              </a:solidFill>
              <a:latin typeface="Times New Roman" charset="0"/>
            </a:endParaRPr>
          </a:p>
        </p:txBody>
      </p:sp>
      <p:sp>
        <p:nvSpPr>
          <p:cNvPr id="37891" name="Text Box 1"/>
          <p:cNvSpPr txBox="1">
            <a:spLocks noChangeArrowheads="1"/>
          </p:cNvSpPr>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r" eaLnBrk="1" hangingPunct="1">
              <a:buClrTx/>
              <a:buFontTx/>
              <a:buNone/>
            </a:pPr>
            <a:fld id="{C5982AFD-325B-F641-8F50-6DCBD44AC4BD}" type="slidenum">
              <a:rPr lang="en-GB" altLang="x-none" sz="1200">
                <a:solidFill>
                  <a:srgbClr val="000000"/>
                </a:solidFill>
                <a:latin typeface="Times New Roman" charset="0"/>
              </a:rPr>
              <a:pPr algn="r" eaLnBrk="1" hangingPunct="1">
                <a:buClrTx/>
                <a:buFontTx/>
                <a:buNone/>
              </a:pPr>
              <a:t>2</a:t>
            </a:fld>
            <a:endParaRPr lang="en-GB" altLang="x-none" sz="1200">
              <a:solidFill>
                <a:srgbClr val="000000"/>
              </a:solidFill>
              <a:latin typeface="Times New Roman" charset="0"/>
            </a:endParaRPr>
          </a:p>
        </p:txBody>
      </p:sp>
      <p:sp>
        <p:nvSpPr>
          <p:cNvPr id="37892"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sl-SI" altLang="x-none"/>
          </a:p>
        </p:txBody>
      </p:sp>
      <p:sp>
        <p:nvSpPr>
          <p:cNvPr id="37893" name="Rectangle 3"/>
          <p:cNvSpPr>
            <a:spLocks noGrp="1" noChangeArrowheads="1"/>
          </p:cNvSpPr>
          <p:nvPr>
            <p:ph type="body"/>
          </p:nvPr>
        </p:nvSpPr>
        <p:spPr>
          <a:xfrm>
            <a:off x="685800" y="4343400"/>
            <a:ext cx="5481638" cy="411162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pPr eaLnBrk="1" hangingPunct="1"/>
            <a:endParaRPr lang="en-US" altLang="x-none">
              <a:latin typeface="Times New Roman"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11"/>
          <p:cNvSpPr>
            <a:spLocks noGrp="1" noChangeArrowheads="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tabLst>
                <a:tab pos="723900" algn="l"/>
                <a:tab pos="1447800" algn="l"/>
                <a:tab pos="2171700" algn="l"/>
                <a:tab pos="2895600" algn="l"/>
              </a:tabLst>
              <a:defRPr>
                <a:solidFill>
                  <a:schemeClr val="bg1"/>
                </a:solidFill>
                <a:latin typeface="Arial" charset="0"/>
              </a:defRPr>
            </a:lvl1pPr>
            <a:lvl2pPr eaLnBrk="0" hangingPunct="0">
              <a:tabLst>
                <a:tab pos="723900" algn="l"/>
                <a:tab pos="1447800" algn="l"/>
                <a:tab pos="2171700" algn="l"/>
                <a:tab pos="2895600" algn="l"/>
              </a:tabLst>
              <a:defRPr>
                <a:solidFill>
                  <a:schemeClr val="bg1"/>
                </a:solidFill>
                <a:latin typeface="Arial" charset="0"/>
              </a:defRPr>
            </a:lvl2pPr>
            <a:lvl3pPr eaLnBrk="0" hangingPunct="0">
              <a:tabLst>
                <a:tab pos="723900" algn="l"/>
                <a:tab pos="1447800" algn="l"/>
                <a:tab pos="2171700" algn="l"/>
                <a:tab pos="2895600" algn="l"/>
              </a:tabLst>
              <a:defRPr>
                <a:solidFill>
                  <a:schemeClr val="bg1"/>
                </a:solidFill>
                <a:latin typeface="Arial" charset="0"/>
              </a:defRPr>
            </a:lvl3pPr>
            <a:lvl4pPr eaLnBrk="0" hangingPunct="0">
              <a:tabLst>
                <a:tab pos="723900" algn="l"/>
                <a:tab pos="1447800" algn="l"/>
                <a:tab pos="2171700" algn="l"/>
                <a:tab pos="2895600" algn="l"/>
              </a:tabLst>
              <a:defRPr>
                <a:solidFill>
                  <a:schemeClr val="bg1"/>
                </a:solidFill>
                <a:latin typeface="Arial" charset="0"/>
              </a:defRPr>
            </a:lvl4pPr>
            <a:lvl5pPr eaLnBrk="0" hangingPunct="0">
              <a:tabLst>
                <a:tab pos="723900" algn="l"/>
                <a:tab pos="1447800" algn="l"/>
                <a:tab pos="2171700" algn="l"/>
                <a:tab pos="2895600"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9pPr>
          </a:lstStyle>
          <a:p>
            <a:pPr eaLnBrk="1" hangingPunct="1"/>
            <a:fld id="{3D0BBF01-A85A-D144-896E-A18A050A5301}" type="slidenum">
              <a:rPr lang="en-GB" altLang="x-none">
                <a:solidFill>
                  <a:srgbClr val="000000"/>
                </a:solidFill>
                <a:latin typeface="Times New Roman" charset="0"/>
              </a:rPr>
              <a:pPr eaLnBrk="1" hangingPunct="1"/>
              <a:t>20</a:t>
            </a:fld>
            <a:endParaRPr lang="en-GB" altLang="x-none">
              <a:solidFill>
                <a:srgbClr val="000000"/>
              </a:solidFill>
              <a:latin typeface="Times New Roman" charset="0"/>
            </a:endParaRPr>
          </a:p>
        </p:txBody>
      </p:sp>
      <p:sp>
        <p:nvSpPr>
          <p:cNvPr id="56323" name="Text Box 1"/>
          <p:cNvSpPr txBox="1">
            <a:spLocks noChangeArrowheads="1"/>
          </p:cNvSpPr>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r" eaLnBrk="1" hangingPunct="1">
              <a:buClrTx/>
              <a:buFontTx/>
              <a:buNone/>
            </a:pPr>
            <a:fld id="{9EF356E4-FBF4-9B4E-9CD3-34D30D7256B6}" type="slidenum">
              <a:rPr lang="en-GB" altLang="x-none" sz="1200">
                <a:solidFill>
                  <a:srgbClr val="000000"/>
                </a:solidFill>
                <a:latin typeface="Times New Roman" charset="0"/>
              </a:rPr>
              <a:pPr algn="r" eaLnBrk="1" hangingPunct="1">
                <a:buClrTx/>
                <a:buFontTx/>
                <a:buNone/>
              </a:pPr>
              <a:t>20</a:t>
            </a:fld>
            <a:endParaRPr lang="en-GB" altLang="x-none" sz="1200">
              <a:solidFill>
                <a:srgbClr val="000000"/>
              </a:solidFill>
              <a:latin typeface="Times New Roman" charset="0"/>
            </a:endParaRPr>
          </a:p>
        </p:txBody>
      </p:sp>
      <p:sp>
        <p:nvSpPr>
          <p:cNvPr id="56324" name="Rectangle 2"/>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5" name="Rectangle 3"/>
          <p:cNvSpPr>
            <a:spLocks noGrp="1" noChangeArrowheads="1"/>
          </p:cNvSpPr>
          <p:nvPr>
            <p:ph type="body" idx="1"/>
          </p:nvPr>
        </p:nvSpPr>
        <p:spPr>
          <a:xfrm>
            <a:off x="685800" y="4343400"/>
            <a:ext cx="5481638" cy="411162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pPr eaLnBrk="1" hangingPunct="1"/>
            <a:endParaRPr lang="en-US" altLang="x-none">
              <a:latin typeface="Times New Roman"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11"/>
          <p:cNvSpPr>
            <a:spLocks noGrp="1" noChangeArrowheads="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tabLst>
                <a:tab pos="723900" algn="l"/>
                <a:tab pos="1447800" algn="l"/>
                <a:tab pos="2171700" algn="l"/>
                <a:tab pos="2895600" algn="l"/>
              </a:tabLst>
              <a:defRPr>
                <a:solidFill>
                  <a:schemeClr val="bg1"/>
                </a:solidFill>
                <a:latin typeface="Arial" charset="0"/>
              </a:defRPr>
            </a:lvl1pPr>
            <a:lvl2pPr eaLnBrk="0" hangingPunct="0">
              <a:tabLst>
                <a:tab pos="723900" algn="l"/>
                <a:tab pos="1447800" algn="l"/>
                <a:tab pos="2171700" algn="l"/>
                <a:tab pos="2895600" algn="l"/>
              </a:tabLst>
              <a:defRPr>
                <a:solidFill>
                  <a:schemeClr val="bg1"/>
                </a:solidFill>
                <a:latin typeface="Arial" charset="0"/>
              </a:defRPr>
            </a:lvl2pPr>
            <a:lvl3pPr eaLnBrk="0" hangingPunct="0">
              <a:tabLst>
                <a:tab pos="723900" algn="l"/>
                <a:tab pos="1447800" algn="l"/>
                <a:tab pos="2171700" algn="l"/>
                <a:tab pos="2895600" algn="l"/>
              </a:tabLst>
              <a:defRPr>
                <a:solidFill>
                  <a:schemeClr val="bg1"/>
                </a:solidFill>
                <a:latin typeface="Arial" charset="0"/>
              </a:defRPr>
            </a:lvl3pPr>
            <a:lvl4pPr eaLnBrk="0" hangingPunct="0">
              <a:tabLst>
                <a:tab pos="723900" algn="l"/>
                <a:tab pos="1447800" algn="l"/>
                <a:tab pos="2171700" algn="l"/>
                <a:tab pos="2895600" algn="l"/>
              </a:tabLst>
              <a:defRPr>
                <a:solidFill>
                  <a:schemeClr val="bg1"/>
                </a:solidFill>
                <a:latin typeface="Arial" charset="0"/>
              </a:defRPr>
            </a:lvl4pPr>
            <a:lvl5pPr eaLnBrk="0" hangingPunct="0">
              <a:tabLst>
                <a:tab pos="723900" algn="l"/>
                <a:tab pos="1447800" algn="l"/>
                <a:tab pos="2171700" algn="l"/>
                <a:tab pos="2895600"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9pPr>
          </a:lstStyle>
          <a:p>
            <a:pPr eaLnBrk="1" hangingPunct="1"/>
            <a:fld id="{1782416E-2C02-9247-8648-A2E0501F0EC0}" type="slidenum">
              <a:rPr lang="en-GB" altLang="x-none">
                <a:solidFill>
                  <a:srgbClr val="000000"/>
                </a:solidFill>
                <a:latin typeface="Times New Roman" charset="0"/>
              </a:rPr>
              <a:pPr eaLnBrk="1" hangingPunct="1"/>
              <a:t>21</a:t>
            </a:fld>
            <a:endParaRPr lang="en-GB" altLang="x-none">
              <a:solidFill>
                <a:srgbClr val="000000"/>
              </a:solidFill>
              <a:latin typeface="Times New Roman" charset="0"/>
            </a:endParaRPr>
          </a:p>
        </p:txBody>
      </p:sp>
      <p:sp>
        <p:nvSpPr>
          <p:cNvPr id="57347" name="Text Box 1"/>
          <p:cNvSpPr txBox="1">
            <a:spLocks noChangeArrowheads="1"/>
          </p:cNvSpPr>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r" eaLnBrk="1" hangingPunct="1">
              <a:buClrTx/>
              <a:buFontTx/>
              <a:buNone/>
            </a:pPr>
            <a:fld id="{628BF3B2-3606-0841-8964-B23C938BECC1}" type="slidenum">
              <a:rPr lang="en-US" altLang="x-none" sz="1200">
                <a:solidFill>
                  <a:srgbClr val="000000"/>
                </a:solidFill>
                <a:latin typeface="Times New Roman" charset="0"/>
              </a:rPr>
              <a:pPr algn="r" eaLnBrk="1" hangingPunct="1">
                <a:buClrTx/>
                <a:buFontTx/>
                <a:buNone/>
              </a:pPr>
              <a:t>21</a:t>
            </a:fld>
            <a:endParaRPr lang="en-US" altLang="x-none" sz="1200">
              <a:solidFill>
                <a:srgbClr val="000000"/>
              </a:solidFill>
              <a:latin typeface="Times New Roman" charset="0"/>
            </a:endParaRPr>
          </a:p>
        </p:txBody>
      </p:sp>
      <p:sp>
        <p:nvSpPr>
          <p:cNvPr id="57348" name="Rectangle 2"/>
          <p:cNvSpPr>
            <a:spLocks noGrp="1" noRot="1" noChangeAspect="1" noChangeArrowheads="1" noTextEdit="1"/>
          </p:cNvSpPr>
          <p:nvPr>
            <p:ph type="sldImg"/>
          </p:nvPr>
        </p:nvSpPr>
        <p:spPr>
          <a:xfrm>
            <a:off x="1144588" y="685800"/>
            <a:ext cx="4554537" cy="341471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9" name="Rectangle 3"/>
          <p:cNvSpPr>
            <a:spLocks noGrp="1" noChangeArrowheads="1"/>
          </p:cNvSpPr>
          <p:nvPr>
            <p:ph type="body" idx="1"/>
          </p:nvPr>
        </p:nvSpPr>
        <p:spPr>
          <a:xfrm>
            <a:off x="685800" y="4343400"/>
            <a:ext cx="5481638" cy="411162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pPr eaLnBrk="1" hangingPunct="1"/>
            <a:endParaRPr lang="en-US" altLang="x-none">
              <a:latin typeface="Times New Roman"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11"/>
          <p:cNvSpPr>
            <a:spLocks noGrp="1" noChangeArrowheads="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tabLst>
                <a:tab pos="723900" algn="l"/>
                <a:tab pos="1447800" algn="l"/>
                <a:tab pos="2171700" algn="l"/>
                <a:tab pos="2895600" algn="l"/>
              </a:tabLst>
              <a:defRPr>
                <a:solidFill>
                  <a:schemeClr val="bg1"/>
                </a:solidFill>
                <a:latin typeface="Arial" charset="0"/>
              </a:defRPr>
            </a:lvl1pPr>
            <a:lvl2pPr eaLnBrk="0" hangingPunct="0">
              <a:tabLst>
                <a:tab pos="723900" algn="l"/>
                <a:tab pos="1447800" algn="l"/>
                <a:tab pos="2171700" algn="l"/>
                <a:tab pos="2895600" algn="l"/>
              </a:tabLst>
              <a:defRPr>
                <a:solidFill>
                  <a:schemeClr val="bg1"/>
                </a:solidFill>
                <a:latin typeface="Arial" charset="0"/>
              </a:defRPr>
            </a:lvl2pPr>
            <a:lvl3pPr eaLnBrk="0" hangingPunct="0">
              <a:tabLst>
                <a:tab pos="723900" algn="l"/>
                <a:tab pos="1447800" algn="l"/>
                <a:tab pos="2171700" algn="l"/>
                <a:tab pos="2895600" algn="l"/>
              </a:tabLst>
              <a:defRPr>
                <a:solidFill>
                  <a:schemeClr val="bg1"/>
                </a:solidFill>
                <a:latin typeface="Arial" charset="0"/>
              </a:defRPr>
            </a:lvl3pPr>
            <a:lvl4pPr eaLnBrk="0" hangingPunct="0">
              <a:tabLst>
                <a:tab pos="723900" algn="l"/>
                <a:tab pos="1447800" algn="l"/>
                <a:tab pos="2171700" algn="l"/>
                <a:tab pos="2895600" algn="l"/>
              </a:tabLst>
              <a:defRPr>
                <a:solidFill>
                  <a:schemeClr val="bg1"/>
                </a:solidFill>
                <a:latin typeface="Arial" charset="0"/>
              </a:defRPr>
            </a:lvl4pPr>
            <a:lvl5pPr eaLnBrk="0" hangingPunct="0">
              <a:tabLst>
                <a:tab pos="723900" algn="l"/>
                <a:tab pos="1447800" algn="l"/>
                <a:tab pos="2171700" algn="l"/>
                <a:tab pos="2895600"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9pPr>
          </a:lstStyle>
          <a:p>
            <a:pPr eaLnBrk="1" hangingPunct="1"/>
            <a:fld id="{5697E83E-31CB-EA4F-9655-8751983DA303}" type="slidenum">
              <a:rPr lang="en-GB" altLang="x-none">
                <a:solidFill>
                  <a:srgbClr val="000000"/>
                </a:solidFill>
                <a:latin typeface="Times New Roman" charset="0"/>
              </a:rPr>
              <a:pPr eaLnBrk="1" hangingPunct="1"/>
              <a:t>22</a:t>
            </a:fld>
            <a:endParaRPr lang="en-GB" altLang="x-none">
              <a:solidFill>
                <a:srgbClr val="000000"/>
              </a:solidFill>
              <a:latin typeface="Times New Roman" charset="0"/>
            </a:endParaRPr>
          </a:p>
        </p:txBody>
      </p:sp>
      <p:sp>
        <p:nvSpPr>
          <p:cNvPr id="58371" name="Text Box 1"/>
          <p:cNvSpPr txBox="1">
            <a:spLocks noChangeArrowheads="1"/>
          </p:cNvSpPr>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r" eaLnBrk="1" hangingPunct="1">
              <a:buClrTx/>
              <a:buFontTx/>
              <a:buNone/>
            </a:pPr>
            <a:fld id="{BA9C1D70-2B67-BC48-9603-7A70F36B0ED9}" type="slidenum">
              <a:rPr lang="en-GB" altLang="x-none" sz="1200">
                <a:solidFill>
                  <a:srgbClr val="000000"/>
                </a:solidFill>
                <a:latin typeface="Times New Roman" charset="0"/>
              </a:rPr>
              <a:pPr algn="r" eaLnBrk="1" hangingPunct="1">
                <a:buClrTx/>
                <a:buFontTx/>
                <a:buNone/>
              </a:pPr>
              <a:t>22</a:t>
            </a:fld>
            <a:endParaRPr lang="en-GB" altLang="x-none" sz="1200">
              <a:solidFill>
                <a:srgbClr val="000000"/>
              </a:solidFill>
              <a:latin typeface="Times New Roman" charset="0"/>
            </a:endParaRPr>
          </a:p>
        </p:txBody>
      </p:sp>
      <p:sp>
        <p:nvSpPr>
          <p:cNvPr id="58372" name="Rectangle 2"/>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3" name="Rectangle 3"/>
          <p:cNvSpPr>
            <a:spLocks noGrp="1" noChangeArrowheads="1"/>
          </p:cNvSpPr>
          <p:nvPr>
            <p:ph type="body" idx="1"/>
          </p:nvPr>
        </p:nvSpPr>
        <p:spPr>
          <a:xfrm>
            <a:off x="685800" y="4343400"/>
            <a:ext cx="5481638" cy="411162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pPr eaLnBrk="1" hangingPunct="1"/>
            <a:endParaRPr lang="en-US" altLang="x-none">
              <a:latin typeface="Times New Roman"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11"/>
          <p:cNvSpPr>
            <a:spLocks noGrp="1" noChangeArrowheads="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tabLst>
                <a:tab pos="723900" algn="l"/>
                <a:tab pos="1447800" algn="l"/>
                <a:tab pos="2171700" algn="l"/>
                <a:tab pos="2895600" algn="l"/>
              </a:tabLst>
              <a:defRPr>
                <a:solidFill>
                  <a:schemeClr val="bg1"/>
                </a:solidFill>
                <a:latin typeface="Arial" charset="0"/>
              </a:defRPr>
            </a:lvl1pPr>
            <a:lvl2pPr eaLnBrk="0" hangingPunct="0">
              <a:tabLst>
                <a:tab pos="723900" algn="l"/>
                <a:tab pos="1447800" algn="l"/>
                <a:tab pos="2171700" algn="l"/>
                <a:tab pos="2895600" algn="l"/>
              </a:tabLst>
              <a:defRPr>
                <a:solidFill>
                  <a:schemeClr val="bg1"/>
                </a:solidFill>
                <a:latin typeface="Arial" charset="0"/>
              </a:defRPr>
            </a:lvl2pPr>
            <a:lvl3pPr eaLnBrk="0" hangingPunct="0">
              <a:tabLst>
                <a:tab pos="723900" algn="l"/>
                <a:tab pos="1447800" algn="l"/>
                <a:tab pos="2171700" algn="l"/>
                <a:tab pos="2895600" algn="l"/>
              </a:tabLst>
              <a:defRPr>
                <a:solidFill>
                  <a:schemeClr val="bg1"/>
                </a:solidFill>
                <a:latin typeface="Arial" charset="0"/>
              </a:defRPr>
            </a:lvl3pPr>
            <a:lvl4pPr eaLnBrk="0" hangingPunct="0">
              <a:tabLst>
                <a:tab pos="723900" algn="l"/>
                <a:tab pos="1447800" algn="l"/>
                <a:tab pos="2171700" algn="l"/>
                <a:tab pos="2895600" algn="l"/>
              </a:tabLst>
              <a:defRPr>
                <a:solidFill>
                  <a:schemeClr val="bg1"/>
                </a:solidFill>
                <a:latin typeface="Arial" charset="0"/>
              </a:defRPr>
            </a:lvl4pPr>
            <a:lvl5pPr eaLnBrk="0" hangingPunct="0">
              <a:tabLst>
                <a:tab pos="723900" algn="l"/>
                <a:tab pos="1447800" algn="l"/>
                <a:tab pos="2171700" algn="l"/>
                <a:tab pos="2895600"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9pPr>
          </a:lstStyle>
          <a:p>
            <a:pPr eaLnBrk="1" hangingPunct="1"/>
            <a:fld id="{25014204-0292-F647-B736-C6DAF4256471}" type="slidenum">
              <a:rPr lang="en-GB" altLang="x-none">
                <a:solidFill>
                  <a:srgbClr val="000000"/>
                </a:solidFill>
                <a:latin typeface="Times New Roman" charset="0"/>
              </a:rPr>
              <a:pPr eaLnBrk="1" hangingPunct="1"/>
              <a:t>23</a:t>
            </a:fld>
            <a:endParaRPr lang="en-GB" altLang="x-none">
              <a:solidFill>
                <a:srgbClr val="000000"/>
              </a:solidFill>
              <a:latin typeface="Times New Roman" charset="0"/>
            </a:endParaRPr>
          </a:p>
        </p:txBody>
      </p:sp>
      <p:sp>
        <p:nvSpPr>
          <p:cNvPr id="59395" name="Text Box 1"/>
          <p:cNvSpPr txBox="1">
            <a:spLocks noChangeArrowheads="1"/>
          </p:cNvSpPr>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r" eaLnBrk="1" hangingPunct="1">
              <a:buClrTx/>
              <a:buFontTx/>
              <a:buNone/>
            </a:pPr>
            <a:fld id="{74A711DD-AB18-AF44-BF88-83D547D7C55D}" type="slidenum">
              <a:rPr lang="en-GB" altLang="x-none" sz="1200">
                <a:solidFill>
                  <a:srgbClr val="000000"/>
                </a:solidFill>
                <a:latin typeface="Times New Roman" charset="0"/>
              </a:rPr>
              <a:pPr algn="r" eaLnBrk="1" hangingPunct="1">
                <a:buClrTx/>
                <a:buFontTx/>
                <a:buNone/>
              </a:pPr>
              <a:t>23</a:t>
            </a:fld>
            <a:endParaRPr lang="en-GB" altLang="x-none" sz="1200">
              <a:solidFill>
                <a:srgbClr val="000000"/>
              </a:solidFill>
              <a:latin typeface="Times New Roman" charset="0"/>
            </a:endParaRPr>
          </a:p>
        </p:txBody>
      </p:sp>
      <p:sp>
        <p:nvSpPr>
          <p:cNvPr id="59396" name="Rectangle 2"/>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7" name="Rectangle 3"/>
          <p:cNvSpPr>
            <a:spLocks noGrp="1" noChangeArrowheads="1"/>
          </p:cNvSpPr>
          <p:nvPr>
            <p:ph type="body" idx="1"/>
          </p:nvPr>
        </p:nvSpPr>
        <p:spPr>
          <a:xfrm>
            <a:off x="685800" y="4343400"/>
            <a:ext cx="5481638" cy="411162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pPr eaLnBrk="1" hangingPunct="1"/>
            <a:endParaRPr lang="en-US" altLang="x-none">
              <a:latin typeface="Times New Roman"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11"/>
          <p:cNvSpPr>
            <a:spLocks noGrp="1" noChangeArrowheads="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tabLst>
                <a:tab pos="723900" algn="l"/>
                <a:tab pos="1447800" algn="l"/>
                <a:tab pos="2171700" algn="l"/>
                <a:tab pos="2895600" algn="l"/>
              </a:tabLst>
              <a:defRPr>
                <a:solidFill>
                  <a:schemeClr val="bg1"/>
                </a:solidFill>
                <a:latin typeface="Arial" charset="0"/>
              </a:defRPr>
            </a:lvl1pPr>
            <a:lvl2pPr eaLnBrk="0" hangingPunct="0">
              <a:tabLst>
                <a:tab pos="723900" algn="l"/>
                <a:tab pos="1447800" algn="l"/>
                <a:tab pos="2171700" algn="l"/>
                <a:tab pos="2895600" algn="l"/>
              </a:tabLst>
              <a:defRPr>
                <a:solidFill>
                  <a:schemeClr val="bg1"/>
                </a:solidFill>
                <a:latin typeface="Arial" charset="0"/>
              </a:defRPr>
            </a:lvl2pPr>
            <a:lvl3pPr eaLnBrk="0" hangingPunct="0">
              <a:tabLst>
                <a:tab pos="723900" algn="l"/>
                <a:tab pos="1447800" algn="l"/>
                <a:tab pos="2171700" algn="l"/>
                <a:tab pos="2895600" algn="l"/>
              </a:tabLst>
              <a:defRPr>
                <a:solidFill>
                  <a:schemeClr val="bg1"/>
                </a:solidFill>
                <a:latin typeface="Arial" charset="0"/>
              </a:defRPr>
            </a:lvl3pPr>
            <a:lvl4pPr eaLnBrk="0" hangingPunct="0">
              <a:tabLst>
                <a:tab pos="723900" algn="l"/>
                <a:tab pos="1447800" algn="l"/>
                <a:tab pos="2171700" algn="l"/>
                <a:tab pos="2895600" algn="l"/>
              </a:tabLst>
              <a:defRPr>
                <a:solidFill>
                  <a:schemeClr val="bg1"/>
                </a:solidFill>
                <a:latin typeface="Arial" charset="0"/>
              </a:defRPr>
            </a:lvl4pPr>
            <a:lvl5pPr eaLnBrk="0" hangingPunct="0">
              <a:tabLst>
                <a:tab pos="723900" algn="l"/>
                <a:tab pos="1447800" algn="l"/>
                <a:tab pos="2171700" algn="l"/>
                <a:tab pos="2895600"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9pPr>
          </a:lstStyle>
          <a:p>
            <a:pPr eaLnBrk="1" hangingPunct="1"/>
            <a:fld id="{5682AD58-1B3D-784E-AFCD-F1BED99A2AE2}" type="slidenum">
              <a:rPr lang="en-GB" altLang="x-none">
                <a:solidFill>
                  <a:srgbClr val="000000"/>
                </a:solidFill>
                <a:latin typeface="Times New Roman" charset="0"/>
              </a:rPr>
              <a:pPr eaLnBrk="1" hangingPunct="1"/>
              <a:t>24</a:t>
            </a:fld>
            <a:endParaRPr lang="en-GB" altLang="x-none">
              <a:solidFill>
                <a:srgbClr val="000000"/>
              </a:solidFill>
              <a:latin typeface="Times New Roman" charset="0"/>
            </a:endParaRPr>
          </a:p>
        </p:txBody>
      </p:sp>
      <p:sp>
        <p:nvSpPr>
          <p:cNvPr id="60419" name="Text Box 1"/>
          <p:cNvSpPr txBox="1">
            <a:spLocks noChangeArrowheads="1"/>
          </p:cNvSpPr>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r" eaLnBrk="1" hangingPunct="1">
              <a:buClrTx/>
              <a:buFontTx/>
              <a:buNone/>
            </a:pPr>
            <a:fld id="{0A372A71-4CA6-6145-A8FA-E7A484FCCF84}" type="slidenum">
              <a:rPr lang="en-GB" altLang="x-none" sz="1200">
                <a:solidFill>
                  <a:srgbClr val="000000"/>
                </a:solidFill>
                <a:latin typeface="Times New Roman" charset="0"/>
              </a:rPr>
              <a:pPr algn="r" eaLnBrk="1" hangingPunct="1">
                <a:buClrTx/>
                <a:buFontTx/>
                <a:buNone/>
              </a:pPr>
              <a:t>24</a:t>
            </a:fld>
            <a:endParaRPr lang="en-GB" altLang="x-none" sz="1200">
              <a:solidFill>
                <a:srgbClr val="000000"/>
              </a:solidFill>
              <a:latin typeface="Times New Roman" charset="0"/>
            </a:endParaRPr>
          </a:p>
        </p:txBody>
      </p:sp>
      <p:sp>
        <p:nvSpPr>
          <p:cNvPr id="60420" name="Rectangle 2"/>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21" name="Rectangle 3"/>
          <p:cNvSpPr>
            <a:spLocks noGrp="1" noChangeArrowheads="1"/>
          </p:cNvSpPr>
          <p:nvPr>
            <p:ph type="body" idx="1"/>
          </p:nvPr>
        </p:nvSpPr>
        <p:spPr>
          <a:xfrm>
            <a:off x="685800" y="4343400"/>
            <a:ext cx="5481638" cy="411162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pPr eaLnBrk="1" hangingPunct="1"/>
            <a:endParaRPr lang="en-US" altLang="x-none" dirty="0">
              <a:latin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11"/>
          <p:cNvSpPr>
            <a:spLocks noGrp="1" noChangeArrowheads="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tabLst>
                <a:tab pos="723900" algn="l"/>
                <a:tab pos="1447800" algn="l"/>
                <a:tab pos="2171700" algn="l"/>
                <a:tab pos="2895600" algn="l"/>
              </a:tabLst>
              <a:defRPr>
                <a:solidFill>
                  <a:schemeClr val="bg1"/>
                </a:solidFill>
                <a:latin typeface="Arial" charset="0"/>
              </a:defRPr>
            </a:lvl1pPr>
            <a:lvl2pPr eaLnBrk="0" hangingPunct="0">
              <a:tabLst>
                <a:tab pos="723900" algn="l"/>
                <a:tab pos="1447800" algn="l"/>
                <a:tab pos="2171700" algn="l"/>
                <a:tab pos="2895600" algn="l"/>
              </a:tabLst>
              <a:defRPr>
                <a:solidFill>
                  <a:schemeClr val="bg1"/>
                </a:solidFill>
                <a:latin typeface="Arial" charset="0"/>
              </a:defRPr>
            </a:lvl2pPr>
            <a:lvl3pPr eaLnBrk="0" hangingPunct="0">
              <a:tabLst>
                <a:tab pos="723900" algn="l"/>
                <a:tab pos="1447800" algn="l"/>
                <a:tab pos="2171700" algn="l"/>
                <a:tab pos="2895600" algn="l"/>
              </a:tabLst>
              <a:defRPr>
                <a:solidFill>
                  <a:schemeClr val="bg1"/>
                </a:solidFill>
                <a:latin typeface="Arial" charset="0"/>
              </a:defRPr>
            </a:lvl3pPr>
            <a:lvl4pPr eaLnBrk="0" hangingPunct="0">
              <a:tabLst>
                <a:tab pos="723900" algn="l"/>
                <a:tab pos="1447800" algn="l"/>
                <a:tab pos="2171700" algn="l"/>
                <a:tab pos="2895600" algn="l"/>
              </a:tabLst>
              <a:defRPr>
                <a:solidFill>
                  <a:schemeClr val="bg1"/>
                </a:solidFill>
                <a:latin typeface="Arial" charset="0"/>
              </a:defRPr>
            </a:lvl4pPr>
            <a:lvl5pPr eaLnBrk="0" hangingPunct="0">
              <a:tabLst>
                <a:tab pos="723900" algn="l"/>
                <a:tab pos="1447800" algn="l"/>
                <a:tab pos="2171700" algn="l"/>
                <a:tab pos="2895600"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9pPr>
          </a:lstStyle>
          <a:p>
            <a:pPr eaLnBrk="1" hangingPunct="1"/>
            <a:fld id="{AD28F917-256A-2645-A152-1BF17BCDFAB6}" type="slidenum">
              <a:rPr lang="en-GB" altLang="x-none">
                <a:solidFill>
                  <a:srgbClr val="000000"/>
                </a:solidFill>
                <a:latin typeface="Times New Roman" charset="0"/>
              </a:rPr>
              <a:pPr eaLnBrk="1" hangingPunct="1"/>
              <a:t>25</a:t>
            </a:fld>
            <a:endParaRPr lang="en-GB" altLang="x-none">
              <a:solidFill>
                <a:srgbClr val="000000"/>
              </a:solidFill>
              <a:latin typeface="Times New Roman" charset="0"/>
            </a:endParaRPr>
          </a:p>
        </p:txBody>
      </p:sp>
      <p:sp>
        <p:nvSpPr>
          <p:cNvPr id="61443" name="Text Box 1"/>
          <p:cNvSpPr txBox="1">
            <a:spLocks noChangeArrowheads="1"/>
          </p:cNvSpPr>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r" eaLnBrk="1" hangingPunct="1">
              <a:buClrTx/>
              <a:buFontTx/>
              <a:buNone/>
            </a:pPr>
            <a:fld id="{A6CA6AE3-3D21-4540-A4C1-FE5FBE25E97F}" type="slidenum">
              <a:rPr lang="en-GB" altLang="x-none" sz="1200">
                <a:solidFill>
                  <a:srgbClr val="000000"/>
                </a:solidFill>
                <a:latin typeface="Times New Roman" charset="0"/>
              </a:rPr>
              <a:pPr algn="r" eaLnBrk="1" hangingPunct="1">
                <a:buClrTx/>
                <a:buFontTx/>
                <a:buNone/>
              </a:pPr>
              <a:t>25</a:t>
            </a:fld>
            <a:endParaRPr lang="en-GB" altLang="x-none" sz="1200">
              <a:solidFill>
                <a:srgbClr val="000000"/>
              </a:solidFill>
              <a:latin typeface="Times New Roman" charset="0"/>
            </a:endParaRPr>
          </a:p>
        </p:txBody>
      </p:sp>
      <p:sp>
        <p:nvSpPr>
          <p:cNvPr id="61444" name="Rectangle 2"/>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5" name="Rectangle 3"/>
          <p:cNvSpPr>
            <a:spLocks noGrp="1" noChangeArrowheads="1"/>
          </p:cNvSpPr>
          <p:nvPr>
            <p:ph type="body" idx="1"/>
          </p:nvPr>
        </p:nvSpPr>
        <p:spPr>
          <a:xfrm>
            <a:off x="685800" y="4343400"/>
            <a:ext cx="5481638" cy="411162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pPr eaLnBrk="1" hangingPunct="1"/>
            <a:endParaRPr lang="en-US" altLang="x-none">
              <a:latin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11"/>
          <p:cNvSpPr>
            <a:spLocks noGrp="1" noChangeArrowheads="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tabLst>
                <a:tab pos="723900" algn="l"/>
                <a:tab pos="1447800" algn="l"/>
                <a:tab pos="2171700" algn="l"/>
                <a:tab pos="2895600" algn="l"/>
              </a:tabLst>
              <a:defRPr>
                <a:solidFill>
                  <a:schemeClr val="bg1"/>
                </a:solidFill>
                <a:latin typeface="Arial" charset="0"/>
              </a:defRPr>
            </a:lvl1pPr>
            <a:lvl2pPr eaLnBrk="0" hangingPunct="0">
              <a:tabLst>
                <a:tab pos="723900" algn="l"/>
                <a:tab pos="1447800" algn="l"/>
                <a:tab pos="2171700" algn="l"/>
                <a:tab pos="2895600" algn="l"/>
              </a:tabLst>
              <a:defRPr>
                <a:solidFill>
                  <a:schemeClr val="bg1"/>
                </a:solidFill>
                <a:latin typeface="Arial" charset="0"/>
              </a:defRPr>
            </a:lvl2pPr>
            <a:lvl3pPr eaLnBrk="0" hangingPunct="0">
              <a:tabLst>
                <a:tab pos="723900" algn="l"/>
                <a:tab pos="1447800" algn="l"/>
                <a:tab pos="2171700" algn="l"/>
                <a:tab pos="2895600" algn="l"/>
              </a:tabLst>
              <a:defRPr>
                <a:solidFill>
                  <a:schemeClr val="bg1"/>
                </a:solidFill>
                <a:latin typeface="Arial" charset="0"/>
              </a:defRPr>
            </a:lvl3pPr>
            <a:lvl4pPr eaLnBrk="0" hangingPunct="0">
              <a:tabLst>
                <a:tab pos="723900" algn="l"/>
                <a:tab pos="1447800" algn="l"/>
                <a:tab pos="2171700" algn="l"/>
                <a:tab pos="2895600" algn="l"/>
              </a:tabLst>
              <a:defRPr>
                <a:solidFill>
                  <a:schemeClr val="bg1"/>
                </a:solidFill>
                <a:latin typeface="Arial" charset="0"/>
              </a:defRPr>
            </a:lvl4pPr>
            <a:lvl5pPr eaLnBrk="0" hangingPunct="0">
              <a:tabLst>
                <a:tab pos="723900" algn="l"/>
                <a:tab pos="1447800" algn="l"/>
                <a:tab pos="2171700" algn="l"/>
                <a:tab pos="2895600"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9pPr>
          </a:lstStyle>
          <a:p>
            <a:pPr eaLnBrk="1" hangingPunct="1"/>
            <a:fld id="{B25EDB12-BA12-B349-858A-7631D81C141D}" type="slidenum">
              <a:rPr lang="en-GB" altLang="x-none">
                <a:solidFill>
                  <a:srgbClr val="000000"/>
                </a:solidFill>
                <a:latin typeface="Times New Roman" charset="0"/>
              </a:rPr>
              <a:pPr eaLnBrk="1" hangingPunct="1"/>
              <a:t>26</a:t>
            </a:fld>
            <a:endParaRPr lang="en-GB" altLang="x-none">
              <a:solidFill>
                <a:srgbClr val="000000"/>
              </a:solidFill>
              <a:latin typeface="Times New Roman" charset="0"/>
            </a:endParaRPr>
          </a:p>
        </p:txBody>
      </p:sp>
      <p:sp>
        <p:nvSpPr>
          <p:cNvPr id="62467" name="Text Box 1"/>
          <p:cNvSpPr txBox="1">
            <a:spLocks noChangeArrowheads="1"/>
          </p:cNvSpPr>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r" eaLnBrk="1" hangingPunct="1">
              <a:buClrTx/>
              <a:buFontTx/>
              <a:buNone/>
            </a:pPr>
            <a:fld id="{CBF2AB89-1582-604A-BDE0-ADA19F99EA79}" type="slidenum">
              <a:rPr lang="en-GB" altLang="x-none" sz="1200">
                <a:solidFill>
                  <a:srgbClr val="000000"/>
                </a:solidFill>
                <a:latin typeface="Times New Roman" charset="0"/>
              </a:rPr>
              <a:pPr algn="r" eaLnBrk="1" hangingPunct="1">
                <a:buClrTx/>
                <a:buFontTx/>
                <a:buNone/>
              </a:pPr>
              <a:t>26</a:t>
            </a:fld>
            <a:endParaRPr lang="en-GB" altLang="x-none" sz="1200">
              <a:solidFill>
                <a:srgbClr val="000000"/>
              </a:solidFill>
              <a:latin typeface="Times New Roman" charset="0"/>
            </a:endParaRPr>
          </a:p>
        </p:txBody>
      </p:sp>
      <p:sp>
        <p:nvSpPr>
          <p:cNvPr id="62468" name="Rectangle 2"/>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9" name="Rectangle 3"/>
          <p:cNvSpPr>
            <a:spLocks noGrp="1" noChangeArrowheads="1"/>
          </p:cNvSpPr>
          <p:nvPr>
            <p:ph type="body" idx="1"/>
          </p:nvPr>
        </p:nvSpPr>
        <p:spPr>
          <a:xfrm>
            <a:off x="685800" y="4343400"/>
            <a:ext cx="5481638" cy="411162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pPr eaLnBrk="1" hangingPunct="1"/>
            <a:endParaRPr lang="en-US" altLang="x-none">
              <a:latin typeface="Times New Roman"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11"/>
          <p:cNvSpPr>
            <a:spLocks noGrp="1" noChangeArrowheads="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tabLst>
                <a:tab pos="723900" algn="l"/>
                <a:tab pos="1447800" algn="l"/>
                <a:tab pos="2171700" algn="l"/>
                <a:tab pos="2895600" algn="l"/>
              </a:tabLst>
              <a:defRPr>
                <a:solidFill>
                  <a:schemeClr val="bg1"/>
                </a:solidFill>
                <a:latin typeface="Arial" charset="0"/>
              </a:defRPr>
            </a:lvl1pPr>
            <a:lvl2pPr eaLnBrk="0" hangingPunct="0">
              <a:tabLst>
                <a:tab pos="723900" algn="l"/>
                <a:tab pos="1447800" algn="l"/>
                <a:tab pos="2171700" algn="l"/>
                <a:tab pos="2895600" algn="l"/>
              </a:tabLst>
              <a:defRPr>
                <a:solidFill>
                  <a:schemeClr val="bg1"/>
                </a:solidFill>
                <a:latin typeface="Arial" charset="0"/>
              </a:defRPr>
            </a:lvl2pPr>
            <a:lvl3pPr eaLnBrk="0" hangingPunct="0">
              <a:tabLst>
                <a:tab pos="723900" algn="l"/>
                <a:tab pos="1447800" algn="l"/>
                <a:tab pos="2171700" algn="l"/>
                <a:tab pos="2895600" algn="l"/>
              </a:tabLst>
              <a:defRPr>
                <a:solidFill>
                  <a:schemeClr val="bg1"/>
                </a:solidFill>
                <a:latin typeface="Arial" charset="0"/>
              </a:defRPr>
            </a:lvl3pPr>
            <a:lvl4pPr eaLnBrk="0" hangingPunct="0">
              <a:tabLst>
                <a:tab pos="723900" algn="l"/>
                <a:tab pos="1447800" algn="l"/>
                <a:tab pos="2171700" algn="l"/>
                <a:tab pos="2895600" algn="l"/>
              </a:tabLst>
              <a:defRPr>
                <a:solidFill>
                  <a:schemeClr val="bg1"/>
                </a:solidFill>
                <a:latin typeface="Arial" charset="0"/>
              </a:defRPr>
            </a:lvl4pPr>
            <a:lvl5pPr eaLnBrk="0" hangingPunct="0">
              <a:tabLst>
                <a:tab pos="723900" algn="l"/>
                <a:tab pos="1447800" algn="l"/>
                <a:tab pos="2171700" algn="l"/>
                <a:tab pos="2895600"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9pPr>
          </a:lstStyle>
          <a:p>
            <a:pPr eaLnBrk="1" hangingPunct="1"/>
            <a:fld id="{07435E44-C0CD-D34F-8205-17F3A59ECD7A}" type="slidenum">
              <a:rPr lang="en-GB" altLang="x-none">
                <a:solidFill>
                  <a:srgbClr val="000000"/>
                </a:solidFill>
                <a:latin typeface="Times New Roman" charset="0"/>
              </a:rPr>
              <a:pPr eaLnBrk="1" hangingPunct="1"/>
              <a:t>27</a:t>
            </a:fld>
            <a:endParaRPr lang="en-GB" altLang="x-none">
              <a:solidFill>
                <a:srgbClr val="000000"/>
              </a:solidFill>
              <a:latin typeface="Times New Roman" charset="0"/>
            </a:endParaRPr>
          </a:p>
        </p:txBody>
      </p:sp>
      <p:sp>
        <p:nvSpPr>
          <p:cNvPr id="63491" name="Text Box 1"/>
          <p:cNvSpPr txBox="1">
            <a:spLocks noChangeArrowheads="1"/>
          </p:cNvSpPr>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r" eaLnBrk="1" hangingPunct="1">
              <a:buClrTx/>
              <a:buFontTx/>
              <a:buNone/>
            </a:pPr>
            <a:fld id="{E32C0741-E188-5F47-AB34-A93D303E602B}" type="slidenum">
              <a:rPr lang="en-GB" altLang="x-none" sz="1200">
                <a:solidFill>
                  <a:srgbClr val="000000"/>
                </a:solidFill>
                <a:latin typeface="Times New Roman" charset="0"/>
              </a:rPr>
              <a:pPr algn="r" eaLnBrk="1" hangingPunct="1">
                <a:buClrTx/>
                <a:buFontTx/>
                <a:buNone/>
              </a:pPr>
              <a:t>27</a:t>
            </a:fld>
            <a:endParaRPr lang="en-GB" altLang="x-none" sz="1200">
              <a:solidFill>
                <a:srgbClr val="000000"/>
              </a:solidFill>
              <a:latin typeface="Times New Roman" charset="0"/>
            </a:endParaRPr>
          </a:p>
        </p:txBody>
      </p:sp>
      <p:sp>
        <p:nvSpPr>
          <p:cNvPr id="63492"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sl-SI" altLang="x-none"/>
          </a:p>
        </p:txBody>
      </p:sp>
      <p:sp>
        <p:nvSpPr>
          <p:cNvPr id="63493" name="Rectangle 3"/>
          <p:cNvSpPr>
            <a:spLocks noGrp="1" noChangeArrowheads="1"/>
          </p:cNvSpPr>
          <p:nvPr>
            <p:ph type="body"/>
          </p:nvPr>
        </p:nvSpPr>
        <p:spPr>
          <a:xfrm>
            <a:off x="685800" y="4343400"/>
            <a:ext cx="5481638" cy="411162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pPr eaLnBrk="1" hangingPunct="1"/>
            <a:endParaRPr lang="en-US" altLang="x-none">
              <a:latin typeface="Times New Roman"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11"/>
          <p:cNvSpPr>
            <a:spLocks noGrp="1" noChangeArrowheads="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tabLst>
                <a:tab pos="723900" algn="l"/>
                <a:tab pos="1447800" algn="l"/>
                <a:tab pos="2171700" algn="l"/>
                <a:tab pos="2895600" algn="l"/>
              </a:tabLst>
              <a:defRPr>
                <a:solidFill>
                  <a:schemeClr val="bg1"/>
                </a:solidFill>
                <a:latin typeface="Arial" charset="0"/>
              </a:defRPr>
            </a:lvl1pPr>
            <a:lvl2pPr eaLnBrk="0" hangingPunct="0">
              <a:tabLst>
                <a:tab pos="723900" algn="l"/>
                <a:tab pos="1447800" algn="l"/>
                <a:tab pos="2171700" algn="l"/>
                <a:tab pos="2895600" algn="l"/>
              </a:tabLst>
              <a:defRPr>
                <a:solidFill>
                  <a:schemeClr val="bg1"/>
                </a:solidFill>
                <a:latin typeface="Arial" charset="0"/>
              </a:defRPr>
            </a:lvl2pPr>
            <a:lvl3pPr eaLnBrk="0" hangingPunct="0">
              <a:tabLst>
                <a:tab pos="723900" algn="l"/>
                <a:tab pos="1447800" algn="l"/>
                <a:tab pos="2171700" algn="l"/>
                <a:tab pos="2895600" algn="l"/>
              </a:tabLst>
              <a:defRPr>
                <a:solidFill>
                  <a:schemeClr val="bg1"/>
                </a:solidFill>
                <a:latin typeface="Arial" charset="0"/>
              </a:defRPr>
            </a:lvl3pPr>
            <a:lvl4pPr eaLnBrk="0" hangingPunct="0">
              <a:tabLst>
                <a:tab pos="723900" algn="l"/>
                <a:tab pos="1447800" algn="l"/>
                <a:tab pos="2171700" algn="l"/>
                <a:tab pos="2895600" algn="l"/>
              </a:tabLst>
              <a:defRPr>
                <a:solidFill>
                  <a:schemeClr val="bg1"/>
                </a:solidFill>
                <a:latin typeface="Arial" charset="0"/>
              </a:defRPr>
            </a:lvl4pPr>
            <a:lvl5pPr eaLnBrk="0" hangingPunct="0">
              <a:tabLst>
                <a:tab pos="723900" algn="l"/>
                <a:tab pos="1447800" algn="l"/>
                <a:tab pos="2171700" algn="l"/>
                <a:tab pos="2895600"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9pPr>
          </a:lstStyle>
          <a:p>
            <a:pPr eaLnBrk="1" hangingPunct="1"/>
            <a:fld id="{07435E44-C0CD-D34F-8205-17F3A59ECD7A}" type="slidenum">
              <a:rPr lang="en-GB" altLang="x-none">
                <a:solidFill>
                  <a:srgbClr val="000000"/>
                </a:solidFill>
                <a:latin typeface="Times New Roman" charset="0"/>
              </a:rPr>
              <a:pPr eaLnBrk="1" hangingPunct="1"/>
              <a:t>28</a:t>
            </a:fld>
            <a:endParaRPr lang="en-GB" altLang="x-none">
              <a:solidFill>
                <a:srgbClr val="000000"/>
              </a:solidFill>
              <a:latin typeface="Times New Roman" charset="0"/>
            </a:endParaRPr>
          </a:p>
        </p:txBody>
      </p:sp>
      <p:sp>
        <p:nvSpPr>
          <p:cNvPr id="63491" name="Text Box 1"/>
          <p:cNvSpPr txBox="1">
            <a:spLocks noChangeArrowheads="1"/>
          </p:cNvSpPr>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r" eaLnBrk="1" hangingPunct="1">
              <a:buClrTx/>
              <a:buFontTx/>
              <a:buNone/>
            </a:pPr>
            <a:fld id="{E32C0741-E188-5F47-AB34-A93D303E602B}" type="slidenum">
              <a:rPr lang="en-GB" altLang="x-none" sz="1200">
                <a:solidFill>
                  <a:srgbClr val="000000"/>
                </a:solidFill>
                <a:latin typeface="Times New Roman" charset="0"/>
              </a:rPr>
              <a:pPr algn="r" eaLnBrk="1" hangingPunct="1">
                <a:buClrTx/>
                <a:buFontTx/>
                <a:buNone/>
              </a:pPr>
              <a:t>28</a:t>
            </a:fld>
            <a:endParaRPr lang="en-GB" altLang="x-none" sz="1200">
              <a:solidFill>
                <a:srgbClr val="000000"/>
              </a:solidFill>
              <a:latin typeface="Times New Roman" charset="0"/>
            </a:endParaRPr>
          </a:p>
        </p:txBody>
      </p:sp>
      <p:sp>
        <p:nvSpPr>
          <p:cNvPr id="63492"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sl-SI" altLang="x-none"/>
          </a:p>
        </p:txBody>
      </p:sp>
      <p:sp>
        <p:nvSpPr>
          <p:cNvPr id="63493" name="Rectangle 3"/>
          <p:cNvSpPr>
            <a:spLocks noGrp="1" noChangeArrowheads="1"/>
          </p:cNvSpPr>
          <p:nvPr>
            <p:ph type="body"/>
          </p:nvPr>
        </p:nvSpPr>
        <p:spPr>
          <a:xfrm>
            <a:off x="685800" y="4343400"/>
            <a:ext cx="5481638" cy="411162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pPr eaLnBrk="1" hangingPunct="1"/>
            <a:endParaRPr lang="en-US" altLang="x-none">
              <a:latin typeface="Times New Roman" charset="0"/>
            </a:endParaRPr>
          </a:p>
        </p:txBody>
      </p:sp>
    </p:spTree>
    <p:extLst>
      <p:ext uri="{BB962C8B-B14F-4D97-AF65-F5344CB8AC3E}">
        <p14:creationId xmlns:p14="http://schemas.microsoft.com/office/powerpoint/2010/main" val="13737561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11"/>
          <p:cNvSpPr>
            <a:spLocks noGrp="1" noChangeArrowheads="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tabLst>
                <a:tab pos="723900" algn="l"/>
                <a:tab pos="1447800" algn="l"/>
                <a:tab pos="2171700" algn="l"/>
                <a:tab pos="2895600" algn="l"/>
              </a:tabLst>
              <a:defRPr>
                <a:solidFill>
                  <a:schemeClr val="bg1"/>
                </a:solidFill>
                <a:latin typeface="Arial" charset="0"/>
              </a:defRPr>
            </a:lvl1pPr>
            <a:lvl2pPr eaLnBrk="0" hangingPunct="0">
              <a:tabLst>
                <a:tab pos="723900" algn="l"/>
                <a:tab pos="1447800" algn="l"/>
                <a:tab pos="2171700" algn="l"/>
                <a:tab pos="2895600" algn="l"/>
              </a:tabLst>
              <a:defRPr>
                <a:solidFill>
                  <a:schemeClr val="bg1"/>
                </a:solidFill>
                <a:latin typeface="Arial" charset="0"/>
              </a:defRPr>
            </a:lvl2pPr>
            <a:lvl3pPr eaLnBrk="0" hangingPunct="0">
              <a:tabLst>
                <a:tab pos="723900" algn="l"/>
                <a:tab pos="1447800" algn="l"/>
                <a:tab pos="2171700" algn="l"/>
                <a:tab pos="2895600" algn="l"/>
              </a:tabLst>
              <a:defRPr>
                <a:solidFill>
                  <a:schemeClr val="bg1"/>
                </a:solidFill>
                <a:latin typeface="Arial" charset="0"/>
              </a:defRPr>
            </a:lvl3pPr>
            <a:lvl4pPr eaLnBrk="0" hangingPunct="0">
              <a:tabLst>
                <a:tab pos="723900" algn="l"/>
                <a:tab pos="1447800" algn="l"/>
                <a:tab pos="2171700" algn="l"/>
                <a:tab pos="2895600" algn="l"/>
              </a:tabLst>
              <a:defRPr>
                <a:solidFill>
                  <a:schemeClr val="bg1"/>
                </a:solidFill>
                <a:latin typeface="Arial" charset="0"/>
              </a:defRPr>
            </a:lvl4pPr>
            <a:lvl5pPr eaLnBrk="0" hangingPunct="0">
              <a:tabLst>
                <a:tab pos="723900" algn="l"/>
                <a:tab pos="1447800" algn="l"/>
                <a:tab pos="2171700" algn="l"/>
                <a:tab pos="2895600"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9pPr>
          </a:lstStyle>
          <a:p>
            <a:pPr eaLnBrk="1" hangingPunct="1"/>
            <a:fld id="{FFA0CD3C-FC93-0347-BDD2-989F03458C66}" type="slidenum">
              <a:rPr lang="en-GB" altLang="x-none">
                <a:solidFill>
                  <a:srgbClr val="000000"/>
                </a:solidFill>
                <a:latin typeface="Times New Roman" charset="0"/>
              </a:rPr>
              <a:pPr eaLnBrk="1" hangingPunct="1"/>
              <a:t>29</a:t>
            </a:fld>
            <a:endParaRPr lang="en-GB" altLang="x-none">
              <a:solidFill>
                <a:srgbClr val="000000"/>
              </a:solidFill>
              <a:latin typeface="Times New Roman" charset="0"/>
            </a:endParaRPr>
          </a:p>
        </p:txBody>
      </p:sp>
      <p:sp>
        <p:nvSpPr>
          <p:cNvPr id="64515" name="Text Box 1"/>
          <p:cNvSpPr txBox="1">
            <a:spLocks noChangeArrowheads="1"/>
          </p:cNvSpPr>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r" eaLnBrk="1" hangingPunct="1">
              <a:buClrTx/>
              <a:buFontTx/>
              <a:buNone/>
            </a:pPr>
            <a:fld id="{34AFCC8E-BD38-A747-8B9D-84A51464C011}" type="slidenum">
              <a:rPr lang="en-GB" altLang="x-none" sz="1200">
                <a:solidFill>
                  <a:srgbClr val="000000"/>
                </a:solidFill>
                <a:latin typeface="Times New Roman" charset="0"/>
              </a:rPr>
              <a:pPr algn="r" eaLnBrk="1" hangingPunct="1">
                <a:buClrTx/>
                <a:buFontTx/>
                <a:buNone/>
              </a:pPr>
              <a:t>29</a:t>
            </a:fld>
            <a:endParaRPr lang="en-GB" altLang="x-none" sz="1200">
              <a:solidFill>
                <a:srgbClr val="000000"/>
              </a:solidFill>
              <a:latin typeface="Times New Roman" charset="0"/>
            </a:endParaRPr>
          </a:p>
        </p:txBody>
      </p:sp>
      <p:sp>
        <p:nvSpPr>
          <p:cNvPr id="64516" name="Rectangle 2"/>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7" name="Rectangle 3"/>
          <p:cNvSpPr>
            <a:spLocks noGrp="1" noChangeArrowheads="1"/>
          </p:cNvSpPr>
          <p:nvPr>
            <p:ph type="body" idx="1"/>
          </p:nvPr>
        </p:nvSpPr>
        <p:spPr>
          <a:xfrm>
            <a:off x="685800" y="4343400"/>
            <a:ext cx="5481638" cy="411162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pPr eaLnBrk="1" hangingPunct="1"/>
            <a:endParaRPr lang="en-US" altLang="x-none">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11"/>
          <p:cNvSpPr>
            <a:spLocks noGrp="1" noChangeArrowheads="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tabLst>
                <a:tab pos="723900" algn="l"/>
                <a:tab pos="1447800" algn="l"/>
                <a:tab pos="2171700" algn="l"/>
                <a:tab pos="2895600" algn="l"/>
              </a:tabLst>
              <a:defRPr>
                <a:solidFill>
                  <a:schemeClr val="bg1"/>
                </a:solidFill>
                <a:latin typeface="Arial" charset="0"/>
              </a:defRPr>
            </a:lvl1pPr>
            <a:lvl2pPr eaLnBrk="0" hangingPunct="0">
              <a:tabLst>
                <a:tab pos="723900" algn="l"/>
                <a:tab pos="1447800" algn="l"/>
                <a:tab pos="2171700" algn="l"/>
                <a:tab pos="2895600" algn="l"/>
              </a:tabLst>
              <a:defRPr>
                <a:solidFill>
                  <a:schemeClr val="bg1"/>
                </a:solidFill>
                <a:latin typeface="Arial" charset="0"/>
              </a:defRPr>
            </a:lvl2pPr>
            <a:lvl3pPr eaLnBrk="0" hangingPunct="0">
              <a:tabLst>
                <a:tab pos="723900" algn="l"/>
                <a:tab pos="1447800" algn="l"/>
                <a:tab pos="2171700" algn="l"/>
                <a:tab pos="2895600" algn="l"/>
              </a:tabLst>
              <a:defRPr>
                <a:solidFill>
                  <a:schemeClr val="bg1"/>
                </a:solidFill>
                <a:latin typeface="Arial" charset="0"/>
              </a:defRPr>
            </a:lvl3pPr>
            <a:lvl4pPr eaLnBrk="0" hangingPunct="0">
              <a:tabLst>
                <a:tab pos="723900" algn="l"/>
                <a:tab pos="1447800" algn="l"/>
                <a:tab pos="2171700" algn="l"/>
                <a:tab pos="2895600" algn="l"/>
              </a:tabLst>
              <a:defRPr>
                <a:solidFill>
                  <a:schemeClr val="bg1"/>
                </a:solidFill>
                <a:latin typeface="Arial" charset="0"/>
              </a:defRPr>
            </a:lvl4pPr>
            <a:lvl5pPr eaLnBrk="0" hangingPunct="0">
              <a:tabLst>
                <a:tab pos="723900" algn="l"/>
                <a:tab pos="1447800" algn="l"/>
                <a:tab pos="2171700" algn="l"/>
                <a:tab pos="2895600"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9pPr>
          </a:lstStyle>
          <a:p>
            <a:pPr eaLnBrk="1" hangingPunct="1"/>
            <a:fld id="{8E28F8E5-6804-C046-84DE-80E2C1A2D3CE}" type="slidenum">
              <a:rPr lang="en-GB" altLang="x-none">
                <a:solidFill>
                  <a:srgbClr val="000000"/>
                </a:solidFill>
                <a:latin typeface="Times New Roman" charset="0"/>
              </a:rPr>
              <a:pPr eaLnBrk="1" hangingPunct="1"/>
              <a:t>3</a:t>
            </a:fld>
            <a:endParaRPr lang="en-GB" altLang="x-none">
              <a:solidFill>
                <a:srgbClr val="000000"/>
              </a:solidFill>
              <a:latin typeface="Times New Roman" charset="0"/>
            </a:endParaRPr>
          </a:p>
        </p:txBody>
      </p:sp>
      <p:sp>
        <p:nvSpPr>
          <p:cNvPr id="38915" name="Text Box 1"/>
          <p:cNvSpPr txBox="1">
            <a:spLocks noChangeArrowheads="1"/>
          </p:cNvSpPr>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r" eaLnBrk="1" hangingPunct="1">
              <a:buClrTx/>
              <a:buFontTx/>
              <a:buNone/>
            </a:pPr>
            <a:fld id="{FC617C84-05A3-8344-A55D-BA1D2640EF86}" type="slidenum">
              <a:rPr lang="en-GB" altLang="x-none" sz="1200">
                <a:solidFill>
                  <a:srgbClr val="000000"/>
                </a:solidFill>
                <a:latin typeface="Times New Roman" charset="0"/>
              </a:rPr>
              <a:pPr algn="r" eaLnBrk="1" hangingPunct="1">
                <a:buClrTx/>
                <a:buFontTx/>
                <a:buNone/>
              </a:pPr>
              <a:t>3</a:t>
            </a:fld>
            <a:endParaRPr lang="en-GB" altLang="x-none" sz="1200">
              <a:solidFill>
                <a:srgbClr val="000000"/>
              </a:solidFill>
              <a:latin typeface="Times New Roman" charset="0"/>
            </a:endParaRPr>
          </a:p>
        </p:txBody>
      </p:sp>
      <p:sp>
        <p:nvSpPr>
          <p:cNvPr id="38916" name="Rectangle 2"/>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7" name="Rectangle 3"/>
          <p:cNvSpPr>
            <a:spLocks noGrp="1" noChangeArrowheads="1"/>
          </p:cNvSpPr>
          <p:nvPr>
            <p:ph type="body" idx="1"/>
          </p:nvPr>
        </p:nvSpPr>
        <p:spPr>
          <a:xfrm>
            <a:off x="685800" y="4343400"/>
            <a:ext cx="5481638" cy="411162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pPr eaLnBrk="1" hangingPunct="1"/>
            <a:endParaRPr lang="en-US" altLang="x-none">
              <a:latin typeface="Times New Roman"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11"/>
          <p:cNvSpPr>
            <a:spLocks noGrp="1" noChangeArrowheads="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tabLst>
                <a:tab pos="723900" algn="l"/>
                <a:tab pos="1447800" algn="l"/>
                <a:tab pos="2171700" algn="l"/>
                <a:tab pos="2895600" algn="l"/>
              </a:tabLst>
              <a:defRPr>
                <a:solidFill>
                  <a:schemeClr val="bg1"/>
                </a:solidFill>
                <a:latin typeface="Arial" charset="0"/>
              </a:defRPr>
            </a:lvl1pPr>
            <a:lvl2pPr eaLnBrk="0" hangingPunct="0">
              <a:tabLst>
                <a:tab pos="723900" algn="l"/>
                <a:tab pos="1447800" algn="l"/>
                <a:tab pos="2171700" algn="l"/>
                <a:tab pos="2895600" algn="l"/>
              </a:tabLst>
              <a:defRPr>
                <a:solidFill>
                  <a:schemeClr val="bg1"/>
                </a:solidFill>
                <a:latin typeface="Arial" charset="0"/>
              </a:defRPr>
            </a:lvl2pPr>
            <a:lvl3pPr eaLnBrk="0" hangingPunct="0">
              <a:tabLst>
                <a:tab pos="723900" algn="l"/>
                <a:tab pos="1447800" algn="l"/>
                <a:tab pos="2171700" algn="l"/>
                <a:tab pos="2895600" algn="l"/>
              </a:tabLst>
              <a:defRPr>
                <a:solidFill>
                  <a:schemeClr val="bg1"/>
                </a:solidFill>
                <a:latin typeface="Arial" charset="0"/>
              </a:defRPr>
            </a:lvl3pPr>
            <a:lvl4pPr eaLnBrk="0" hangingPunct="0">
              <a:tabLst>
                <a:tab pos="723900" algn="l"/>
                <a:tab pos="1447800" algn="l"/>
                <a:tab pos="2171700" algn="l"/>
                <a:tab pos="2895600" algn="l"/>
              </a:tabLst>
              <a:defRPr>
                <a:solidFill>
                  <a:schemeClr val="bg1"/>
                </a:solidFill>
                <a:latin typeface="Arial" charset="0"/>
              </a:defRPr>
            </a:lvl4pPr>
            <a:lvl5pPr eaLnBrk="0" hangingPunct="0">
              <a:tabLst>
                <a:tab pos="723900" algn="l"/>
                <a:tab pos="1447800" algn="l"/>
                <a:tab pos="2171700" algn="l"/>
                <a:tab pos="2895600"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9pPr>
          </a:lstStyle>
          <a:p>
            <a:pPr eaLnBrk="1" hangingPunct="1"/>
            <a:fld id="{DFACE413-2290-1B49-A82B-949A7F3BC890}" type="slidenum">
              <a:rPr lang="en-GB" altLang="x-none">
                <a:solidFill>
                  <a:srgbClr val="000000"/>
                </a:solidFill>
                <a:latin typeface="Times New Roman" charset="0"/>
              </a:rPr>
              <a:pPr eaLnBrk="1" hangingPunct="1"/>
              <a:t>30</a:t>
            </a:fld>
            <a:endParaRPr lang="en-GB" altLang="x-none">
              <a:solidFill>
                <a:srgbClr val="000000"/>
              </a:solidFill>
              <a:latin typeface="Times New Roman" charset="0"/>
            </a:endParaRPr>
          </a:p>
        </p:txBody>
      </p:sp>
      <p:sp>
        <p:nvSpPr>
          <p:cNvPr id="65539" name="Text Box 2"/>
          <p:cNvSpPr txBox="1">
            <a:spLocks noChangeArrowheads="1"/>
          </p:cNvSpPr>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r" eaLnBrk="1" hangingPunct="1">
              <a:buClrTx/>
              <a:buFontTx/>
              <a:buNone/>
            </a:pPr>
            <a:fld id="{39855F74-975F-6042-B2B7-F2949750BC31}" type="slidenum">
              <a:rPr lang="en-GB" altLang="x-none" sz="1200">
                <a:solidFill>
                  <a:srgbClr val="000000"/>
                </a:solidFill>
                <a:latin typeface="Times New Roman" charset="0"/>
              </a:rPr>
              <a:pPr algn="r" eaLnBrk="1" hangingPunct="1">
                <a:buClrTx/>
                <a:buFontTx/>
                <a:buNone/>
              </a:pPr>
              <a:t>30</a:t>
            </a:fld>
            <a:endParaRPr lang="en-GB" altLang="x-none" sz="1200">
              <a:solidFill>
                <a:srgbClr val="000000"/>
              </a:solidFill>
              <a:latin typeface="Times New Roman" charset="0"/>
            </a:endParaRPr>
          </a:p>
        </p:txBody>
      </p:sp>
      <p:sp>
        <p:nvSpPr>
          <p:cNvPr id="65540" name="Rectangle 3"/>
          <p:cNvSpPr>
            <a:spLocks noGrp="1" noRot="1" noChangeAspect="1" noChangeArrowheads="1" noTextEdit="1"/>
          </p:cNvSpPr>
          <p:nvPr>
            <p:ph type="sldImg"/>
          </p:nvPr>
        </p:nvSpPr>
        <p:spPr>
          <a:xfrm>
            <a:off x="1143000" y="685800"/>
            <a:ext cx="4572000" cy="3429000"/>
          </a:xfrm>
          <a:ln/>
        </p:spPr>
      </p:sp>
      <p:sp>
        <p:nvSpPr>
          <p:cNvPr id="65541" name="Rectangle 4"/>
          <p:cNvSpPr>
            <a:spLocks noGrp="1" noChangeArrowheads="1"/>
          </p:cNvSpPr>
          <p:nvPr>
            <p:ph type="body" idx="1"/>
          </p:nvPr>
        </p:nvSpPr>
        <p:spPr>
          <a:xfrm>
            <a:off x="685800" y="4343400"/>
            <a:ext cx="5481638" cy="411162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wrap="none" anchor="ctr"/>
          <a:lstStyle/>
          <a:p>
            <a:pPr eaLnBrk="1" hangingPunct="1"/>
            <a:endParaRPr lang="en-US" altLang="x-none">
              <a:latin typeface="Times New Roman"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11"/>
          <p:cNvSpPr>
            <a:spLocks noGrp="1" noChangeArrowheads="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tabLst>
                <a:tab pos="723900" algn="l"/>
                <a:tab pos="1447800" algn="l"/>
                <a:tab pos="2171700" algn="l"/>
                <a:tab pos="2895600" algn="l"/>
              </a:tabLst>
              <a:defRPr>
                <a:solidFill>
                  <a:schemeClr val="bg1"/>
                </a:solidFill>
                <a:latin typeface="Arial" charset="0"/>
              </a:defRPr>
            </a:lvl1pPr>
            <a:lvl2pPr eaLnBrk="0" hangingPunct="0">
              <a:tabLst>
                <a:tab pos="723900" algn="l"/>
                <a:tab pos="1447800" algn="l"/>
                <a:tab pos="2171700" algn="l"/>
                <a:tab pos="2895600" algn="l"/>
              </a:tabLst>
              <a:defRPr>
                <a:solidFill>
                  <a:schemeClr val="bg1"/>
                </a:solidFill>
                <a:latin typeface="Arial" charset="0"/>
              </a:defRPr>
            </a:lvl2pPr>
            <a:lvl3pPr eaLnBrk="0" hangingPunct="0">
              <a:tabLst>
                <a:tab pos="723900" algn="l"/>
                <a:tab pos="1447800" algn="l"/>
                <a:tab pos="2171700" algn="l"/>
                <a:tab pos="2895600" algn="l"/>
              </a:tabLst>
              <a:defRPr>
                <a:solidFill>
                  <a:schemeClr val="bg1"/>
                </a:solidFill>
                <a:latin typeface="Arial" charset="0"/>
              </a:defRPr>
            </a:lvl3pPr>
            <a:lvl4pPr eaLnBrk="0" hangingPunct="0">
              <a:tabLst>
                <a:tab pos="723900" algn="l"/>
                <a:tab pos="1447800" algn="l"/>
                <a:tab pos="2171700" algn="l"/>
                <a:tab pos="2895600" algn="l"/>
              </a:tabLst>
              <a:defRPr>
                <a:solidFill>
                  <a:schemeClr val="bg1"/>
                </a:solidFill>
                <a:latin typeface="Arial" charset="0"/>
              </a:defRPr>
            </a:lvl4pPr>
            <a:lvl5pPr eaLnBrk="0" hangingPunct="0">
              <a:tabLst>
                <a:tab pos="723900" algn="l"/>
                <a:tab pos="1447800" algn="l"/>
                <a:tab pos="2171700" algn="l"/>
                <a:tab pos="2895600"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9pPr>
          </a:lstStyle>
          <a:p>
            <a:pPr eaLnBrk="1" hangingPunct="1"/>
            <a:fld id="{DFACE413-2290-1B49-A82B-949A7F3BC890}" type="slidenum">
              <a:rPr lang="en-GB" altLang="x-none">
                <a:solidFill>
                  <a:srgbClr val="000000"/>
                </a:solidFill>
                <a:latin typeface="Times New Roman" charset="0"/>
              </a:rPr>
              <a:pPr eaLnBrk="1" hangingPunct="1"/>
              <a:t>31</a:t>
            </a:fld>
            <a:endParaRPr lang="en-GB" altLang="x-none">
              <a:solidFill>
                <a:srgbClr val="000000"/>
              </a:solidFill>
              <a:latin typeface="Times New Roman" charset="0"/>
            </a:endParaRPr>
          </a:p>
        </p:txBody>
      </p:sp>
      <p:sp>
        <p:nvSpPr>
          <p:cNvPr id="65539" name="Text Box 2"/>
          <p:cNvSpPr txBox="1">
            <a:spLocks noChangeArrowheads="1"/>
          </p:cNvSpPr>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r" eaLnBrk="1" hangingPunct="1">
              <a:buClrTx/>
              <a:buFontTx/>
              <a:buNone/>
            </a:pPr>
            <a:fld id="{39855F74-975F-6042-B2B7-F2949750BC31}" type="slidenum">
              <a:rPr lang="en-GB" altLang="x-none" sz="1200">
                <a:solidFill>
                  <a:srgbClr val="000000"/>
                </a:solidFill>
                <a:latin typeface="Times New Roman" charset="0"/>
              </a:rPr>
              <a:pPr algn="r" eaLnBrk="1" hangingPunct="1">
                <a:buClrTx/>
                <a:buFontTx/>
                <a:buNone/>
              </a:pPr>
              <a:t>31</a:t>
            </a:fld>
            <a:endParaRPr lang="en-GB" altLang="x-none" sz="1200">
              <a:solidFill>
                <a:srgbClr val="000000"/>
              </a:solidFill>
              <a:latin typeface="Times New Roman" charset="0"/>
            </a:endParaRPr>
          </a:p>
        </p:txBody>
      </p:sp>
      <p:sp>
        <p:nvSpPr>
          <p:cNvPr id="65540" name="Rectangle 3"/>
          <p:cNvSpPr>
            <a:spLocks noGrp="1" noRot="1" noChangeAspect="1" noChangeArrowheads="1" noTextEdit="1"/>
          </p:cNvSpPr>
          <p:nvPr>
            <p:ph type="sldImg"/>
          </p:nvPr>
        </p:nvSpPr>
        <p:spPr>
          <a:xfrm>
            <a:off x="1143000" y="685800"/>
            <a:ext cx="4572000" cy="3429000"/>
          </a:xfrm>
          <a:ln/>
        </p:spPr>
      </p:sp>
      <p:sp>
        <p:nvSpPr>
          <p:cNvPr id="65541" name="Rectangle 4"/>
          <p:cNvSpPr>
            <a:spLocks noGrp="1" noChangeArrowheads="1"/>
          </p:cNvSpPr>
          <p:nvPr>
            <p:ph type="body" idx="1"/>
          </p:nvPr>
        </p:nvSpPr>
        <p:spPr>
          <a:xfrm>
            <a:off x="685800" y="4343400"/>
            <a:ext cx="5481638" cy="411162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wrap="none" anchor="ctr"/>
          <a:lstStyle/>
          <a:p>
            <a:pPr eaLnBrk="1" hangingPunct="1"/>
            <a:endParaRPr lang="en-US" altLang="x-none">
              <a:latin typeface="Times New Roman" charset="0"/>
            </a:endParaRPr>
          </a:p>
        </p:txBody>
      </p:sp>
    </p:spTree>
    <p:extLst>
      <p:ext uri="{BB962C8B-B14F-4D97-AF65-F5344CB8AC3E}">
        <p14:creationId xmlns:p14="http://schemas.microsoft.com/office/powerpoint/2010/main" val="14795210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11"/>
          <p:cNvSpPr>
            <a:spLocks noGrp="1" noChangeArrowheads="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tabLst>
                <a:tab pos="723900" algn="l"/>
                <a:tab pos="1447800" algn="l"/>
                <a:tab pos="2171700" algn="l"/>
                <a:tab pos="2895600" algn="l"/>
              </a:tabLst>
              <a:defRPr>
                <a:solidFill>
                  <a:schemeClr val="bg1"/>
                </a:solidFill>
                <a:latin typeface="Arial" charset="0"/>
              </a:defRPr>
            </a:lvl1pPr>
            <a:lvl2pPr eaLnBrk="0" hangingPunct="0">
              <a:tabLst>
                <a:tab pos="723900" algn="l"/>
                <a:tab pos="1447800" algn="l"/>
                <a:tab pos="2171700" algn="l"/>
                <a:tab pos="2895600" algn="l"/>
              </a:tabLst>
              <a:defRPr>
                <a:solidFill>
                  <a:schemeClr val="bg1"/>
                </a:solidFill>
                <a:latin typeface="Arial" charset="0"/>
              </a:defRPr>
            </a:lvl2pPr>
            <a:lvl3pPr eaLnBrk="0" hangingPunct="0">
              <a:tabLst>
                <a:tab pos="723900" algn="l"/>
                <a:tab pos="1447800" algn="l"/>
                <a:tab pos="2171700" algn="l"/>
                <a:tab pos="2895600" algn="l"/>
              </a:tabLst>
              <a:defRPr>
                <a:solidFill>
                  <a:schemeClr val="bg1"/>
                </a:solidFill>
                <a:latin typeface="Arial" charset="0"/>
              </a:defRPr>
            </a:lvl3pPr>
            <a:lvl4pPr eaLnBrk="0" hangingPunct="0">
              <a:tabLst>
                <a:tab pos="723900" algn="l"/>
                <a:tab pos="1447800" algn="l"/>
                <a:tab pos="2171700" algn="l"/>
                <a:tab pos="2895600" algn="l"/>
              </a:tabLst>
              <a:defRPr>
                <a:solidFill>
                  <a:schemeClr val="bg1"/>
                </a:solidFill>
                <a:latin typeface="Arial" charset="0"/>
              </a:defRPr>
            </a:lvl4pPr>
            <a:lvl5pPr eaLnBrk="0" hangingPunct="0">
              <a:tabLst>
                <a:tab pos="723900" algn="l"/>
                <a:tab pos="1447800" algn="l"/>
                <a:tab pos="2171700" algn="l"/>
                <a:tab pos="2895600"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9pPr>
          </a:lstStyle>
          <a:p>
            <a:pPr eaLnBrk="1" hangingPunct="1"/>
            <a:fld id="{DFACE413-2290-1B49-A82B-949A7F3BC890}" type="slidenum">
              <a:rPr lang="en-GB" altLang="x-none">
                <a:solidFill>
                  <a:srgbClr val="000000"/>
                </a:solidFill>
                <a:latin typeface="Times New Roman" charset="0"/>
              </a:rPr>
              <a:pPr eaLnBrk="1" hangingPunct="1"/>
              <a:t>32</a:t>
            </a:fld>
            <a:endParaRPr lang="en-GB" altLang="x-none">
              <a:solidFill>
                <a:srgbClr val="000000"/>
              </a:solidFill>
              <a:latin typeface="Times New Roman" charset="0"/>
            </a:endParaRPr>
          </a:p>
        </p:txBody>
      </p:sp>
      <p:sp>
        <p:nvSpPr>
          <p:cNvPr id="65539" name="Text Box 2"/>
          <p:cNvSpPr txBox="1">
            <a:spLocks noChangeArrowheads="1"/>
          </p:cNvSpPr>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r" eaLnBrk="1" hangingPunct="1">
              <a:buClrTx/>
              <a:buFontTx/>
              <a:buNone/>
            </a:pPr>
            <a:fld id="{39855F74-975F-6042-B2B7-F2949750BC31}" type="slidenum">
              <a:rPr lang="en-GB" altLang="x-none" sz="1200">
                <a:solidFill>
                  <a:srgbClr val="000000"/>
                </a:solidFill>
                <a:latin typeface="Times New Roman" charset="0"/>
              </a:rPr>
              <a:pPr algn="r" eaLnBrk="1" hangingPunct="1">
                <a:buClrTx/>
                <a:buFontTx/>
                <a:buNone/>
              </a:pPr>
              <a:t>32</a:t>
            </a:fld>
            <a:endParaRPr lang="en-GB" altLang="x-none" sz="1200">
              <a:solidFill>
                <a:srgbClr val="000000"/>
              </a:solidFill>
              <a:latin typeface="Times New Roman" charset="0"/>
            </a:endParaRPr>
          </a:p>
        </p:txBody>
      </p:sp>
      <p:sp>
        <p:nvSpPr>
          <p:cNvPr id="65540" name="Rectangle 3"/>
          <p:cNvSpPr>
            <a:spLocks noGrp="1" noRot="1" noChangeAspect="1" noChangeArrowheads="1" noTextEdit="1"/>
          </p:cNvSpPr>
          <p:nvPr>
            <p:ph type="sldImg"/>
          </p:nvPr>
        </p:nvSpPr>
        <p:spPr>
          <a:xfrm>
            <a:off x="1143000" y="685800"/>
            <a:ext cx="4572000" cy="3429000"/>
          </a:xfrm>
          <a:ln/>
        </p:spPr>
      </p:sp>
      <p:sp>
        <p:nvSpPr>
          <p:cNvPr id="65541" name="Rectangle 4"/>
          <p:cNvSpPr>
            <a:spLocks noGrp="1" noChangeArrowheads="1"/>
          </p:cNvSpPr>
          <p:nvPr>
            <p:ph type="body" idx="1"/>
          </p:nvPr>
        </p:nvSpPr>
        <p:spPr>
          <a:xfrm>
            <a:off x="685800" y="4343400"/>
            <a:ext cx="5481638" cy="411162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wrap="none" anchor="ctr"/>
          <a:lstStyle/>
          <a:p>
            <a:pPr eaLnBrk="1" hangingPunct="1"/>
            <a:endParaRPr lang="en-US" altLang="x-none">
              <a:latin typeface="Times New Roman" charset="0"/>
            </a:endParaRPr>
          </a:p>
        </p:txBody>
      </p:sp>
    </p:spTree>
    <p:extLst>
      <p:ext uri="{BB962C8B-B14F-4D97-AF65-F5344CB8AC3E}">
        <p14:creationId xmlns:p14="http://schemas.microsoft.com/office/powerpoint/2010/main" val="8630845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11"/>
          <p:cNvSpPr>
            <a:spLocks noGrp="1" noChangeArrowheads="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tabLst>
                <a:tab pos="723900" algn="l"/>
                <a:tab pos="1447800" algn="l"/>
                <a:tab pos="2171700" algn="l"/>
                <a:tab pos="2895600" algn="l"/>
              </a:tabLst>
              <a:defRPr>
                <a:solidFill>
                  <a:schemeClr val="bg1"/>
                </a:solidFill>
                <a:latin typeface="Arial" charset="0"/>
              </a:defRPr>
            </a:lvl1pPr>
            <a:lvl2pPr eaLnBrk="0" hangingPunct="0">
              <a:tabLst>
                <a:tab pos="723900" algn="l"/>
                <a:tab pos="1447800" algn="l"/>
                <a:tab pos="2171700" algn="l"/>
                <a:tab pos="2895600" algn="l"/>
              </a:tabLst>
              <a:defRPr>
                <a:solidFill>
                  <a:schemeClr val="bg1"/>
                </a:solidFill>
                <a:latin typeface="Arial" charset="0"/>
              </a:defRPr>
            </a:lvl2pPr>
            <a:lvl3pPr eaLnBrk="0" hangingPunct="0">
              <a:tabLst>
                <a:tab pos="723900" algn="l"/>
                <a:tab pos="1447800" algn="l"/>
                <a:tab pos="2171700" algn="l"/>
                <a:tab pos="2895600" algn="l"/>
              </a:tabLst>
              <a:defRPr>
                <a:solidFill>
                  <a:schemeClr val="bg1"/>
                </a:solidFill>
                <a:latin typeface="Arial" charset="0"/>
              </a:defRPr>
            </a:lvl3pPr>
            <a:lvl4pPr eaLnBrk="0" hangingPunct="0">
              <a:tabLst>
                <a:tab pos="723900" algn="l"/>
                <a:tab pos="1447800" algn="l"/>
                <a:tab pos="2171700" algn="l"/>
                <a:tab pos="2895600" algn="l"/>
              </a:tabLst>
              <a:defRPr>
                <a:solidFill>
                  <a:schemeClr val="bg1"/>
                </a:solidFill>
                <a:latin typeface="Arial" charset="0"/>
              </a:defRPr>
            </a:lvl4pPr>
            <a:lvl5pPr eaLnBrk="0" hangingPunct="0">
              <a:tabLst>
                <a:tab pos="723900" algn="l"/>
                <a:tab pos="1447800" algn="l"/>
                <a:tab pos="2171700" algn="l"/>
                <a:tab pos="2895600"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9pPr>
          </a:lstStyle>
          <a:p>
            <a:pPr eaLnBrk="1" hangingPunct="1"/>
            <a:fld id="{DFACE413-2290-1B49-A82B-949A7F3BC890}" type="slidenum">
              <a:rPr lang="en-GB" altLang="x-none">
                <a:solidFill>
                  <a:srgbClr val="000000"/>
                </a:solidFill>
                <a:latin typeface="Times New Roman" charset="0"/>
              </a:rPr>
              <a:pPr eaLnBrk="1" hangingPunct="1"/>
              <a:t>33</a:t>
            </a:fld>
            <a:endParaRPr lang="en-GB" altLang="x-none">
              <a:solidFill>
                <a:srgbClr val="000000"/>
              </a:solidFill>
              <a:latin typeface="Times New Roman" charset="0"/>
            </a:endParaRPr>
          </a:p>
        </p:txBody>
      </p:sp>
      <p:sp>
        <p:nvSpPr>
          <p:cNvPr id="65539" name="Text Box 2"/>
          <p:cNvSpPr txBox="1">
            <a:spLocks noChangeArrowheads="1"/>
          </p:cNvSpPr>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r" eaLnBrk="1" hangingPunct="1">
              <a:buClrTx/>
              <a:buFontTx/>
              <a:buNone/>
            </a:pPr>
            <a:fld id="{39855F74-975F-6042-B2B7-F2949750BC31}" type="slidenum">
              <a:rPr lang="en-GB" altLang="x-none" sz="1200">
                <a:solidFill>
                  <a:srgbClr val="000000"/>
                </a:solidFill>
                <a:latin typeface="Times New Roman" charset="0"/>
              </a:rPr>
              <a:pPr algn="r" eaLnBrk="1" hangingPunct="1">
                <a:buClrTx/>
                <a:buFontTx/>
                <a:buNone/>
              </a:pPr>
              <a:t>33</a:t>
            </a:fld>
            <a:endParaRPr lang="en-GB" altLang="x-none" sz="1200">
              <a:solidFill>
                <a:srgbClr val="000000"/>
              </a:solidFill>
              <a:latin typeface="Times New Roman" charset="0"/>
            </a:endParaRPr>
          </a:p>
        </p:txBody>
      </p:sp>
      <p:sp>
        <p:nvSpPr>
          <p:cNvPr id="65540" name="Rectangle 3"/>
          <p:cNvSpPr>
            <a:spLocks noGrp="1" noRot="1" noChangeAspect="1" noChangeArrowheads="1" noTextEdit="1"/>
          </p:cNvSpPr>
          <p:nvPr>
            <p:ph type="sldImg"/>
          </p:nvPr>
        </p:nvSpPr>
        <p:spPr>
          <a:xfrm>
            <a:off x="1143000" y="685800"/>
            <a:ext cx="4572000" cy="3429000"/>
          </a:xfrm>
          <a:ln/>
        </p:spPr>
      </p:sp>
      <p:sp>
        <p:nvSpPr>
          <p:cNvPr id="65541" name="Rectangle 4"/>
          <p:cNvSpPr>
            <a:spLocks noGrp="1" noChangeArrowheads="1"/>
          </p:cNvSpPr>
          <p:nvPr>
            <p:ph type="body" idx="1"/>
          </p:nvPr>
        </p:nvSpPr>
        <p:spPr>
          <a:xfrm>
            <a:off x="685800" y="4343400"/>
            <a:ext cx="5481638" cy="411162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wrap="none" anchor="ctr"/>
          <a:lstStyle/>
          <a:p>
            <a:pPr eaLnBrk="1" hangingPunct="1"/>
            <a:endParaRPr lang="en-US" altLang="x-none">
              <a:latin typeface="Times New Roman" charset="0"/>
            </a:endParaRPr>
          </a:p>
        </p:txBody>
      </p:sp>
    </p:spTree>
    <p:extLst>
      <p:ext uri="{BB962C8B-B14F-4D97-AF65-F5344CB8AC3E}">
        <p14:creationId xmlns:p14="http://schemas.microsoft.com/office/powerpoint/2010/main" val="5200133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11"/>
          <p:cNvSpPr>
            <a:spLocks noGrp="1" noChangeArrowheads="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tabLst>
                <a:tab pos="723900" algn="l"/>
                <a:tab pos="1447800" algn="l"/>
                <a:tab pos="2171700" algn="l"/>
                <a:tab pos="2895600" algn="l"/>
              </a:tabLst>
              <a:defRPr>
                <a:solidFill>
                  <a:schemeClr val="bg1"/>
                </a:solidFill>
                <a:latin typeface="Arial" charset="0"/>
              </a:defRPr>
            </a:lvl1pPr>
            <a:lvl2pPr eaLnBrk="0" hangingPunct="0">
              <a:tabLst>
                <a:tab pos="723900" algn="l"/>
                <a:tab pos="1447800" algn="l"/>
                <a:tab pos="2171700" algn="l"/>
                <a:tab pos="2895600" algn="l"/>
              </a:tabLst>
              <a:defRPr>
                <a:solidFill>
                  <a:schemeClr val="bg1"/>
                </a:solidFill>
                <a:latin typeface="Arial" charset="0"/>
              </a:defRPr>
            </a:lvl2pPr>
            <a:lvl3pPr eaLnBrk="0" hangingPunct="0">
              <a:tabLst>
                <a:tab pos="723900" algn="l"/>
                <a:tab pos="1447800" algn="l"/>
                <a:tab pos="2171700" algn="l"/>
                <a:tab pos="2895600" algn="l"/>
              </a:tabLst>
              <a:defRPr>
                <a:solidFill>
                  <a:schemeClr val="bg1"/>
                </a:solidFill>
                <a:latin typeface="Arial" charset="0"/>
              </a:defRPr>
            </a:lvl3pPr>
            <a:lvl4pPr eaLnBrk="0" hangingPunct="0">
              <a:tabLst>
                <a:tab pos="723900" algn="l"/>
                <a:tab pos="1447800" algn="l"/>
                <a:tab pos="2171700" algn="l"/>
                <a:tab pos="2895600" algn="l"/>
              </a:tabLst>
              <a:defRPr>
                <a:solidFill>
                  <a:schemeClr val="bg1"/>
                </a:solidFill>
                <a:latin typeface="Arial" charset="0"/>
              </a:defRPr>
            </a:lvl4pPr>
            <a:lvl5pPr eaLnBrk="0" hangingPunct="0">
              <a:tabLst>
                <a:tab pos="723900" algn="l"/>
                <a:tab pos="1447800" algn="l"/>
                <a:tab pos="2171700" algn="l"/>
                <a:tab pos="2895600"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9pPr>
          </a:lstStyle>
          <a:p>
            <a:pPr eaLnBrk="1" hangingPunct="1"/>
            <a:fld id="{97E2AA9E-782E-5447-9C7E-444EDBA55C8D}" type="slidenum">
              <a:rPr lang="en-GB" altLang="x-none">
                <a:solidFill>
                  <a:srgbClr val="000000"/>
                </a:solidFill>
                <a:latin typeface="Times New Roman" charset="0"/>
              </a:rPr>
              <a:pPr eaLnBrk="1" hangingPunct="1"/>
              <a:t>34</a:t>
            </a:fld>
            <a:endParaRPr lang="en-GB" altLang="x-none">
              <a:solidFill>
                <a:srgbClr val="000000"/>
              </a:solidFill>
              <a:latin typeface="Times New Roman" charset="0"/>
            </a:endParaRPr>
          </a:p>
        </p:txBody>
      </p:sp>
      <p:sp>
        <p:nvSpPr>
          <p:cNvPr id="66563" name="Text Box 2"/>
          <p:cNvSpPr txBox="1">
            <a:spLocks noChangeArrowheads="1"/>
          </p:cNvSpPr>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r" eaLnBrk="1" hangingPunct="1">
              <a:buClrTx/>
              <a:buFontTx/>
              <a:buNone/>
            </a:pPr>
            <a:fld id="{46F1B5EE-C26A-ED49-B90E-F389A427F18E}" type="slidenum">
              <a:rPr lang="en-GB" altLang="x-none" sz="1200">
                <a:solidFill>
                  <a:srgbClr val="000000"/>
                </a:solidFill>
                <a:latin typeface="Times New Roman" charset="0"/>
              </a:rPr>
              <a:pPr algn="r" eaLnBrk="1" hangingPunct="1">
                <a:buClrTx/>
                <a:buFontTx/>
                <a:buNone/>
              </a:pPr>
              <a:t>34</a:t>
            </a:fld>
            <a:endParaRPr lang="en-GB" altLang="x-none" sz="1200">
              <a:solidFill>
                <a:srgbClr val="000000"/>
              </a:solidFill>
              <a:latin typeface="Times New Roman" charset="0"/>
            </a:endParaRPr>
          </a:p>
        </p:txBody>
      </p:sp>
      <p:sp>
        <p:nvSpPr>
          <p:cNvPr id="66564" name="Rectangle 3"/>
          <p:cNvSpPr>
            <a:spLocks noGrp="1" noRot="1" noChangeAspect="1" noChangeArrowheads="1" noTextEdit="1"/>
          </p:cNvSpPr>
          <p:nvPr>
            <p:ph type="sldImg"/>
          </p:nvPr>
        </p:nvSpPr>
        <p:spPr>
          <a:xfrm>
            <a:off x="1143000" y="685800"/>
            <a:ext cx="4572000" cy="3429000"/>
          </a:xfrm>
          <a:ln/>
        </p:spPr>
      </p:sp>
      <p:sp>
        <p:nvSpPr>
          <p:cNvPr id="66565" name="Rectangle 4"/>
          <p:cNvSpPr>
            <a:spLocks noGrp="1" noChangeArrowheads="1"/>
          </p:cNvSpPr>
          <p:nvPr>
            <p:ph type="body" idx="1"/>
          </p:nvPr>
        </p:nvSpPr>
        <p:spPr>
          <a:xfrm>
            <a:off x="685800" y="4343400"/>
            <a:ext cx="5481638" cy="411162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wrap="none" anchor="ctr"/>
          <a:lstStyle/>
          <a:p>
            <a:pPr eaLnBrk="1" hangingPunct="1"/>
            <a:endParaRPr lang="en-US" altLang="x-none">
              <a:latin typeface="Times New Roman"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11"/>
          <p:cNvSpPr>
            <a:spLocks noGrp="1" noChangeArrowheads="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tabLst>
                <a:tab pos="723900" algn="l"/>
                <a:tab pos="1447800" algn="l"/>
                <a:tab pos="2171700" algn="l"/>
                <a:tab pos="2895600" algn="l"/>
              </a:tabLst>
              <a:defRPr>
                <a:solidFill>
                  <a:schemeClr val="bg1"/>
                </a:solidFill>
                <a:latin typeface="Arial" charset="0"/>
              </a:defRPr>
            </a:lvl1pPr>
            <a:lvl2pPr eaLnBrk="0" hangingPunct="0">
              <a:tabLst>
                <a:tab pos="723900" algn="l"/>
                <a:tab pos="1447800" algn="l"/>
                <a:tab pos="2171700" algn="l"/>
                <a:tab pos="2895600" algn="l"/>
              </a:tabLst>
              <a:defRPr>
                <a:solidFill>
                  <a:schemeClr val="bg1"/>
                </a:solidFill>
                <a:latin typeface="Arial" charset="0"/>
              </a:defRPr>
            </a:lvl2pPr>
            <a:lvl3pPr eaLnBrk="0" hangingPunct="0">
              <a:tabLst>
                <a:tab pos="723900" algn="l"/>
                <a:tab pos="1447800" algn="l"/>
                <a:tab pos="2171700" algn="l"/>
                <a:tab pos="2895600" algn="l"/>
              </a:tabLst>
              <a:defRPr>
                <a:solidFill>
                  <a:schemeClr val="bg1"/>
                </a:solidFill>
                <a:latin typeface="Arial" charset="0"/>
              </a:defRPr>
            </a:lvl3pPr>
            <a:lvl4pPr eaLnBrk="0" hangingPunct="0">
              <a:tabLst>
                <a:tab pos="723900" algn="l"/>
                <a:tab pos="1447800" algn="l"/>
                <a:tab pos="2171700" algn="l"/>
                <a:tab pos="2895600" algn="l"/>
              </a:tabLst>
              <a:defRPr>
                <a:solidFill>
                  <a:schemeClr val="bg1"/>
                </a:solidFill>
                <a:latin typeface="Arial" charset="0"/>
              </a:defRPr>
            </a:lvl4pPr>
            <a:lvl5pPr eaLnBrk="0" hangingPunct="0">
              <a:tabLst>
                <a:tab pos="723900" algn="l"/>
                <a:tab pos="1447800" algn="l"/>
                <a:tab pos="2171700" algn="l"/>
                <a:tab pos="2895600"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9pPr>
          </a:lstStyle>
          <a:p>
            <a:pPr eaLnBrk="1" hangingPunct="1"/>
            <a:fld id="{BDC99B45-3C9D-8F4D-8C88-9AF19947969C}" type="slidenum">
              <a:rPr lang="en-GB" altLang="x-none">
                <a:solidFill>
                  <a:srgbClr val="000000"/>
                </a:solidFill>
                <a:latin typeface="Times New Roman" charset="0"/>
              </a:rPr>
              <a:pPr eaLnBrk="1" hangingPunct="1"/>
              <a:t>35</a:t>
            </a:fld>
            <a:endParaRPr lang="en-GB" altLang="x-none">
              <a:solidFill>
                <a:srgbClr val="000000"/>
              </a:solidFill>
              <a:latin typeface="Times New Roman" charset="0"/>
            </a:endParaRPr>
          </a:p>
        </p:txBody>
      </p:sp>
      <p:sp>
        <p:nvSpPr>
          <p:cNvPr id="67587" name="Text Box 1"/>
          <p:cNvSpPr txBox="1">
            <a:spLocks noChangeArrowheads="1"/>
          </p:cNvSpPr>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r" eaLnBrk="1" hangingPunct="1">
              <a:buClrTx/>
              <a:buFontTx/>
              <a:buNone/>
            </a:pPr>
            <a:fld id="{4369337B-1FD7-9A43-B8A2-2CAE51A713E8}" type="slidenum">
              <a:rPr lang="en-GB" altLang="x-none" sz="1200">
                <a:solidFill>
                  <a:srgbClr val="000000"/>
                </a:solidFill>
                <a:latin typeface="Times New Roman" charset="0"/>
              </a:rPr>
              <a:pPr algn="r" eaLnBrk="1" hangingPunct="1">
                <a:buClrTx/>
                <a:buFontTx/>
                <a:buNone/>
              </a:pPr>
              <a:t>35</a:t>
            </a:fld>
            <a:endParaRPr lang="en-GB" altLang="x-none" sz="1200">
              <a:solidFill>
                <a:srgbClr val="000000"/>
              </a:solidFill>
              <a:latin typeface="Times New Roman" charset="0"/>
            </a:endParaRPr>
          </a:p>
        </p:txBody>
      </p:sp>
      <p:sp>
        <p:nvSpPr>
          <p:cNvPr id="67588"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sl-SI" altLang="x-none"/>
          </a:p>
        </p:txBody>
      </p:sp>
      <p:sp>
        <p:nvSpPr>
          <p:cNvPr id="67589" name="Rectangle 3"/>
          <p:cNvSpPr>
            <a:spLocks noGrp="1" noChangeArrowheads="1"/>
          </p:cNvSpPr>
          <p:nvPr>
            <p:ph type="body"/>
          </p:nvPr>
        </p:nvSpPr>
        <p:spPr>
          <a:xfrm>
            <a:off x="685800" y="4343400"/>
            <a:ext cx="5481638" cy="411162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pPr eaLnBrk="1" hangingPunct="1"/>
            <a:endParaRPr lang="en-US" altLang="x-none">
              <a:latin typeface="Times New Roman"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11"/>
          <p:cNvSpPr>
            <a:spLocks noGrp="1" noChangeArrowheads="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tabLst>
                <a:tab pos="723900" algn="l"/>
                <a:tab pos="1447800" algn="l"/>
                <a:tab pos="2171700" algn="l"/>
                <a:tab pos="2895600" algn="l"/>
              </a:tabLst>
              <a:defRPr>
                <a:solidFill>
                  <a:schemeClr val="bg1"/>
                </a:solidFill>
                <a:latin typeface="Arial" charset="0"/>
              </a:defRPr>
            </a:lvl1pPr>
            <a:lvl2pPr eaLnBrk="0" hangingPunct="0">
              <a:tabLst>
                <a:tab pos="723900" algn="l"/>
                <a:tab pos="1447800" algn="l"/>
                <a:tab pos="2171700" algn="l"/>
                <a:tab pos="2895600" algn="l"/>
              </a:tabLst>
              <a:defRPr>
                <a:solidFill>
                  <a:schemeClr val="bg1"/>
                </a:solidFill>
                <a:latin typeface="Arial" charset="0"/>
              </a:defRPr>
            </a:lvl2pPr>
            <a:lvl3pPr eaLnBrk="0" hangingPunct="0">
              <a:tabLst>
                <a:tab pos="723900" algn="l"/>
                <a:tab pos="1447800" algn="l"/>
                <a:tab pos="2171700" algn="l"/>
                <a:tab pos="2895600" algn="l"/>
              </a:tabLst>
              <a:defRPr>
                <a:solidFill>
                  <a:schemeClr val="bg1"/>
                </a:solidFill>
                <a:latin typeface="Arial" charset="0"/>
              </a:defRPr>
            </a:lvl3pPr>
            <a:lvl4pPr eaLnBrk="0" hangingPunct="0">
              <a:tabLst>
                <a:tab pos="723900" algn="l"/>
                <a:tab pos="1447800" algn="l"/>
                <a:tab pos="2171700" algn="l"/>
                <a:tab pos="2895600" algn="l"/>
              </a:tabLst>
              <a:defRPr>
                <a:solidFill>
                  <a:schemeClr val="bg1"/>
                </a:solidFill>
                <a:latin typeface="Arial" charset="0"/>
              </a:defRPr>
            </a:lvl4pPr>
            <a:lvl5pPr eaLnBrk="0" hangingPunct="0">
              <a:tabLst>
                <a:tab pos="723900" algn="l"/>
                <a:tab pos="1447800" algn="l"/>
                <a:tab pos="2171700" algn="l"/>
                <a:tab pos="2895600"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9pPr>
          </a:lstStyle>
          <a:p>
            <a:pPr eaLnBrk="1" hangingPunct="1"/>
            <a:fld id="{0E874048-4DE4-AE4E-865B-91DF0398FEA9}" type="slidenum">
              <a:rPr lang="en-GB" altLang="x-none">
                <a:solidFill>
                  <a:srgbClr val="000000"/>
                </a:solidFill>
                <a:latin typeface="Times New Roman" charset="0"/>
              </a:rPr>
              <a:pPr eaLnBrk="1" hangingPunct="1"/>
              <a:t>36</a:t>
            </a:fld>
            <a:endParaRPr lang="en-GB" altLang="x-none">
              <a:solidFill>
                <a:srgbClr val="000000"/>
              </a:solidFill>
              <a:latin typeface="Times New Roman" charset="0"/>
            </a:endParaRPr>
          </a:p>
        </p:txBody>
      </p:sp>
      <p:sp>
        <p:nvSpPr>
          <p:cNvPr id="68611" name="Text Box 1"/>
          <p:cNvSpPr txBox="1">
            <a:spLocks noChangeArrowheads="1"/>
          </p:cNvSpPr>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r" eaLnBrk="1" hangingPunct="1">
              <a:buClrTx/>
              <a:buFontTx/>
              <a:buNone/>
            </a:pPr>
            <a:fld id="{37B3F624-2713-1643-83B9-340C683A8F0A}" type="slidenum">
              <a:rPr lang="en-US" altLang="x-none" sz="1200">
                <a:solidFill>
                  <a:srgbClr val="000000"/>
                </a:solidFill>
                <a:latin typeface="Times New Roman" charset="0"/>
              </a:rPr>
              <a:pPr algn="r" eaLnBrk="1" hangingPunct="1">
                <a:buClrTx/>
                <a:buFontTx/>
                <a:buNone/>
              </a:pPr>
              <a:t>36</a:t>
            </a:fld>
            <a:endParaRPr lang="en-US" altLang="x-none" sz="1200">
              <a:solidFill>
                <a:srgbClr val="000000"/>
              </a:solidFill>
              <a:latin typeface="Times New Roman" charset="0"/>
            </a:endParaRPr>
          </a:p>
        </p:txBody>
      </p:sp>
      <p:sp>
        <p:nvSpPr>
          <p:cNvPr id="68612" name="Rectangle 2"/>
          <p:cNvSpPr>
            <a:spLocks noGrp="1" noRot="1" noChangeAspect="1" noChangeArrowheads="1" noTextEdit="1"/>
          </p:cNvSpPr>
          <p:nvPr>
            <p:ph type="sldImg"/>
          </p:nvPr>
        </p:nvSpPr>
        <p:spPr>
          <a:xfrm>
            <a:off x="1144588" y="685800"/>
            <a:ext cx="4554537" cy="341471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3" name="Rectangle 3"/>
          <p:cNvSpPr>
            <a:spLocks noGrp="1" noChangeArrowheads="1"/>
          </p:cNvSpPr>
          <p:nvPr>
            <p:ph type="body" idx="1"/>
          </p:nvPr>
        </p:nvSpPr>
        <p:spPr>
          <a:xfrm>
            <a:off x="685800" y="4343400"/>
            <a:ext cx="5481638" cy="411162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pPr eaLnBrk="1" hangingPunct="1"/>
            <a:endParaRPr lang="en-US" altLang="x-none">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11"/>
          <p:cNvSpPr>
            <a:spLocks noGrp="1" noChangeArrowheads="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tabLst>
                <a:tab pos="723900" algn="l"/>
                <a:tab pos="1447800" algn="l"/>
                <a:tab pos="2171700" algn="l"/>
                <a:tab pos="2895600" algn="l"/>
              </a:tabLst>
              <a:defRPr>
                <a:solidFill>
                  <a:schemeClr val="bg1"/>
                </a:solidFill>
                <a:latin typeface="Arial" charset="0"/>
              </a:defRPr>
            </a:lvl1pPr>
            <a:lvl2pPr eaLnBrk="0" hangingPunct="0">
              <a:tabLst>
                <a:tab pos="723900" algn="l"/>
                <a:tab pos="1447800" algn="l"/>
                <a:tab pos="2171700" algn="l"/>
                <a:tab pos="2895600" algn="l"/>
              </a:tabLst>
              <a:defRPr>
                <a:solidFill>
                  <a:schemeClr val="bg1"/>
                </a:solidFill>
                <a:latin typeface="Arial" charset="0"/>
              </a:defRPr>
            </a:lvl2pPr>
            <a:lvl3pPr eaLnBrk="0" hangingPunct="0">
              <a:tabLst>
                <a:tab pos="723900" algn="l"/>
                <a:tab pos="1447800" algn="l"/>
                <a:tab pos="2171700" algn="l"/>
                <a:tab pos="2895600" algn="l"/>
              </a:tabLst>
              <a:defRPr>
                <a:solidFill>
                  <a:schemeClr val="bg1"/>
                </a:solidFill>
                <a:latin typeface="Arial" charset="0"/>
              </a:defRPr>
            </a:lvl3pPr>
            <a:lvl4pPr eaLnBrk="0" hangingPunct="0">
              <a:tabLst>
                <a:tab pos="723900" algn="l"/>
                <a:tab pos="1447800" algn="l"/>
                <a:tab pos="2171700" algn="l"/>
                <a:tab pos="2895600" algn="l"/>
              </a:tabLst>
              <a:defRPr>
                <a:solidFill>
                  <a:schemeClr val="bg1"/>
                </a:solidFill>
                <a:latin typeface="Arial" charset="0"/>
              </a:defRPr>
            </a:lvl4pPr>
            <a:lvl5pPr eaLnBrk="0" hangingPunct="0">
              <a:tabLst>
                <a:tab pos="723900" algn="l"/>
                <a:tab pos="1447800" algn="l"/>
                <a:tab pos="2171700" algn="l"/>
                <a:tab pos="2895600"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9pPr>
          </a:lstStyle>
          <a:p>
            <a:pPr eaLnBrk="1" hangingPunct="1"/>
            <a:fld id="{43394B36-E12E-4542-B73D-CE210022FBA3}" type="slidenum">
              <a:rPr lang="en-GB" altLang="x-none">
                <a:solidFill>
                  <a:srgbClr val="000000"/>
                </a:solidFill>
                <a:latin typeface="Times New Roman" charset="0"/>
              </a:rPr>
              <a:pPr eaLnBrk="1" hangingPunct="1"/>
              <a:t>4</a:t>
            </a:fld>
            <a:endParaRPr lang="en-GB" altLang="x-none">
              <a:solidFill>
                <a:srgbClr val="000000"/>
              </a:solidFill>
              <a:latin typeface="Times New Roman" charset="0"/>
            </a:endParaRPr>
          </a:p>
        </p:txBody>
      </p:sp>
      <p:sp>
        <p:nvSpPr>
          <p:cNvPr id="39939" name="Text Box 1"/>
          <p:cNvSpPr txBox="1">
            <a:spLocks noChangeArrowheads="1"/>
          </p:cNvSpPr>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r" eaLnBrk="1" hangingPunct="1">
              <a:buClrTx/>
              <a:buFontTx/>
              <a:buNone/>
            </a:pPr>
            <a:fld id="{2708F6D4-7BE1-C74E-A417-F1A9114331E9}" type="slidenum">
              <a:rPr lang="en-GB" altLang="x-none" sz="1200">
                <a:solidFill>
                  <a:srgbClr val="000000"/>
                </a:solidFill>
                <a:latin typeface="Times New Roman" charset="0"/>
              </a:rPr>
              <a:pPr algn="r" eaLnBrk="1" hangingPunct="1">
                <a:buClrTx/>
                <a:buFontTx/>
                <a:buNone/>
              </a:pPr>
              <a:t>4</a:t>
            </a:fld>
            <a:endParaRPr lang="en-GB" altLang="x-none" sz="1200">
              <a:solidFill>
                <a:srgbClr val="000000"/>
              </a:solidFill>
              <a:latin typeface="Times New Roman" charset="0"/>
            </a:endParaRPr>
          </a:p>
        </p:txBody>
      </p:sp>
      <p:sp>
        <p:nvSpPr>
          <p:cNvPr id="39940"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sl-SI" altLang="x-none"/>
          </a:p>
        </p:txBody>
      </p:sp>
      <p:sp>
        <p:nvSpPr>
          <p:cNvPr id="39941" name="Rectangle 3"/>
          <p:cNvSpPr>
            <a:spLocks noGrp="1" noChangeArrowheads="1"/>
          </p:cNvSpPr>
          <p:nvPr>
            <p:ph type="body"/>
          </p:nvPr>
        </p:nvSpPr>
        <p:spPr>
          <a:xfrm>
            <a:off x="685800" y="4343400"/>
            <a:ext cx="5481638" cy="411162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pPr eaLnBrk="1" hangingPunct="1"/>
            <a:endParaRPr lang="en-US" altLang="x-none">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11"/>
          <p:cNvSpPr>
            <a:spLocks noGrp="1" noChangeArrowheads="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tabLst>
                <a:tab pos="723900" algn="l"/>
                <a:tab pos="1447800" algn="l"/>
                <a:tab pos="2171700" algn="l"/>
                <a:tab pos="2895600" algn="l"/>
              </a:tabLst>
              <a:defRPr>
                <a:solidFill>
                  <a:schemeClr val="bg1"/>
                </a:solidFill>
                <a:latin typeface="Arial" charset="0"/>
              </a:defRPr>
            </a:lvl1pPr>
            <a:lvl2pPr eaLnBrk="0" hangingPunct="0">
              <a:tabLst>
                <a:tab pos="723900" algn="l"/>
                <a:tab pos="1447800" algn="l"/>
                <a:tab pos="2171700" algn="l"/>
                <a:tab pos="2895600" algn="l"/>
              </a:tabLst>
              <a:defRPr>
                <a:solidFill>
                  <a:schemeClr val="bg1"/>
                </a:solidFill>
                <a:latin typeface="Arial" charset="0"/>
              </a:defRPr>
            </a:lvl2pPr>
            <a:lvl3pPr eaLnBrk="0" hangingPunct="0">
              <a:tabLst>
                <a:tab pos="723900" algn="l"/>
                <a:tab pos="1447800" algn="l"/>
                <a:tab pos="2171700" algn="l"/>
                <a:tab pos="2895600" algn="l"/>
              </a:tabLst>
              <a:defRPr>
                <a:solidFill>
                  <a:schemeClr val="bg1"/>
                </a:solidFill>
                <a:latin typeface="Arial" charset="0"/>
              </a:defRPr>
            </a:lvl3pPr>
            <a:lvl4pPr eaLnBrk="0" hangingPunct="0">
              <a:tabLst>
                <a:tab pos="723900" algn="l"/>
                <a:tab pos="1447800" algn="l"/>
                <a:tab pos="2171700" algn="l"/>
                <a:tab pos="2895600" algn="l"/>
              </a:tabLst>
              <a:defRPr>
                <a:solidFill>
                  <a:schemeClr val="bg1"/>
                </a:solidFill>
                <a:latin typeface="Arial" charset="0"/>
              </a:defRPr>
            </a:lvl4pPr>
            <a:lvl5pPr eaLnBrk="0" hangingPunct="0">
              <a:tabLst>
                <a:tab pos="723900" algn="l"/>
                <a:tab pos="1447800" algn="l"/>
                <a:tab pos="2171700" algn="l"/>
                <a:tab pos="2895600"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9pPr>
          </a:lstStyle>
          <a:p>
            <a:pPr eaLnBrk="1" hangingPunct="1"/>
            <a:fld id="{DEC59758-F923-BE4E-963E-ED248D2B5A24}" type="slidenum">
              <a:rPr lang="en-GB" altLang="x-none">
                <a:solidFill>
                  <a:srgbClr val="000000"/>
                </a:solidFill>
                <a:latin typeface="Times New Roman" charset="0"/>
              </a:rPr>
              <a:pPr eaLnBrk="1" hangingPunct="1"/>
              <a:t>5</a:t>
            </a:fld>
            <a:endParaRPr lang="en-GB" altLang="x-none">
              <a:solidFill>
                <a:srgbClr val="000000"/>
              </a:solidFill>
              <a:latin typeface="Times New Roman" charset="0"/>
            </a:endParaRPr>
          </a:p>
        </p:txBody>
      </p:sp>
      <p:sp>
        <p:nvSpPr>
          <p:cNvPr id="40963" name="Text Box 1"/>
          <p:cNvSpPr txBox="1">
            <a:spLocks noChangeArrowheads="1"/>
          </p:cNvSpPr>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r" eaLnBrk="1" hangingPunct="1">
              <a:buClrTx/>
              <a:buFontTx/>
              <a:buNone/>
            </a:pPr>
            <a:fld id="{4D1890C4-1661-3048-AED8-B0045F332759}" type="slidenum">
              <a:rPr lang="en-GB" altLang="x-none" sz="1200">
                <a:solidFill>
                  <a:srgbClr val="000000"/>
                </a:solidFill>
                <a:latin typeface="Times New Roman" charset="0"/>
              </a:rPr>
              <a:pPr algn="r" eaLnBrk="1" hangingPunct="1">
                <a:buClrTx/>
                <a:buFontTx/>
                <a:buNone/>
              </a:pPr>
              <a:t>5</a:t>
            </a:fld>
            <a:endParaRPr lang="en-GB" altLang="x-none" sz="1200">
              <a:solidFill>
                <a:srgbClr val="000000"/>
              </a:solidFill>
              <a:latin typeface="Times New Roman" charset="0"/>
            </a:endParaRPr>
          </a:p>
        </p:txBody>
      </p:sp>
      <p:sp>
        <p:nvSpPr>
          <p:cNvPr id="40964"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sl-SI" altLang="x-none"/>
          </a:p>
        </p:txBody>
      </p:sp>
      <p:sp>
        <p:nvSpPr>
          <p:cNvPr id="40965" name="Rectangle 3"/>
          <p:cNvSpPr>
            <a:spLocks noGrp="1" noChangeArrowheads="1"/>
          </p:cNvSpPr>
          <p:nvPr>
            <p:ph type="body"/>
          </p:nvPr>
        </p:nvSpPr>
        <p:spPr>
          <a:xfrm>
            <a:off x="685800" y="4343400"/>
            <a:ext cx="5481638" cy="411162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pPr eaLnBrk="1" hangingPunct="1"/>
            <a:endParaRPr lang="en-US" altLang="x-none">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11"/>
          <p:cNvSpPr>
            <a:spLocks noGrp="1" noChangeArrowheads="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tabLst>
                <a:tab pos="723900" algn="l"/>
                <a:tab pos="1447800" algn="l"/>
                <a:tab pos="2171700" algn="l"/>
                <a:tab pos="2895600" algn="l"/>
              </a:tabLst>
              <a:defRPr>
                <a:solidFill>
                  <a:schemeClr val="bg1"/>
                </a:solidFill>
                <a:latin typeface="Arial" charset="0"/>
              </a:defRPr>
            </a:lvl1pPr>
            <a:lvl2pPr eaLnBrk="0" hangingPunct="0">
              <a:tabLst>
                <a:tab pos="723900" algn="l"/>
                <a:tab pos="1447800" algn="l"/>
                <a:tab pos="2171700" algn="l"/>
                <a:tab pos="2895600" algn="l"/>
              </a:tabLst>
              <a:defRPr>
                <a:solidFill>
                  <a:schemeClr val="bg1"/>
                </a:solidFill>
                <a:latin typeface="Arial" charset="0"/>
              </a:defRPr>
            </a:lvl2pPr>
            <a:lvl3pPr eaLnBrk="0" hangingPunct="0">
              <a:tabLst>
                <a:tab pos="723900" algn="l"/>
                <a:tab pos="1447800" algn="l"/>
                <a:tab pos="2171700" algn="l"/>
                <a:tab pos="2895600" algn="l"/>
              </a:tabLst>
              <a:defRPr>
                <a:solidFill>
                  <a:schemeClr val="bg1"/>
                </a:solidFill>
                <a:latin typeface="Arial" charset="0"/>
              </a:defRPr>
            </a:lvl3pPr>
            <a:lvl4pPr eaLnBrk="0" hangingPunct="0">
              <a:tabLst>
                <a:tab pos="723900" algn="l"/>
                <a:tab pos="1447800" algn="l"/>
                <a:tab pos="2171700" algn="l"/>
                <a:tab pos="2895600" algn="l"/>
              </a:tabLst>
              <a:defRPr>
                <a:solidFill>
                  <a:schemeClr val="bg1"/>
                </a:solidFill>
                <a:latin typeface="Arial" charset="0"/>
              </a:defRPr>
            </a:lvl4pPr>
            <a:lvl5pPr eaLnBrk="0" hangingPunct="0">
              <a:tabLst>
                <a:tab pos="723900" algn="l"/>
                <a:tab pos="1447800" algn="l"/>
                <a:tab pos="2171700" algn="l"/>
                <a:tab pos="2895600"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9pPr>
          </a:lstStyle>
          <a:p>
            <a:pPr eaLnBrk="1" hangingPunct="1"/>
            <a:fld id="{769190D5-FCC1-A045-BE66-65101D546667}" type="slidenum">
              <a:rPr lang="en-GB" altLang="x-none">
                <a:solidFill>
                  <a:srgbClr val="000000"/>
                </a:solidFill>
                <a:latin typeface="Times New Roman" charset="0"/>
              </a:rPr>
              <a:pPr eaLnBrk="1" hangingPunct="1"/>
              <a:t>6</a:t>
            </a:fld>
            <a:endParaRPr lang="en-GB" altLang="x-none">
              <a:solidFill>
                <a:srgbClr val="000000"/>
              </a:solidFill>
              <a:latin typeface="Times New Roman" charset="0"/>
            </a:endParaRPr>
          </a:p>
        </p:txBody>
      </p:sp>
      <p:sp>
        <p:nvSpPr>
          <p:cNvPr id="41987" name="Text Box 1"/>
          <p:cNvSpPr txBox="1">
            <a:spLocks noChangeArrowheads="1"/>
          </p:cNvSpPr>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r" eaLnBrk="1" hangingPunct="1">
              <a:buClrTx/>
              <a:buFontTx/>
              <a:buNone/>
            </a:pPr>
            <a:fld id="{E00BC243-8A79-894C-AF82-592763A588F7}" type="slidenum">
              <a:rPr lang="en-GB" altLang="x-none" sz="1200">
                <a:solidFill>
                  <a:srgbClr val="000000"/>
                </a:solidFill>
                <a:latin typeface="Times New Roman" charset="0"/>
              </a:rPr>
              <a:pPr algn="r" eaLnBrk="1" hangingPunct="1">
                <a:buClrTx/>
                <a:buFontTx/>
                <a:buNone/>
              </a:pPr>
              <a:t>6</a:t>
            </a:fld>
            <a:endParaRPr lang="en-GB" altLang="x-none" sz="1200">
              <a:solidFill>
                <a:srgbClr val="000000"/>
              </a:solidFill>
              <a:latin typeface="Times New Roman" charset="0"/>
            </a:endParaRPr>
          </a:p>
        </p:txBody>
      </p:sp>
      <p:sp>
        <p:nvSpPr>
          <p:cNvPr id="41988"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sl-SI" altLang="x-none"/>
          </a:p>
        </p:txBody>
      </p:sp>
      <p:sp>
        <p:nvSpPr>
          <p:cNvPr id="41989" name="Rectangle 3"/>
          <p:cNvSpPr>
            <a:spLocks noGrp="1" noChangeArrowheads="1"/>
          </p:cNvSpPr>
          <p:nvPr>
            <p:ph type="body"/>
          </p:nvPr>
        </p:nvSpPr>
        <p:spPr>
          <a:xfrm>
            <a:off x="685800" y="4343400"/>
            <a:ext cx="5481638" cy="411162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pPr eaLnBrk="1" hangingPunct="1"/>
            <a:endParaRPr lang="en-US" altLang="x-none">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11"/>
          <p:cNvSpPr>
            <a:spLocks noGrp="1" noChangeArrowheads="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tabLst>
                <a:tab pos="723900" algn="l"/>
                <a:tab pos="1447800" algn="l"/>
                <a:tab pos="2171700" algn="l"/>
                <a:tab pos="2895600" algn="l"/>
              </a:tabLst>
              <a:defRPr>
                <a:solidFill>
                  <a:schemeClr val="bg1"/>
                </a:solidFill>
                <a:latin typeface="Arial" charset="0"/>
              </a:defRPr>
            </a:lvl1pPr>
            <a:lvl2pPr eaLnBrk="0" hangingPunct="0">
              <a:tabLst>
                <a:tab pos="723900" algn="l"/>
                <a:tab pos="1447800" algn="l"/>
                <a:tab pos="2171700" algn="l"/>
                <a:tab pos="2895600" algn="l"/>
              </a:tabLst>
              <a:defRPr>
                <a:solidFill>
                  <a:schemeClr val="bg1"/>
                </a:solidFill>
                <a:latin typeface="Arial" charset="0"/>
              </a:defRPr>
            </a:lvl2pPr>
            <a:lvl3pPr eaLnBrk="0" hangingPunct="0">
              <a:tabLst>
                <a:tab pos="723900" algn="l"/>
                <a:tab pos="1447800" algn="l"/>
                <a:tab pos="2171700" algn="l"/>
                <a:tab pos="2895600" algn="l"/>
              </a:tabLst>
              <a:defRPr>
                <a:solidFill>
                  <a:schemeClr val="bg1"/>
                </a:solidFill>
                <a:latin typeface="Arial" charset="0"/>
              </a:defRPr>
            </a:lvl3pPr>
            <a:lvl4pPr eaLnBrk="0" hangingPunct="0">
              <a:tabLst>
                <a:tab pos="723900" algn="l"/>
                <a:tab pos="1447800" algn="l"/>
                <a:tab pos="2171700" algn="l"/>
                <a:tab pos="2895600" algn="l"/>
              </a:tabLst>
              <a:defRPr>
                <a:solidFill>
                  <a:schemeClr val="bg1"/>
                </a:solidFill>
                <a:latin typeface="Arial" charset="0"/>
              </a:defRPr>
            </a:lvl4pPr>
            <a:lvl5pPr eaLnBrk="0" hangingPunct="0">
              <a:tabLst>
                <a:tab pos="723900" algn="l"/>
                <a:tab pos="1447800" algn="l"/>
                <a:tab pos="2171700" algn="l"/>
                <a:tab pos="2895600"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9pPr>
          </a:lstStyle>
          <a:p>
            <a:pPr eaLnBrk="1" hangingPunct="1"/>
            <a:fld id="{6E7A6904-6648-1942-9C82-94C176471852}" type="slidenum">
              <a:rPr lang="en-GB" altLang="x-none">
                <a:solidFill>
                  <a:srgbClr val="000000"/>
                </a:solidFill>
                <a:latin typeface="Times New Roman" charset="0"/>
              </a:rPr>
              <a:pPr eaLnBrk="1" hangingPunct="1"/>
              <a:t>7</a:t>
            </a:fld>
            <a:endParaRPr lang="en-GB" altLang="x-none">
              <a:solidFill>
                <a:srgbClr val="000000"/>
              </a:solidFill>
              <a:latin typeface="Times New Roman" charset="0"/>
            </a:endParaRPr>
          </a:p>
        </p:txBody>
      </p:sp>
      <p:sp>
        <p:nvSpPr>
          <p:cNvPr id="43011" name="Text Box 1"/>
          <p:cNvSpPr txBox="1">
            <a:spLocks noChangeArrowheads="1"/>
          </p:cNvSpPr>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r" eaLnBrk="1" hangingPunct="1">
              <a:buClrTx/>
              <a:buFontTx/>
              <a:buNone/>
            </a:pPr>
            <a:fld id="{5E70BD34-D92A-E547-9115-96CFE2701CFD}" type="slidenum">
              <a:rPr lang="en-GB" altLang="x-none" sz="1200">
                <a:solidFill>
                  <a:srgbClr val="000000"/>
                </a:solidFill>
                <a:latin typeface="Times New Roman" charset="0"/>
              </a:rPr>
              <a:pPr algn="r" eaLnBrk="1" hangingPunct="1">
                <a:buClrTx/>
                <a:buFontTx/>
                <a:buNone/>
              </a:pPr>
              <a:t>7</a:t>
            </a:fld>
            <a:endParaRPr lang="en-GB" altLang="x-none" sz="1200">
              <a:solidFill>
                <a:srgbClr val="000000"/>
              </a:solidFill>
              <a:latin typeface="Times New Roman" charset="0"/>
            </a:endParaRPr>
          </a:p>
        </p:txBody>
      </p:sp>
      <p:sp>
        <p:nvSpPr>
          <p:cNvPr id="43012"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sl-SI" altLang="x-none"/>
          </a:p>
        </p:txBody>
      </p:sp>
      <p:sp>
        <p:nvSpPr>
          <p:cNvPr id="43013" name="Rectangle 3"/>
          <p:cNvSpPr>
            <a:spLocks noGrp="1" noChangeArrowheads="1"/>
          </p:cNvSpPr>
          <p:nvPr>
            <p:ph type="body"/>
          </p:nvPr>
        </p:nvSpPr>
        <p:spPr>
          <a:xfrm>
            <a:off x="685800" y="4343400"/>
            <a:ext cx="5481638" cy="411162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pPr eaLnBrk="1" hangingPunct="1"/>
            <a:endParaRPr lang="en-US" altLang="x-none">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11"/>
          <p:cNvSpPr>
            <a:spLocks noGrp="1" noChangeArrowheads="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tabLst>
                <a:tab pos="723900" algn="l"/>
                <a:tab pos="1447800" algn="l"/>
                <a:tab pos="2171700" algn="l"/>
                <a:tab pos="2895600" algn="l"/>
              </a:tabLst>
              <a:defRPr>
                <a:solidFill>
                  <a:schemeClr val="bg1"/>
                </a:solidFill>
                <a:latin typeface="Arial" charset="0"/>
              </a:defRPr>
            </a:lvl1pPr>
            <a:lvl2pPr eaLnBrk="0" hangingPunct="0">
              <a:tabLst>
                <a:tab pos="723900" algn="l"/>
                <a:tab pos="1447800" algn="l"/>
                <a:tab pos="2171700" algn="l"/>
                <a:tab pos="2895600" algn="l"/>
              </a:tabLst>
              <a:defRPr>
                <a:solidFill>
                  <a:schemeClr val="bg1"/>
                </a:solidFill>
                <a:latin typeface="Arial" charset="0"/>
              </a:defRPr>
            </a:lvl2pPr>
            <a:lvl3pPr eaLnBrk="0" hangingPunct="0">
              <a:tabLst>
                <a:tab pos="723900" algn="l"/>
                <a:tab pos="1447800" algn="l"/>
                <a:tab pos="2171700" algn="l"/>
                <a:tab pos="2895600" algn="l"/>
              </a:tabLst>
              <a:defRPr>
                <a:solidFill>
                  <a:schemeClr val="bg1"/>
                </a:solidFill>
                <a:latin typeface="Arial" charset="0"/>
              </a:defRPr>
            </a:lvl3pPr>
            <a:lvl4pPr eaLnBrk="0" hangingPunct="0">
              <a:tabLst>
                <a:tab pos="723900" algn="l"/>
                <a:tab pos="1447800" algn="l"/>
                <a:tab pos="2171700" algn="l"/>
                <a:tab pos="2895600" algn="l"/>
              </a:tabLst>
              <a:defRPr>
                <a:solidFill>
                  <a:schemeClr val="bg1"/>
                </a:solidFill>
                <a:latin typeface="Arial" charset="0"/>
              </a:defRPr>
            </a:lvl4pPr>
            <a:lvl5pPr eaLnBrk="0" hangingPunct="0">
              <a:tabLst>
                <a:tab pos="723900" algn="l"/>
                <a:tab pos="1447800" algn="l"/>
                <a:tab pos="2171700" algn="l"/>
                <a:tab pos="2895600"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9pPr>
          </a:lstStyle>
          <a:p>
            <a:pPr eaLnBrk="1" hangingPunct="1"/>
            <a:fld id="{ADE9B7F5-12F3-B947-9BEF-DC667711FE6A}" type="slidenum">
              <a:rPr lang="en-GB" altLang="x-none">
                <a:solidFill>
                  <a:srgbClr val="000000"/>
                </a:solidFill>
                <a:latin typeface="Times New Roman" charset="0"/>
              </a:rPr>
              <a:pPr eaLnBrk="1" hangingPunct="1"/>
              <a:t>8</a:t>
            </a:fld>
            <a:endParaRPr lang="en-GB" altLang="x-none">
              <a:solidFill>
                <a:srgbClr val="000000"/>
              </a:solidFill>
              <a:latin typeface="Times New Roman" charset="0"/>
            </a:endParaRPr>
          </a:p>
        </p:txBody>
      </p:sp>
      <p:sp>
        <p:nvSpPr>
          <p:cNvPr id="44035" name="Text Box 1"/>
          <p:cNvSpPr txBox="1">
            <a:spLocks noChangeArrowheads="1"/>
          </p:cNvSpPr>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r" eaLnBrk="1" hangingPunct="1">
              <a:buClrTx/>
              <a:buFontTx/>
              <a:buNone/>
            </a:pPr>
            <a:fld id="{EDEEC657-BEDB-D746-BA50-59604FDFE5E2}" type="slidenum">
              <a:rPr lang="en-GB" altLang="x-none" sz="1200">
                <a:solidFill>
                  <a:srgbClr val="000000"/>
                </a:solidFill>
                <a:latin typeface="Times New Roman" charset="0"/>
              </a:rPr>
              <a:pPr algn="r" eaLnBrk="1" hangingPunct="1">
                <a:buClrTx/>
                <a:buFontTx/>
                <a:buNone/>
              </a:pPr>
              <a:t>8</a:t>
            </a:fld>
            <a:endParaRPr lang="en-GB" altLang="x-none" sz="1200">
              <a:solidFill>
                <a:srgbClr val="000000"/>
              </a:solidFill>
              <a:latin typeface="Times New Roman" charset="0"/>
            </a:endParaRPr>
          </a:p>
        </p:txBody>
      </p:sp>
      <p:sp>
        <p:nvSpPr>
          <p:cNvPr id="44036"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sl-SI" altLang="x-none"/>
          </a:p>
        </p:txBody>
      </p:sp>
      <p:sp>
        <p:nvSpPr>
          <p:cNvPr id="44037" name="Rectangle 3"/>
          <p:cNvSpPr>
            <a:spLocks noGrp="1" noChangeArrowheads="1"/>
          </p:cNvSpPr>
          <p:nvPr>
            <p:ph type="body"/>
          </p:nvPr>
        </p:nvSpPr>
        <p:spPr>
          <a:xfrm>
            <a:off x="685800" y="4343400"/>
            <a:ext cx="5481638" cy="411162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pPr eaLnBrk="1" hangingPunct="1"/>
            <a:endParaRPr lang="en-US" altLang="x-none">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11"/>
          <p:cNvSpPr>
            <a:spLocks noGrp="1" noChangeArrowheads="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tabLst>
                <a:tab pos="723900" algn="l"/>
                <a:tab pos="1447800" algn="l"/>
                <a:tab pos="2171700" algn="l"/>
                <a:tab pos="2895600" algn="l"/>
              </a:tabLst>
              <a:defRPr>
                <a:solidFill>
                  <a:schemeClr val="bg1"/>
                </a:solidFill>
                <a:latin typeface="Arial" charset="0"/>
              </a:defRPr>
            </a:lvl1pPr>
            <a:lvl2pPr eaLnBrk="0" hangingPunct="0">
              <a:tabLst>
                <a:tab pos="723900" algn="l"/>
                <a:tab pos="1447800" algn="l"/>
                <a:tab pos="2171700" algn="l"/>
                <a:tab pos="2895600" algn="l"/>
              </a:tabLst>
              <a:defRPr>
                <a:solidFill>
                  <a:schemeClr val="bg1"/>
                </a:solidFill>
                <a:latin typeface="Arial" charset="0"/>
              </a:defRPr>
            </a:lvl2pPr>
            <a:lvl3pPr eaLnBrk="0" hangingPunct="0">
              <a:tabLst>
                <a:tab pos="723900" algn="l"/>
                <a:tab pos="1447800" algn="l"/>
                <a:tab pos="2171700" algn="l"/>
                <a:tab pos="2895600" algn="l"/>
              </a:tabLst>
              <a:defRPr>
                <a:solidFill>
                  <a:schemeClr val="bg1"/>
                </a:solidFill>
                <a:latin typeface="Arial" charset="0"/>
              </a:defRPr>
            </a:lvl3pPr>
            <a:lvl4pPr eaLnBrk="0" hangingPunct="0">
              <a:tabLst>
                <a:tab pos="723900" algn="l"/>
                <a:tab pos="1447800" algn="l"/>
                <a:tab pos="2171700" algn="l"/>
                <a:tab pos="2895600" algn="l"/>
              </a:tabLst>
              <a:defRPr>
                <a:solidFill>
                  <a:schemeClr val="bg1"/>
                </a:solidFill>
                <a:latin typeface="Arial" charset="0"/>
              </a:defRPr>
            </a:lvl4pPr>
            <a:lvl5pPr eaLnBrk="0" hangingPunct="0">
              <a:tabLst>
                <a:tab pos="723900" algn="l"/>
                <a:tab pos="1447800" algn="l"/>
                <a:tab pos="2171700" algn="l"/>
                <a:tab pos="2895600"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defRPr>
            </a:lvl9pPr>
          </a:lstStyle>
          <a:p>
            <a:pPr eaLnBrk="1" hangingPunct="1"/>
            <a:fld id="{A5D3F0B6-61E6-CE43-8910-14A407946EFE}" type="slidenum">
              <a:rPr lang="en-GB" altLang="x-none">
                <a:solidFill>
                  <a:srgbClr val="000000"/>
                </a:solidFill>
                <a:latin typeface="Times New Roman" charset="0"/>
              </a:rPr>
              <a:pPr eaLnBrk="1" hangingPunct="1"/>
              <a:t>9</a:t>
            </a:fld>
            <a:endParaRPr lang="en-GB" altLang="x-none">
              <a:solidFill>
                <a:srgbClr val="000000"/>
              </a:solidFill>
              <a:latin typeface="Times New Roman" charset="0"/>
            </a:endParaRPr>
          </a:p>
        </p:txBody>
      </p:sp>
      <p:sp>
        <p:nvSpPr>
          <p:cNvPr id="45059" name="Text Box 1"/>
          <p:cNvSpPr txBox="1">
            <a:spLocks noChangeArrowheads="1"/>
          </p:cNvSpPr>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r" eaLnBrk="1" hangingPunct="1">
              <a:buClrTx/>
              <a:buFontTx/>
              <a:buNone/>
            </a:pPr>
            <a:fld id="{81EE55C4-BBCD-F642-99E1-EC1B906659E5}" type="slidenum">
              <a:rPr lang="en-GB" altLang="x-none" sz="1200">
                <a:solidFill>
                  <a:srgbClr val="000000"/>
                </a:solidFill>
                <a:latin typeface="Times New Roman" charset="0"/>
              </a:rPr>
              <a:pPr algn="r" eaLnBrk="1" hangingPunct="1">
                <a:buClrTx/>
                <a:buFontTx/>
                <a:buNone/>
              </a:pPr>
              <a:t>9</a:t>
            </a:fld>
            <a:endParaRPr lang="en-GB" altLang="x-none" sz="1200">
              <a:solidFill>
                <a:srgbClr val="000000"/>
              </a:solidFill>
              <a:latin typeface="Times New Roman" charset="0"/>
            </a:endParaRPr>
          </a:p>
        </p:txBody>
      </p:sp>
      <p:sp>
        <p:nvSpPr>
          <p:cNvPr id="45060"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sl-SI" altLang="x-none"/>
          </a:p>
        </p:txBody>
      </p:sp>
      <p:sp>
        <p:nvSpPr>
          <p:cNvPr id="45061" name="Rectangle 3"/>
          <p:cNvSpPr>
            <a:spLocks noGrp="1" noChangeArrowheads="1"/>
          </p:cNvSpPr>
          <p:nvPr>
            <p:ph type="body"/>
          </p:nvPr>
        </p:nvSpPr>
        <p:spPr>
          <a:xfrm>
            <a:off x="685800" y="4343400"/>
            <a:ext cx="5481638" cy="411162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pPr eaLnBrk="1" hangingPunct="1"/>
            <a:endParaRPr lang="en-US" altLang="x-none">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5"/>
            <a:ext cx="7772400" cy="1470025"/>
          </a:xfrm>
        </p:spPr>
        <p:txBody>
          <a:bodyPr/>
          <a:lstStyle/>
          <a:p>
            <a:r>
              <a:rPr lang="sl-SI" smtClean="0"/>
              <a:t>Uredite slog naslova matrice</a:t>
            </a:r>
            <a:endParaRPr lang="sl-SI"/>
          </a:p>
        </p:txBody>
      </p:sp>
      <p:sp>
        <p:nvSpPr>
          <p:cNvPr id="3" name="Podnaslov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l-SI" smtClean="0"/>
              <a:t>Uredite slog podnaslova matrice</a:t>
            </a:r>
            <a:endParaRPr lang="sl-SI"/>
          </a:p>
        </p:txBody>
      </p:sp>
      <p:sp>
        <p:nvSpPr>
          <p:cNvPr id="4" name="Rectangle 11"/>
          <p:cNvSpPr>
            <a:spLocks noGrp="1" noChangeArrowheads="1"/>
          </p:cNvSpPr>
          <p:nvPr>
            <p:ph type="ftr" idx="10"/>
          </p:nvPr>
        </p:nvSpPr>
        <p:spPr>
          <a:ln/>
        </p:spPr>
        <p:txBody>
          <a:bodyPr/>
          <a:lstStyle>
            <a:lvl1pPr>
              <a:defRPr/>
            </a:lvl1pPr>
          </a:lstStyle>
          <a:p>
            <a:pPr>
              <a:defRPr/>
            </a:pPr>
            <a:r>
              <a:rPr lang="sl-SI"/>
              <a:t>Predstavitev doktorske disertacije</a:t>
            </a:r>
          </a:p>
        </p:txBody>
      </p:sp>
      <p:sp>
        <p:nvSpPr>
          <p:cNvPr id="5" name="Rectangle 12"/>
          <p:cNvSpPr>
            <a:spLocks noGrp="1" noChangeArrowheads="1"/>
          </p:cNvSpPr>
          <p:nvPr>
            <p:ph type="sldNum" idx="11"/>
          </p:nvPr>
        </p:nvSpPr>
        <p:spPr>
          <a:ln/>
        </p:spPr>
        <p:txBody>
          <a:bodyPr/>
          <a:lstStyle>
            <a:lvl1pPr>
              <a:defRPr/>
            </a:lvl1pPr>
          </a:lstStyle>
          <a:p>
            <a:fld id="{9EB533D7-3DEE-B644-95C9-AA60C940A782}" type="slidenum">
              <a:rPr lang="en-GB" altLang="x-none"/>
              <a:pPr/>
              <a:t>‹#›</a:t>
            </a:fld>
            <a:endParaRPr lang="en-GB" altLang="x-none"/>
          </a:p>
        </p:txBody>
      </p:sp>
    </p:spTree>
    <p:extLst>
      <p:ext uri="{BB962C8B-B14F-4D97-AF65-F5344CB8AC3E}">
        <p14:creationId xmlns:p14="http://schemas.microsoft.com/office/powerpoint/2010/main" val="310390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grad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11"/>
          <p:cNvSpPr>
            <a:spLocks noGrp="1" noChangeArrowheads="1"/>
          </p:cNvSpPr>
          <p:nvPr>
            <p:ph type="ftr" idx="10"/>
          </p:nvPr>
        </p:nvSpPr>
        <p:spPr>
          <a:ln/>
        </p:spPr>
        <p:txBody>
          <a:bodyPr/>
          <a:lstStyle>
            <a:lvl1pPr>
              <a:defRPr/>
            </a:lvl1pPr>
          </a:lstStyle>
          <a:p>
            <a:pPr>
              <a:defRPr/>
            </a:pPr>
            <a:r>
              <a:rPr lang="sl-SI"/>
              <a:t>Predstavitev doktorske disertacije</a:t>
            </a:r>
          </a:p>
        </p:txBody>
      </p:sp>
      <p:sp>
        <p:nvSpPr>
          <p:cNvPr id="5" name="Rectangle 12"/>
          <p:cNvSpPr>
            <a:spLocks noGrp="1" noChangeArrowheads="1"/>
          </p:cNvSpPr>
          <p:nvPr>
            <p:ph type="sldNum" idx="11"/>
          </p:nvPr>
        </p:nvSpPr>
        <p:spPr>
          <a:ln/>
        </p:spPr>
        <p:txBody>
          <a:bodyPr/>
          <a:lstStyle>
            <a:lvl1pPr>
              <a:defRPr/>
            </a:lvl1pPr>
          </a:lstStyle>
          <a:p>
            <a:fld id="{CE9E3664-84C0-9A4B-A54D-2B058A8DAF96}" type="slidenum">
              <a:rPr lang="en-GB" altLang="x-none"/>
              <a:pPr/>
              <a:t>‹#›</a:t>
            </a:fld>
            <a:endParaRPr lang="en-GB" altLang="x-none"/>
          </a:p>
        </p:txBody>
      </p:sp>
    </p:spTree>
    <p:extLst>
      <p:ext uri="{BB962C8B-B14F-4D97-AF65-F5344CB8AC3E}">
        <p14:creationId xmlns:p14="http://schemas.microsoft.com/office/powerpoint/2010/main" val="448314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6999288" y="212725"/>
            <a:ext cx="1947862" cy="5918200"/>
          </a:xfrm>
        </p:spPr>
        <p:txBody>
          <a:bodyPr vert="eaVert"/>
          <a:lstStyle/>
          <a:p>
            <a:r>
              <a:rPr lang="sl-SI" smtClean="0"/>
              <a:t>Uredite slog naslova matrice</a:t>
            </a:r>
            <a:endParaRPr lang="sl-SI"/>
          </a:p>
        </p:txBody>
      </p:sp>
      <p:sp>
        <p:nvSpPr>
          <p:cNvPr id="3" name="Ograda navpičnega besedila 2"/>
          <p:cNvSpPr>
            <a:spLocks noGrp="1"/>
          </p:cNvSpPr>
          <p:nvPr>
            <p:ph type="body" orient="vert" idx="1"/>
          </p:nvPr>
        </p:nvSpPr>
        <p:spPr>
          <a:xfrm>
            <a:off x="1150938" y="212725"/>
            <a:ext cx="5695950" cy="5918200"/>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11"/>
          <p:cNvSpPr>
            <a:spLocks noGrp="1" noChangeArrowheads="1"/>
          </p:cNvSpPr>
          <p:nvPr>
            <p:ph type="ftr" idx="10"/>
          </p:nvPr>
        </p:nvSpPr>
        <p:spPr>
          <a:ln/>
        </p:spPr>
        <p:txBody>
          <a:bodyPr/>
          <a:lstStyle>
            <a:lvl1pPr>
              <a:defRPr/>
            </a:lvl1pPr>
          </a:lstStyle>
          <a:p>
            <a:pPr>
              <a:defRPr/>
            </a:pPr>
            <a:r>
              <a:rPr lang="sl-SI"/>
              <a:t>Predstavitev doktorske disertacije</a:t>
            </a:r>
          </a:p>
        </p:txBody>
      </p:sp>
      <p:sp>
        <p:nvSpPr>
          <p:cNvPr id="5" name="Rectangle 12"/>
          <p:cNvSpPr>
            <a:spLocks noGrp="1" noChangeArrowheads="1"/>
          </p:cNvSpPr>
          <p:nvPr>
            <p:ph type="sldNum" idx="11"/>
          </p:nvPr>
        </p:nvSpPr>
        <p:spPr>
          <a:ln/>
        </p:spPr>
        <p:txBody>
          <a:bodyPr/>
          <a:lstStyle>
            <a:lvl1pPr>
              <a:defRPr/>
            </a:lvl1pPr>
          </a:lstStyle>
          <a:p>
            <a:fld id="{26F27E17-7279-514B-9161-A30209D0E079}" type="slidenum">
              <a:rPr lang="en-GB" altLang="x-none"/>
              <a:pPr/>
              <a:t>‹#›</a:t>
            </a:fld>
            <a:endParaRPr lang="en-GB" altLang="x-none"/>
          </a:p>
        </p:txBody>
      </p:sp>
    </p:spTree>
    <p:extLst>
      <p:ext uri="{BB962C8B-B14F-4D97-AF65-F5344CB8AC3E}">
        <p14:creationId xmlns:p14="http://schemas.microsoft.com/office/powerpoint/2010/main" val="1443587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5"/>
            <a:ext cx="7772400" cy="1470025"/>
          </a:xfrm>
        </p:spPr>
        <p:txBody>
          <a:bodyPr/>
          <a:lstStyle/>
          <a:p>
            <a:r>
              <a:rPr lang="sl-SI" smtClean="0"/>
              <a:t>Uredite slog naslova matrice</a:t>
            </a:r>
            <a:endParaRPr lang="sl-SI"/>
          </a:p>
        </p:txBody>
      </p:sp>
      <p:sp>
        <p:nvSpPr>
          <p:cNvPr id="3" name="Podnaslov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l-SI" smtClean="0"/>
              <a:t>Uredite slog podnaslova matrice</a:t>
            </a:r>
            <a:endParaRPr lang="sl-SI"/>
          </a:p>
        </p:txBody>
      </p:sp>
      <p:sp>
        <p:nvSpPr>
          <p:cNvPr id="4" name="Rectangle 13"/>
          <p:cNvSpPr>
            <a:spLocks noGrp="1" noChangeArrowheads="1"/>
          </p:cNvSpPr>
          <p:nvPr>
            <p:ph type="ftr" idx="10"/>
          </p:nvPr>
        </p:nvSpPr>
        <p:spPr>
          <a:ln/>
        </p:spPr>
        <p:txBody>
          <a:bodyPr/>
          <a:lstStyle>
            <a:lvl1pPr>
              <a:defRPr/>
            </a:lvl1pPr>
          </a:lstStyle>
          <a:p>
            <a:pPr>
              <a:defRPr/>
            </a:pPr>
            <a:r>
              <a:rPr lang="sl-SI"/>
              <a:t>Predstavitev doktorske disertacije</a:t>
            </a:r>
          </a:p>
        </p:txBody>
      </p:sp>
      <p:sp>
        <p:nvSpPr>
          <p:cNvPr id="5" name="Rectangle 14"/>
          <p:cNvSpPr>
            <a:spLocks noGrp="1" noChangeArrowheads="1"/>
          </p:cNvSpPr>
          <p:nvPr>
            <p:ph type="sldNum" idx="11"/>
          </p:nvPr>
        </p:nvSpPr>
        <p:spPr>
          <a:ln/>
        </p:spPr>
        <p:txBody>
          <a:bodyPr/>
          <a:lstStyle>
            <a:lvl1pPr>
              <a:defRPr/>
            </a:lvl1pPr>
          </a:lstStyle>
          <a:p>
            <a:fld id="{E9440B32-F630-224F-99BD-0345456021AA}" type="slidenum">
              <a:rPr lang="en-GB" altLang="x-none"/>
              <a:pPr/>
              <a:t>‹#›</a:t>
            </a:fld>
            <a:endParaRPr lang="en-GB" altLang="x-none"/>
          </a:p>
        </p:txBody>
      </p:sp>
    </p:spTree>
    <p:extLst>
      <p:ext uri="{BB962C8B-B14F-4D97-AF65-F5344CB8AC3E}">
        <p14:creationId xmlns:p14="http://schemas.microsoft.com/office/powerpoint/2010/main" val="1115914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grada vsebine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13"/>
          <p:cNvSpPr>
            <a:spLocks noGrp="1" noChangeArrowheads="1"/>
          </p:cNvSpPr>
          <p:nvPr>
            <p:ph type="ftr" idx="10"/>
          </p:nvPr>
        </p:nvSpPr>
        <p:spPr>
          <a:ln/>
        </p:spPr>
        <p:txBody>
          <a:bodyPr/>
          <a:lstStyle>
            <a:lvl1pPr>
              <a:defRPr/>
            </a:lvl1pPr>
          </a:lstStyle>
          <a:p>
            <a:pPr>
              <a:defRPr/>
            </a:pPr>
            <a:r>
              <a:rPr lang="sl-SI"/>
              <a:t>Predstavitev doktorske disertacije</a:t>
            </a:r>
          </a:p>
        </p:txBody>
      </p:sp>
      <p:sp>
        <p:nvSpPr>
          <p:cNvPr id="5" name="Rectangle 14"/>
          <p:cNvSpPr>
            <a:spLocks noGrp="1" noChangeArrowheads="1"/>
          </p:cNvSpPr>
          <p:nvPr>
            <p:ph type="sldNum" idx="11"/>
          </p:nvPr>
        </p:nvSpPr>
        <p:spPr>
          <a:ln/>
        </p:spPr>
        <p:txBody>
          <a:bodyPr/>
          <a:lstStyle>
            <a:lvl1pPr>
              <a:defRPr/>
            </a:lvl1pPr>
          </a:lstStyle>
          <a:p>
            <a:fld id="{B0ADAE78-2061-BF4D-A953-E768AEC6F3F1}" type="slidenum">
              <a:rPr lang="en-GB" altLang="x-none"/>
              <a:pPr/>
              <a:t>‹#›</a:t>
            </a:fld>
            <a:endParaRPr lang="en-GB" altLang="x-none"/>
          </a:p>
        </p:txBody>
      </p:sp>
    </p:spTree>
    <p:extLst>
      <p:ext uri="{BB962C8B-B14F-4D97-AF65-F5344CB8AC3E}">
        <p14:creationId xmlns:p14="http://schemas.microsoft.com/office/powerpoint/2010/main" val="7650158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sl-SI" smtClean="0"/>
              <a:t>Uredite slog naslova matrice</a:t>
            </a:r>
            <a:endParaRPr lang="sl-SI"/>
          </a:p>
        </p:txBody>
      </p:sp>
      <p:sp>
        <p:nvSpPr>
          <p:cNvPr id="3" name="Ograda besedila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l-SI" smtClean="0"/>
              <a:t>Uredite sloge besedila matrice</a:t>
            </a:r>
          </a:p>
        </p:txBody>
      </p:sp>
      <p:sp>
        <p:nvSpPr>
          <p:cNvPr id="4" name="Rectangle 13"/>
          <p:cNvSpPr>
            <a:spLocks noGrp="1" noChangeArrowheads="1"/>
          </p:cNvSpPr>
          <p:nvPr>
            <p:ph type="ftr" idx="10"/>
          </p:nvPr>
        </p:nvSpPr>
        <p:spPr>
          <a:ln/>
        </p:spPr>
        <p:txBody>
          <a:bodyPr/>
          <a:lstStyle>
            <a:lvl1pPr>
              <a:defRPr/>
            </a:lvl1pPr>
          </a:lstStyle>
          <a:p>
            <a:pPr>
              <a:defRPr/>
            </a:pPr>
            <a:r>
              <a:rPr lang="sl-SI"/>
              <a:t>Predstavitev doktorske disertacije</a:t>
            </a:r>
          </a:p>
        </p:txBody>
      </p:sp>
      <p:sp>
        <p:nvSpPr>
          <p:cNvPr id="5" name="Rectangle 14"/>
          <p:cNvSpPr>
            <a:spLocks noGrp="1" noChangeArrowheads="1"/>
          </p:cNvSpPr>
          <p:nvPr>
            <p:ph type="sldNum" idx="11"/>
          </p:nvPr>
        </p:nvSpPr>
        <p:spPr>
          <a:ln/>
        </p:spPr>
        <p:txBody>
          <a:bodyPr/>
          <a:lstStyle>
            <a:lvl1pPr>
              <a:defRPr/>
            </a:lvl1pPr>
          </a:lstStyle>
          <a:p>
            <a:fld id="{CF81C92A-E33C-0F42-9872-82EF4673D0F6}" type="slidenum">
              <a:rPr lang="en-GB" altLang="x-none"/>
              <a:pPr/>
              <a:t>‹#›</a:t>
            </a:fld>
            <a:endParaRPr lang="en-GB" altLang="x-none"/>
          </a:p>
        </p:txBody>
      </p:sp>
    </p:spTree>
    <p:extLst>
      <p:ext uri="{BB962C8B-B14F-4D97-AF65-F5344CB8AC3E}">
        <p14:creationId xmlns:p14="http://schemas.microsoft.com/office/powerpoint/2010/main" val="636409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grada vsebine 2"/>
          <p:cNvSpPr>
            <a:spLocks noGrp="1"/>
          </p:cNvSpPr>
          <p:nvPr>
            <p:ph sz="half" idx="1"/>
          </p:nvPr>
        </p:nvSpPr>
        <p:spPr>
          <a:xfrm>
            <a:off x="457200" y="1604963"/>
            <a:ext cx="4033838" cy="4518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vsebine 3"/>
          <p:cNvSpPr>
            <a:spLocks noGrp="1"/>
          </p:cNvSpPr>
          <p:nvPr>
            <p:ph sz="half" idx="2"/>
          </p:nvPr>
        </p:nvSpPr>
        <p:spPr>
          <a:xfrm>
            <a:off x="4643438" y="1604963"/>
            <a:ext cx="4035425" cy="4518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Rectangle 13"/>
          <p:cNvSpPr>
            <a:spLocks noGrp="1" noChangeArrowheads="1"/>
          </p:cNvSpPr>
          <p:nvPr>
            <p:ph type="ftr" idx="10"/>
          </p:nvPr>
        </p:nvSpPr>
        <p:spPr>
          <a:ln/>
        </p:spPr>
        <p:txBody>
          <a:bodyPr/>
          <a:lstStyle>
            <a:lvl1pPr>
              <a:defRPr/>
            </a:lvl1pPr>
          </a:lstStyle>
          <a:p>
            <a:pPr>
              <a:defRPr/>
            </a:pPr>
            <a:r>
              <a:rPr lang="sl-SI"/>
              <a:t>Predstavitev doktorske disertacije</a:t>
            </a:r>
          </a:p>
        </p:txBody>
      </p:sp>
      <p:sp>
        <p:nvSpPr>
          <p:cNvPr id="6" name="Rectangle 14"/>
          <p:cNvSpPr>
            <a:spLocks noGrp="1" noChangeArrowheads="1"/>
          </p:cNvSpPr>
          <p:nvPr>
            <p:ph type="sldNum" idx="11"/>
          </p:nvPr>
        </p:nvSpPr>
        <p:spPr>
          <a:ln/>
        </p:spPr>
        <p:txBody>
          <a:bodyPr/>
          <a:lstStyle>
            <a:lvl1pPr>
              <a:defRPr/>
            </a:lvl1pPr>
          </a:lstStyle>
          <a:p>
            <a:fld id="{9ABB0C7C-C476-1448-B19C-11388BB2D87A}" type="slidenum">
              <a:rPr lang="en-GB" altLang="x-none"/>
              <a:pPr/>
              <a:t>‹#›</a:t>
            </a:fld>
            <a:endParaRPr lang="en-GB" altLang="x-none"/>
          </a:p>
        </p:txBody>
      </p:sp>
    </p:spTree>
    <p:extLst>
      <p:ext uri="{BB962C8B-B14F-4D97-AF65-F5344CB8AC3E}">
        <p14:creationId xmlns:p14="http://schemas.microsoft.com/office/powerpoint/2010/main" val="1670946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1143000"/>
          </a:xfrm>
        </p:spPr>
        <p:txBody>
          <a:bodyPr/>
          <a:lstStyle>
            <a:lvl1pPr>
              <a:defRPr/>
            </a:lvl1pPr>
          </a:lstStyle>
          <a:p>
            <a:r>
              <a:rPr lang="sl-SI" smtClean="0"/>
              <a:t>Uredite slog naslova matrice</a:t>
            </a:r>
            <a:endParaRPr lang="sl-SI"/>
          </a:p>
        </p:txBody>
      </p:sp>
      <p:sp>
        <p:nvSpPr>
          <p:cNvPr id="3" name="Ograda besedil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Ograda vsebin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grada besedil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Ograda vsebin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7" name="Rectangle 13"/>
          <p:cNvSpPr>
            <a:spLocks noGrp="1" noChangeArrowheads="1"/>
          </p:cNvSpPr>
          <p:nvPr>
            <p:ph type="ftr" idx="10"/>
          </p:nvPr>
        </p:nvSpPr>
        <p:spPr>
          <a:ln/>
        </p:spPr>
        <p:txBody>
          <a:bodyPr/>
          <a:lstStyle>
            <a:lvl1pPr>
              <a:defRPr/>
            </a:lvl1pPr>
          </a:lstStyle>
          <a:p>
            <a:pPr>
              <a:defRPr/>
            </a:pPr>
            <a:r>
              <a:rPr lang="sl-SI"/>
              <a:t>Predstavitev doktorske disertacije</a:t>
            </a:r>
          </a:p>
        </p:txBody>
      </p:sp>
      <p:sp>
        <p:nvSpPr>
          <p:cNvPr id="8" name="Rectangle 14"/>
          <p:cNvSpPr>
            <a:spLocks noGrp="1" noChangeArrowheads="1"/>
          </p:cNvSpPr>
          <p:nvPr>
            <p:ph type="sldNum" idx="11"/>
          </p:nvPr>
        </p:nvSpPr>
        <p:spPr>
          <a:ln/>
        </p:spPr>
        <p:txBody>
          <a:bodyPr/>
          <a:lstStyle>
            <a:lvl1pPr>
              <a:defRPr/>
            </a:lvl1pPr>
          </a:lstStyle>
          <a:p>
            <a:fld id="{2CDAAE7D-20F8-F14C-B36F-69298A5115DC}" type="slidenum">
              <a:rPr lang="en-GB" altLang="x-none"/>
              <a:pPr/>
              <a:t>‹#›</a:t>
            </a:fld>
            <a:endParaRPr lang="en-GB" altLang="x-none"/>
          </a:p>
        </p:txBody>
      </p:sp>
    </p:spTree>
    <p:extLst>
      <p:ext uri="{BB962C8B-B14F-4D97-AF65-F5344CB8AC3E}">
        <p14:creationId xmlns:p14="http://schemas.microsoft.com/office/powerpoint/2010/main" val="9548459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Rectangle 13"/>
          <p:cNvSpPr>
            <a:spLocks noGrp="1" noChangeArrowheads="1"/>
          </p:cNvSpPr>
          <p:nvPr>
            <p:ph type="ftr" idx="10"/>
          </p:nvPr>
        </p:nvSpPr>
        <p:spPr>
          <a:ln/>
        </p:spPr>
        <p:txBody>
          <a:bodyPr/>
          <a:lstStyle>
            <a:lvl1pPr>
              <a:defRPr/>
            </a:lvl1pPr>
          </a:lstStyle>
          <a:p>
            <a:pPr>
              <a:defRPr/>
            </a:pPr>
            <a:r>
              <a:rPr lang="sl-SI"/>
              <a:t>Predstavitev doktorske disertacije</a:t>
            </a:r>
          </a:p>
        </p:txBody>
      </p:sp>
      <p:sp>
        <p:nvSpPr>
          <p:cNvPr id="4" name="Rectangle 14"/>
          <p:cNvSpPr>
            <a:spLocks noGrp="1" noChangeArrowheads="1"/>
          </p:cNvSpPr>
          <p:nvPr>
            <p:ph type="sldNum" idx="11"/>
          </p:nvPr>
        </p:nvSpPr>
        <p:spPr>
          <a:ln/>
        </p:spPr>
        <p:txBody>
          <a:bodyPr/>
          <a:lstStyle>
            <a:lvl1pPr>
              <a:defRPr/>
            </a:lvl1pPr>
          </a:lstStyle>
          <a:p>
            <a:fld id="{2327C3EA-199B-7740-8CA5-D66617FB870F}" type="slidenum">
              <a:rPr lang="en-GB" altLang="x-none"/>
              <a:pPr/>
              <a:t>‹#›</a:t>
            </a:fld>
            <a:endParaRPr lang="en-GB" altLang="x-none"/>
          </a:p>
        </p:txBody>
      </p:sp>
    </p:spTree>
    <p:extLst>
      <p:ext uri="{BB962C8B-B14F-4D97-AF65-F5344CB8AC3E}">
        <p14:creationId xmlns:p14="http://schemas.microsoft.com/office/powerpoint/2010/main" val="2098256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Rectangle 13"/>
          <p:cNvSpPr>
            <a:spLocks noGrp="1" noChangeArrowheads="1"/>
          </p:cNvSpPr>
          <p:nvPr>
            <p:ph type="ftr" idx="10"/>
          </p:nvPr>
        </p:nvSpPr>
        <p:spPr>
          <a:ln/>
        </p:spPr>
        <p:txBody>
          <a:bodyPr/>
          <a:lstStyle>
            <a:lvl1pPr>
              <a:defRPr/>
            </a:lvl1pPr>
          </a:lstStyle>
          <a:p>
            <a:pPr>
              <a:defRPr/>
            </a:pPr>
            <a:r>
              <a:rPr lang="sl-SI"/>
              <a:t>Predstavitev doktorske disertacije</a:t>
            </a:r>
          </a:p>
        </p:txBody>
      </p:sp>
      <p:sp>
        <p:nvSpPr>
          <p:cNvPr id="3" name="Rectangle 14"/>
          <p:cNvSpPr>
            <a:spLocks noGrp="1" noChangeArrowheads="1"/>
          </p:cNvSpPr>
          <p:nvPr>
            <p:ph type="sldNum" idx="11"/>
          </p:nvPr>
        </p:nvSpPr>
        <p:spPr>
          <a:ln/>
        </p:spPr>
        <p:txBody>
          <a:bodyPr/>
          <a:lstStyle>
            <a:lvl1pPr>
              <a:defRPr/>
            </a:lvl1pPr>
          </a:lstStyle>
          <a:p>
            <a:fld id="{718F5633-E86E-1043-BD17-F766C4928ACB}" type="slidenum">
              <a:rPr lang="en-GB" altLang="x-none"/>
              <a:pPr/>
              <a:t>‹#›</a:t>
            </a:fld>
            <a:endParaRPr lang="en-GB" altLang="x-none"/>
          </a:p>
        </p:txBody>
      </p:sp>
    </p:spTree>
    <p:extLst>
      <p:ext uri="{BB962C8B-B14F-4D97-AF65-F5344CB8AC3E}">
        <p14:creationId xmlns:p14="http://schemas.microsoft.com/office/powerpoint/2010/main" val="15620280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lstStyle>
            <a:lvl1pPr algn="l">
              <a:defRPr sz="2000" b="1"/>
            </a:lvl1pPr>
          </a:lstStyle>
          <a:p>
            <a:r>
              <a:rPr lang="sl-SI" smtClean="0"/>
              <a:t>Uredite slog naslova matrice</a:t>
            </a:r>
            <a:endParaRPr lang="sl-SI"/>
          </a:p>
        </p:txBody>
      </p:sp>
      <p:sp>
        <p:nvSpPr>
          <p:cNvPr id="3" name="Ograda vsebin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besedil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Rectangle 13"/>
          <p:cNvSpPr>
            <a:spLocks noGrp="1" noChangeArrowheads="1"/>
          </p:cNvSpPr>
          <p:nvPr>
            <p:ph type="ftr" idx="10"/>
          </p:nvPr>
        </p:nvSpPr>
        <p:spPr>
          <a:ln/>
        </p:spPr>
        <p:txBody>
          <a:bodyPr/>
          <a:lstStyle>
            <a:lvl1pPr>
              <a:defRPr/>
            </a:lvl1pPr>
          </a:lstStyle>
          <a:p>
            <a:pPr>
              <a:defRPr/>
            </a:pPr>
            <a:r>
              <a:rPr lang="sl-SI"/>
              <a:t>Predstavitev doktorske disertacije</a:t>
            </a:r>
          </a:p>
        </p:txBody>
      </p:sp>
      <p:sp>
        <p:nvSpPr>
          <p:cNvPr id="6" name="Rectangle 14"/>
          <p:cNvSpPr>
            <a:spLocks noGrp="1" noChangeArrowheads="1"/>
          </p:cNvSpPr>
          <p:nvPr>
            <p:ph type="sldNum" idx="11"/>
          </p:nvPr>
        </p:nvSpPr>
        <p:spPr>
          <a:ln/>
        </p:spPr>
        <p:txBody>
          <a:bodyPr/>
          <a:lstStyle>
            <a:lvl1pPr>
              <a:defRPr/>
            </a:lvl1pPr>
          </a:lstStyle>
          <a:p>
            <a:fld id="{43247EBB-CA54-7E48-B73F-E7D1DDA920EA}" type="slidenum">
              <a:rPr lang="en-GB" altLang="x-none"/>
              <a:pPr/>
              <a:t>‹#›</a:t>
            </a:fld>
            <a:endParaRPr lang="en-GB" altLang="x-none"/>
          </a:p>
        </p:txBody>
      </p:sp>
    </p:spTree>
    <p:extLst>
      <p:ext uri="{BB962C8B-B14F-4D97-AF65-F5344CB8AC3E}">
        <p14:creationId xmlns:p14="http://schemas.microsoft.com/office/powerpoint/2010/main" val="17246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grada vsebine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11"/>
          <p:cNvSpPr>
            <a:spLocks noGrp="1" noChangeArrowheads="1"/>
          </p:cNvSpPr>
          <p:nvPr>
            <p:ph type="ftr" idx="10"/>
          </p:nvPr>
        </p:nvSpPr>
        <p:spPr>
          <a:ln/>
        </p:spPr>
        <p:txBody>
          <a:bodyPr/>
          <a:lstStyle>
            <a:lvl1pPr>
              <a:defRPr/>
            </a:lvl1pPr>
          </a:lstStyle>
          <a:p>
            <a:pPr>
              <a:defRPr/>
            </a:pPr>
            <a:r>
              <a:rPr lang="sl-SI"/>
              <a:t>Predstavitev doktorske disertacije</a:t>
            </a:r>
          </a:p>
        </p:txBody>
      </p:sp>
      <p:sp>
        <p:nvSpPr>
          <p:cNvPr id="5" name="Rectangle 12"/>
          <p:cNvSpPr>
            <a:spLocks noGrp="1" noChangeArrowheads="1"/>
          </p:cNvSpPr>
          <p:nvPr>
            <p:ph type="sldNum" idx="11"/>
          </p:nvPr>
        </p:nvSpPr>
        <p:spPr>
          <a:ln/>
        </p:spPr>
        <p:txBody>
          <a:bodyPr/>
          <a:lstStyle>
            <a:lvl1pPr>
              <a:defRPr/>
            </a:lvl1pPr>
          </a:lstStyle>
          <a:p>
            <a:fld id="{5C932880-43C1-B34C-AF14-858E5887A9EB}" type="slidenum">
              <a:rPr lang="en-GB" altLang="x-none"/>
              <a:pPr/>
              <a:t>‹#›</a:t>
            </a:fld>
            <a:endParaRPr lang="en-GB" altLang="x-none"/>
          </a:p>
        </p:txBody>
      </p:sp>
    </p:spTree>
    <p:extLst>
      <p:ext uri="{BB962C8B-B14F-4D97-AF65-F5344CB8AC3E}">
        <p14:creationId xmlns:p14="http://schemas.microsoft.com/office/powerpoint/2010/main" val="502212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lstStyle>
            <a:lvl1pPr algn="l">
              <a:defRPr sz="2000" b="1"/>
            </a:lvl1pPr>
          </a:lstStyle>
          <a:p>
            <a:r>
              <a:rPr lang="sl-SI" smtClean="0"/>
              <a:t>Uredite slog naslova matrice</a:t>
            </a:r>
            <a:endParaRPr lang="sl-SI"/>
          </a:p>
        </p:txBody>
      </p:sp>
      <p:sp>
        <p:nvSpPr>
          <p:cNvPr id="3" name="Ograda slik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l-SI" noProof="0" smtClean="0"/>
          </a:p>
        </p:txBody>
      </p:sp>
      <p:sp>
        <p:nvSpPr>
          <p:cNvPr id="4" name="Ograda besedil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Rectangle 13"/>
          <p:cNvSpPr>
            <a:spLocks noGrp="1" noChangeArrowheads="1"/>
          </p:cNvSpPr>
          <p:nvPr>
            <p:ph type="ftr" idx="10"/>
          </p:nvPr>
        </p:nvSpPr>
        <p:spPr>
          <a:ln/>
        </p:spPr>
        <p:txBody>
          <a:bodyPr/>
          <a:lstStyle>
            <a:lvl1pPr>
              <a:defRPr/>
            </a:lvl1pPr>
          </a:lstStyle>
          <a:p>
            <a:pPr>
              <a:defRPr/>
            </a:pPr>
            <a:r>
              <a:rPr lang="sl-SI"/>
              <a:t>Predstavitev doktorske disertacije</a:t>
            </a:r>
          </a:p>
        </p:txBody>
      </p:sp>
      <p:sp>
        <p:nvSpPr>
          <p:cNvPr id="6" name="Rectangle 14"/>
          <p:cNvSpPr>
            <a:spLocks noGrp="1" noChangeArrowheads="1"/>
          </p:cNvSpPr>
          <p:nvPr>
            <p:ph type="sldNum" idx="11"/>
          </p:nvPr>
        </p:nvSpPr>
        <p:spPr>
          <a:ln/>
        </p:spPr>
        <p:txBody>
          <a:bodyPr/>
          <a:lstStyle>
            <a:lvl1pPr>
              <a:defRPr/>
            </a:lvl1pPr>
          </a:lstStyle>
          <a:p>
            <a:fld id="{71BC260F-FBDA-1747-B6B6-31510273EE95}" type="slidenum">
              <a:rPr lang="en-GB" altLang="x-none"/>
              <a:pPr/>
              <a:t>‹#›</a:t>
            </a:fld>
            <a:endParaRPr lang="en-GB" altLang="x-none"/>
          </a:p>
        </p:txBody>
      </p:sp>
    </p:spTree>
    <p:extLst>
      <p:ext uri="{BB962C8B-B14F-4D97-AF65-F5344CB8AC3E}">
        <p14:creationId xmlns:p14="http://schemas.microsoft.com/office/powerpoint/2010/main" val="21028647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grad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13"/>
          <p:cNvSpPr>
            <a:spLocks noGrp="1" noChangeArrowheads="1"/>
          </p:cNvSpPr>
          <p:nvPr>
            <p:ph type="ftr" idx="10"/>
          </p:nvPr>
        </p:nvSpPr>
        <p:spPr>
          <a:ln/>
        </p:spPr>
        <p:txBody>
          <a:bodyPr/>
          <a:lstStyle>
            <a:lvl1pPr>
              <a:defRPr/>
            </a:lvl1pPr>
          </a:lstStyle>
          <a:p>
            <a:pPr>
              <a:defRPr/>
            </a:pPr>
            <a:r>
              <a:rPr lang="sl-SI"/>
              <a:t>Predstavitev doktorske disertacije</a:t>
            </a:r>
          </a:p>
        </p:txBody>
      </p:sp>
      <p:sp>
        <p:nvSpPr>
          <p:cNvPr id="5" name="Rectangle 14"/>
          <p:cNvSpPr>
            <a:spLocks noGrp="1" noChangeArrowheads="1"/>
          </p:cNvSpPr>
          <p:nvPr>
            <p:ph type="sldNum" idx="11"/>
          </p:nvPr>
        </p:nvSpPr>
        <p:spPr>
          <a:ln/>
        </p:spPr>
        <p:txBody>
          <a:bodyPr/>
          <a:lstStyle>
            <a:lvl1pPr>
              <a:defRPr/>
            </a:lvl1pPr>
          </a:lstStyle>
          <a:p>
            <a:fld id="{5EA500B1-2813-2D45-9040-F5C7688CBEB9}" type="slidenum">
              <a:rPr lang="en-GB" altLang="x-none"/>
              <a:pPr/>
              <a:t>‹#›</a:t>
            </a:fld>
            <a:endParaRPr lang="en-GB" altLang="x-none"/>
          </a:p>
        </p:txBody>
      </p:sp>
    </p:spTree>
    <p:extLst>
      <p:ext uri="{BB962C8B-B14F-4D97-AF65-F5344CB8AC3E}">
        <p14:creationId xmlns:p14="http://schemas.microsoft.com/office/powerpoint/2010/main" val="17096930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6681788" y="1604963"/>
            <a:ext cx="2073275" cy="4518025"/>
          </a:xfrm>
        </p:spPr>
        <p:txBody>
          <a:bodyPr vert="eaVert"/>
          <a:lstStyle/>
          <a:p>
            <a:r>
              <a:rPr lang="sl-SI" smtClean="0"/>
              <a:t>Uredite slog naslova matrice</a:t>
            </a:r>
            <a:endParaRPr lang="sl-SI"/>
          </a:p>
        </p:txBody>
      </p:sp>
      <p:sp>
        <p:nvSpPr>
          <p:cNvPr id="3" name="Ograda navpičnega besedila 2"/>
          <p:cNvSpPr>
            <a:spLocks noGrp="1"/>
          </p:cNvSpPr>
          <p:nvPr>
            <p:ph type="body" orient="vert" idx="1"/>
          </p:nvPr>
        </p:nvSpPr>
        <p:spPr>
          <a:xfrm>
            <a:off x="457200" y="1604963"/>
            <a:ext cx="6072188" cy="4518025"/>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13"/>
          <p:cNvSpPr>
            <a:spLocks noGrp="1" noChangeArrowheads="1"/>
          </p:cNvSpPr>
          <p:nvPr>
            <p:ph type="ftr" idx="10"/>
          </p:nvPr>
        </p:nvSpPr>
        <p:spPr>
          <a:ln/>
        </p:spPr>
        <p:txBody>
          <a:bodyPr/>
          <a:lstStyle>
            <a:lvl1pPr>
              <a:defRPr/>
            </a:lvl1pPr>
          </a:lstStyle>
          <a:p>
            <a:pPr>
              <a:defRPr/>
            </a:pPr>
            <a:r>
              <a:rPr lang="sl-SI"/>
              <a:t>Predstavitev doktorske disertacije</a:t>
            </a:r>
          </a:p>
        </p:txBody>
      </p:sp>
      <p:sp>
        <p:nvSpPr>
          <p:cNvPr id="5" name="Rectangle 14"/>
          <p:cNvSpPr>
            <a:spLocks noGrp="1" noChangeArrowheads="1"/>
          </p:cNvSpPr>
          <p:nvPr>
            <p:ph type="sldNum" idx="11"/>
          </p:nvPr>
        </p:nvSpPr>
        <p:spPr>
          <a:ln/>
        </p:spPr>
        <p:txBody>
          <a:bodyPr/>
          <a:lstStyle>
            <a:lvl1pPr>
              <a:defRPr/>
            </a:lvl1pPr>
          </a:lstStyle>
          <a:p>
            <a:fld id="{0801E636-0ACF-7F4C-8C1F-A797F15AF9EB}" type="slidenum">
              <a:rPr lang="en-GB" altLang="x-none"/>
              <a:pPr/>
              <a:t>‹#›</a:t>
            </a:fld>
            <a:endParaRPr lang="en-GB" altLang="x-none"/>
          </a:p>
        </p:txBody>
      </p:sp>
    </p:spTree>
    <p:extLst>
      <p:ext uri="{BB962C8B-B14F-4D97-AF65-F5344CB8AC3E}">
        <p14:creationId xmlns:p14="http://schemas.microsoft.com/office/powerpoint/2010/main" val="1480096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sl-SI" smtClean="0"/>
              <a:t>Uredite slog naslova matrice</a:t>
            </a:r>
            <a:endParaRPr lang="sl-SI"/>
          </a:p>
        </p:txBody>
      </p:sp>
      <p:sp>
        <p:nvSpPr>
          <p:cNvPr id="3" name="Ograda besedila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l-SI" smtClean="0"/>
              <a:t>Uredite sloge besedila matrice</a:t>
            </a:r>
          </a:p>
        </p:txBody>
      </p:sp>
      <p:sp>
        <p:nvSpPr>
          <p:cNvPr id="4" name="Rectangle 11"/>
          <p:cNvSpPr>
            <a:spLocks noGrp="1" noChangeArrowheads="1"/>
          </p:cNvSpPr>
          <p:nvPr>
            <p:ph type="ftr" idx="10"/>
          </p:nvPr>
        </p:nvSpPr>
        <p:spPr>
          <a:ln/>
        </p:spPr>
        <p:txBody>
          <a:bodyPr/>
          <a:lstStyle>
            <a:lvl1pPr>
              <a:defRPr/>
            </a:lvl1pPr>
          </a:lstStyle>
          <a:p>
            <a:pPr>
              <a:defRPr/>
            </a:pPr>
            <a:r>
              <a:rPr lang="sl-SI"/>
              <a:t>Predstavitev doktorske disertacije</a:t>
            </a:r>
          </a:p>
        </p:txBody>
      </p:sp>
      <p:sp>
        <p:nvSpPr>
          <p:cNvPr id="5" name="Rectangle 12"/>
          <p:cNvSpPr>
            <a:spLocks noGrp="1" noChangeArrowheads="1"/>
          </p:cNvSpPr>
          <p:nvPr>
            <p:ph type="sldNum" idx="11"/>
          </p:nvPr>
        </p:nvSpPr>
        <p:spPr>
          <a:ln/>
        </p:spPr>
        <p:txBody>
          <a:bodyPr/>
          <a:lstStyle>
            <a:lvl1pPr>
              <a:defRPr/>
            </a:lvl1pPr>
          </a:lstStyle>
          <a:p>
            <a:fld id="{C1530ABA-0C0E-8E48-A517-7E7B928D5A30}" type="slidenum">
              <a:rPr lang="en-GB" altLang="x-none"/>
              <a:pPr/>
              <a:t>‹#›</a:t>
            </a:fld>
            <a:endParaRPr lang="en-GB" altLang="x-none"/>
          </a:p>
        </p:txBody>
      </p:sp>
    </p:spTree>
    <p:extLst>
      <p:ext uri="{BB962C8B-B14F-4D97-AF65-F5344CB8AC3E}">
        <p14:creationId xmlns:p14="http://schemas.microsoft.com/office/powerpoint/2010/main" val="1069595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grada vsebine 2"/>
          <p:cNvSpPr>
            <a:spLocks noGrp="1"/>
          </p:cNvSpPr>
          <p:nvPr>
            <p:ph sz="half" idx="1"/>
          </p:nvPr>
        </p:nvSpPr>
        <p:spPr>
          <a:xfrm>
            <a:off x="1182688" y="2017713"/>
            <a:ext cx="3805237"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vsebine 3"/>
          <p:cNvSpPr>
            <a:spLocks noGrp="1"/>
          </p:cNvSpPr>
          <p:nvPr>
            <p:ph sz="half" idx="2"/>
          </p:nvPr>
        </p:nvSpPr>
        <p:spPr>
          <a:xfrm>
            <a:off x="5140325" y="2017713"/>
            <a:ext cx="3806825"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Rectangle 11"/>
          <p:cNvSpPr>
            <a:spLocks noGrp="1" noChangeArrowheads="1"/>
          </p:cNvSpPr>
          <p:nvPr>
            <p:ph type="ftr" idx="10"/>
          </p:nvPr>
        </p:nvSpPr>
        <p:spPr>
          <a:ln/>
        </p:spPr>
        <p:txBody>
          <a:bodyPr/>
          <a:lstStyle>
            <a:lvl1pPr>
              <a:defRPr/>
            </a:lvl1pPr>
          </a:lstStyle>
          <a:p>
            <a:pPr>
              <a:defRPr/>
            </a:pPr>
            <a:r>
              <a:rPr lang="sl-SI"/>
              <a:t>Predstavitev doktorske disertacije</a:t>
            </a:r>
          </a:p>
        </p:txBody>
      </p:sp>
      <p:sp>
        <p:nvSpPr>
          <p:cNvPr id="6" name="Rectangle 12"/>
          <p:cNvSpPr>
            <a:spLocks noGrp="1" noChangeArrowheads="1"/>
          </p:cNvSpPr>
          <p:nvPr>
            <p:ph type="sldNum" idx="11"/>
          </p:nvPr>
        </p:nvSpPr>
        <p:spPr>
          <a:ln/>
        </p:spPr>
        <p:txBody>
          <a:bodyPr/>
          <a:lstStyle>
            <a:lvl1pPr>
              <a:defRPr/>
            </a:lvl1pPr>
          </a:lstStyle>
          <a:p>
            <a:fld id="{10ADC512-701A-C04A-8F4F-1FD64838D55B}" type="slidenum">
              <a:rPr lang="en-GB" altLang="x-none"/>
              <a:pPr/>
              <a:t>‹#›</a:t>
            </a:fld>
            <a:endParaRPr lang="en-GB" altLang="x-none"/>
          </a:p>
        </p:txBody>
      </p:sp>
    </p:spTree>
    <p:extLst>
      <p:ext uri="{BB962C8B-B14F-4D97-AF65-F5344CB8AC3E}">
        <p14:creationId xmlns:p14="http://schemas.microsoft.com/office/powerpoint/2010/main" val="98245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1143000"/>
          </a:xfrm>
        </p:spPr>
        <p:txBody>
          <a:bodyPr/>
          <a:lstStyle>
            <a:lvl1pPr>
              <a:defRPr/>
            </a:lvl1pPr>
          </a:lstStyle>
          <a:p>
            <a:r>
              <a:rPr lang="sl-SI" smtClean="0"/>
              <a:t>Uredite slog naslova matrice</a:t>
            </a:r>
            <a:endParaRPr lang="sl-SI"/>
          </a:p>
        </p:txBody>
      </p:sp>
      <p:sp>
        <p:nvSpPr>
          <p:cNvPr id="3" name="Ograda besedil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Ograda vsebin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grada besedil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Ograda vsebin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7" name="Rectangle 11"/>
          <p:cNvSpPr>
            <a:spLocks noGrp="1" noChangeArrowheads="1"/>
          </p:cNvSpPr>
          <p:nvPr>
            <p:ph type="ftr" idx="10"/>
          </p:nvPr>
        </p:nvSpPr>
        <p:spPr>
          <a:ln/>
        </p:spPr>
        <p:txBody>
          <a:bodyPr/>
          <a:lstStyle>
            <a:lvl1pPr>
              <a:defRPr/>
            </a:lvl1pPr>
          </a:lstStyle>
          <a:p>
            <a:pPr>
              <a:defRPr/>
            </a:pPr>
            <a:r>
              <a:rPr lang="sl-SI"/>
              <a:t>Predstavitev doktorske disertacije</a:t>
            </a:r>
          </a:p>
        </p:txBody>
      </p:sp>
      <p:sp>
        <p:nvSpPr>
          <p:cNvPr id="8" name="Rectangle 12"/>
          <p:cNvSpPr>
            <a:spLocks noGrp="1" noChangeArrowheads="1"/>
          </p:cNvSpPr>
          <p:nvPr>
            <p:ph type="sldNum" idx="11"/>
          </p:nvPr>
        </p:nvSpPr>
        <p:spPr>
          <a:ln/>
        </p:spPr>
        <p:txBody>
          <a:bodyPr/>
          <a:lstStyle>
            <a:lvl1pPr>
              <a:defRPr/>
            </a:lvl1pPr>
          </a:lstStyle>
          <a:p>
            <a:fld id="{5CD2E7FD-8D76-B44E-B31C-8340C3EC1214}" type="slidenum">
              <a:rPr lang="en-GB" altLang="x-none"/>
              <a:pPr/>
              <a:t>‹#›</a:t>
            </a:fld>
            <a:endParaRPr lang="en-GB" altLang="x-none"/>
          </a:p>
        </p:txBody>
      </p:sp>
    </p:spTree>
    <p:extLst>
      <p:ext uri="{BB962C8B-B14F-4D97-AF65-F5344CB8AC3E}">
        <p14:creationId xmlns:p14="http://schemas.microsoft.com/office/powerpoint/2010/main" val="1937114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Rectangle 11"/>
          <p:cNvSpPr>
            <a:spLocks noGrp="1" noChangeArrowheads="1"/>
          </p:cNvSpPr>
          <p:nvPr>
            <p:ph type="ftr" idx="10"/>
          </p:nvPr>
        </p:nvSpPr>
        <p:spPr>
          <a:ln/>
        </p:spPr>
        <p:txBody>
          <a:bodyPr/>
          <a:lstStyle>
            <a:lvl1pPr>
              <a:defRPr/>
            </a:lvl1pPr>
          </a:lstStyle>
          <a:p>
            <a:pPr>
              <a:defRPr/>
            </a:pPr>
            <a:r>
              <a:rPr lang="sl-SI"/>
              <a:t>Predstavitev doktorske disertacije</a:t>
            </a:r>
          </a:p>
        </p:txBody>
      </p:sp>
      <p:sp>
        <p:nvSpPr>
          <p:cNvPr id="4" name="Rectangle 12"/>
          <p:cNvSpPr>
            <a:spLocks noGrp="1" noChangeArrowheads="1"/>
          </p:cNvSpPr>
          <p:nvPr>
            <p:ph type="sldNum" idx="11"/>
          </p:nvPr>
        </p:nvSpPr>
        <p:spPr>
          <a:ln/>
        </p:spPr>
        <p:txBody>
          <a:bodyPr/>
          <a:lstStyle>
            <a:lvl1pPr>
              <a:defRPr/>
            </a:lvl1pPr>
          </a:lstStyle>
          <a:p>
            <a:fld id="{3AECA1E9-5E47-7F49-B870-CFE8D33C6782}" type="slidenum">
              <a:rPr lang="en-GB" altLang="x-none"/>
              <a:pPr/>
              <a:t>‹#›</a:t>
            </a:fld>
            <a:endParaRPr lang="en-GB" altLang="x-none"/>
          </a:p>
        </p:txBody>
      </p:sp>
    </p:spTree>
    <p:extLst>
      <p:ext uri="{BB962C8B-B14F-4D97-AF65-F5344CB8AC3E}">
        <p14:creationId xmlns:p14="http://schemas.microsoft.com/office/powerpoint/2010/main" val="1230539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Rectangle 11"/>
          <p:cNvSpPr>
            <a:spLocks noGrp="1" noChangeArrowheads="1"/>
          </p:cNvSpPr>
          <p:nvPr>
            <p:ph type="ftr" idx="10"/>
          </p:nvPr>
        </p:nvSpPr>
        <p:spPr>
          <a:ln/>
        </p:spPr>
        <p:txBody>
          <a:bodyPr/>
          <a:lstStyle>
            <a:lvl1pPr>
              <a:defRPr/>
            </a:lvl1pPr>
          </a:lstStyle>
          <a:p>
            <a:pPr>
              <a:defRPr/>
            </a:pPr>
            <a:r>
              <a:rPr lang="sl-SI"/>
              <a:t>Predstavitev doktorske disertacije</a:t>
            </a:r>
          </a:p>
        </p:txBody>
      </p:sp>
      <p:sp>
        <p:nvSpPr>
          <p:cNvPr id="3" name="Rectangle 12"/>
          <p:cNvSpPr>
            <a:spLocks noGrp="1" noChangeArrowheads="1"/>
          </p:cNvSpPr>
          <p:nvPr>
            <p:ph type="sldNum" idx="11"/>
          </p:nvPr>
        </p:nvSpPr>
        <p:spPr>
          <a:ln/>
        </p:spPr>
        <p:txBody>
          <a:bodyPr/>
          <a:lstStyle>
            <a:lvl1pPr>
              <a:defRPr/>
            </a:lvl1pPr>
          </a:lstStyle>
          <a:p>
            <a:fld id="{C7C5D3F0-D168-A947-BB47-AB04D76ADFAB}" type="slidenum">
              <a:rPr lang="en-GB" altLang="x-none"/>
              <a:pPr/>
              <a:t>‹#›</a:t>
            </a:fld>
            <a:endParaRPr lang="en-GB" altLang="x-none"/>
          </a:p>
        </p:txBody>
      </p:sp>
    </p:spTree>
    <p:extLst>
      <p:ext uri="{BB962C8B-B14F-4D97-AF65-F5344CB8AC3E}">
        <p14:creationId xmlns:p14="http://schemas.microsoft.com/office/powerpoint/2010/main" val="1415872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lstStyle>
            <a:lvl1pPr algn="l">
              <a:defRPr sz="2000" b="1"/>
            </a:lvl1pPr>
          </a:lstStyle>
          <a:p>
            <a:r>
              <a:rPr lang="sl-SI" smtClean="0"/>
              <a:t>Uredite slog naslova matrice</a:t>
            </a:r>
            <a:endParaRPr lang="sl-SI"/>
          </a:p>
        </p:txBody>
      </p:sp>
      <p:sp>
        <p:nvSpPr>
          <p:cNvPr id="3" name="Ograda vsebin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besedil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Rectangle 11"/>
          <p:cNvSpPr>
            <a:spLocks noGrp="1" noChangeArrowheads="1"/>
          </p:cNvSpPr>
          <p:nvPr>
            <p:ph type="ftr" idx="10"/>
          </p:nvPr>
        </p:nvSpPr>
        <p:spPr>
          <a:ln/>
        </p:spPr>
        <p:txBody>
          <a:bodyPr/>
          <a:lstStyle>
            <a:lvl1pPr>
              <a:defRPr/>
            </a:lvl1pPr>
          </a:lstStyle>
          <a:p>
            <a:pPr>
              <a:defRPr/>
            </a:pPr>
            <a:r>
              <a:rPr lang="sl-SI"/>
              <a:t>Predstavitev doktorske disertacije</a:t>
            </a:r>
          </a:p>
        </p:txBody>
      </p:sp>
      <p:sp>
        <p:nvSpPr>
          <p:cNvPr id="6" name="Rectangle 12"/>
          <p:cNvSpPr>
            <a:spLocks noGrp="1" noChangeArrowheads="1"/>
          </p:cNvSpPr>
          <p:nvPr>
            <p:ph type="sldNum" idx="11"/>
          </p:nvPr>
        </p:nvSpPr>
        <p:spPr>
          <a:ln/>
        </p:spPr>
        <p:txBody>
          <a:bodyPr/>
          <a:lstStyle>
            <a:lvl1pPr>
              <a:defRPr/>
            </a:lvl1pPr>
          </a:lstStyle>
          <a:p>
            <a:fld id="{C373E49D-D58C-684F-873C-2F537E52D164}" type="slidenum">
              <a:rPr lang="en-GB" altLang="x-none"/>
              <a:pPr/>
              <a:t>‹#›</a:t>
            </a:fld>
            <a:endParaRPr lang="en-GB" altLang="x-none"/>
          </a:p>
        </p:txBody>
      </p:sp>
    </p:spTree>
    <p:extLst>
      <p:ext uri="{BB962C8B-B14F-4D97-AF65-F5344CB8AC3E}">
        <p14:creationId xmlns:p14="http://schemas.microsoft.com/office/powerpoint/2010/main" val="307789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lstStyle>
            <a:lvl1pPr algn="l">
              <a:defRPr sz="2000" b="1"/>
            </a:lvl1pPr>
          </a:lstStyle>
          <a:p>
            <a:r>
              <a:rPr lang="sl-SI" smtClean="0"/>
              <a:t>Uredite slog naslova matrice</a:t>
            </a:r>
            <a:endParaRPr lang="sl-SI"/>
          </a:p>
        </p:txBody>
      </p:sp>
      <p:sp>
        <p:nvSpPr>
          <p:cNvPr id="3" name="Ograda slik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l-SI" noProof="0" smtClean="0"/>
          </a:p>
        </p:txBody>
      </p:sp>
      <p:sp>
        <p:nvSpPr>
          <p:cNvPr id="4" name="Ograda besedil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Rectangle 11"/>
          <p:cNvSpPr>
            <a:spLocks noGrp="1" noChangeArrowheads="1"/>
          </p:cNvSpPr>
          <p:nvPr>
            <p:ph type="ftr" idx="10"/>
          </p:nvPr>
        </p:nvSpPr>
        <p:spPr>
          <a:ln/>
        </p:spPr>
        <p:txBody>
          <a:bodyPr/>
          <a:lstStyle>
            <a:lvl1pPr>
              <a:defRPr/>
            </a:lvl1pPr>
          </a:lstStyle>
          <a:p>
            <a:pPr>
              <a:defRPr/>
            </a:pPr>
            <a:r>
              <a:rPr lang="sl-SI"/>
              <a:t>Predstavitev doktorske disertacije</a:t>
            </a:r>
          </a:p>
        </p:txBody>
      </p:sp>
      <p:sp>
        <p:nvSpPr>
          <p:cNvPr id="6" name="Rectangle 12"/>
          <p:cNvSpPr>
            <a:spLocks noGrp="1" noChangeArrowheads="1"/>
          </p:cNvSpPr>
          <p:nvPr>
            <p:ph type="sldNum" idx="11"/>
          </p:nvPr>
        </p:nvSpPr>
        <p:spPr>
          <a:ln/>
        </p:spPr>
        <p:txBody>
          <a:bodyPr/>
          <a:lstStyle>
            <a:lvl1pPr>
              <a:defRPr/>
            </a:lvl1pPr>
          </a:lstStyle>
          <a:p>
            <a:fld id="{62DA459A-4DBB-F045-A517-3CA581683C1F}" type="slidenum">
              <a:rPr lang="en-GB" altLang="x-none"/>
              <a:pPr/>
              <a:t>‹#›</a:t>
            </a:fld>
            <a:endParaRPr lang="en-GB" altLang="x-none"/>
          </a:p>
        </p:txBody>
      </p:sp>
    </p:spTree>
    <p:extLst>
      <p:ext uri="{BB962C8B-B14F-4D97-AF65-F5344CB8AC3E}">
        <p14:creationId xmlns:p14="http://schemas.microsoft.com/office/powerpoint/2010/main" val="188531977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ChangeArrowheads="1"/>
          </p:cNvSpPr>
          <p:nvPr/>
        </p:nvSpPr>
        <p:spPr bwMode="auto">
          <a:xfrm>
            <a:off x="417513" y="1098550"/>
            <a:ext cx="438150" cy="474663"/>
          </a:xfrm>
          <a:prstGeom prst="rect">
            <a:avLst/>
          </a:prstGeom>
          <a:solidFill>
            <a:srgbClr val="339966"/>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sl-SI" altLang="x-none"/>
          </a:p>
        </p:txBody>
      </p:sp>
      <p:sp>
        <p:nvSpPr>
          <p:cNvPr id="1027" name="Rectangle 2"/>
          <p:cNvSpPr>
            <a:spLocks noChangeArrowheads="1"/>
          </p:cNvSpPr>
          <p:nvPr/>
        </p:nvSpPr>
        <p:spPr bwMode="auto">
          <a:xfrm>
            <a:off x="800100" y="1098550"/>
            <a:ext cx="328613" cy="474663"/>
          </a:xfrm>
          <a:prstGeom prst="rect">
            <a:avLst/>
          </a:prstGeom>
          <a:gradFill rotWithShape="0">
            <a:gsLst>
              <a:gs pos="0">
                <a:srgbClr val="FFFFFF"/>
              </a:gs>
              <a:gs pos="100000">
                <a:srgbClr val="339966"/>
              </a:gs>
            </a:gsLst>
            <a:lin ang="10800000" scaled="1"/>
          </a:gra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sl-SI" altLang="x-none"/>
          </a:p>
        </p:txBody>
      </p:sp>
      <p:sp>
        <p:nvSpPr>
          <p:cNvPr id="1028" name="Rectangle 3"/>
          <p:cNvSpPr>
            <a:spLocks noChangeArrowheads="1"/>
          </p:cNvSpPr>
          <p:nvPr/>
        </p:nvSpPr>
        <p:spPr bwMode="auto">
          <a:xfrm>
            <a:off x="541338" y="1520825"/>
            <a:ext cx="422275" cy="474663"/>
          </a:xfrm>
          <a:prstGeom prst="rect">
            <a:avLst/>
          </a:prstGeom>
          <a:solidFill>
            <a:srgbClr val="00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sl-SI" altLang="x-none"/>
          </a:p>
        </p:txBody>
      </p:sp>
      <p:sp>
        <p:nvSpPr>
          <p:cNvPr id="1029" name="Rectangle 4"/>
          <p:cNvSpPr>
            <a:spLocks noChangeArrowheads="1"/>
          </p:cNvSpPr>
          <p:nvPr/>
        </p:nvSpPr>
        <p:spPr bwMode="auto">
          <a:xfrm>
            <a:off x="911225" y="1520825"/>
            <a:ext cx="368300" cy="474663"/>
          </a:xfrm>
          <a:prstGeom prst="rect">
            <a:avLst/>
          </a:prstGeom>
          <a:gradFill rotWithShape="0">
            <a:gsLst>
              <a:gs pos="0">
                <a:srgbClr val="FFFFFF"/>
              </a:gs>
              <a:gs pos="100000">
                <a:srgbClr val="00CCFF"/>
              </a:gs>
            </a:gsLst>
            <a:lin ang="10800000" scaled="1"/>
          </a:gra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sl-SI" altLang="x-none"/>
          </a:p>
        </p:txBody>
      </p:sp>
      <p:sp>
        <p:nvSpPr>
          <p:cNvPr id="1030" name="Rectangle 5"/>
          <p:cNvSpPr>
            <a:spLocks noChangeArrowheads="1"/>
          </p:cNvSpPr>
          <p:nvPr/>
        </p:nvSpPr>
        <p:spPr bwMode="auto">
          <a:xfrm>
            <a:off x="127000" y="1447800"/>
            <a:ext cx="560388" cy="422275"/>
          </a:xfrm>
          <a:prstGeom prst="rect">
            <a:avLst/>
          </a:prstGeom>
          <a:gradFill rotWithShape="0">
            <a:gsLst>
              <a:gs pos="0">
                <a:srgbClr val="008080"/>
              </a:gs>
              <a:gs pos="100000">
                <a:srgbClr val="FFFFFF"/>
              </a:gs>
            </a:gsLst>
            <a:lin ang="8100000" scaled="1"/>
          </a:gra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sl-SI" altLang="x-none"/>
          </a:p>
        </p:txBody>
      </p:sp>
      <p:sp>
        <p:nvSpPr>
          <p:cNvPr id="1031" name="Rectangle 6"/>
          <p:cNvSpPr>
            <a:spLocks noChangeArrowheads="1"/>
          </p:cNvSpPr>
          <p:nvPr/>
        </p:nvSpPr>
        <p:spPr bwMode="auto">
          <a:xfrm>
            <a:off x="762000" y="990600"/>
            <a:ext cx="31750" cy="1052513"/>
          </a:xfrm>
          <a:prstGeom prst="rect">
            <a:avLst/>
          </a:prstGeom>
          <a:solidFill>
            <a:srgbClr val="1C1C1C"/>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sl-SI" altLang="x-none"/>
          </a:p>
        </p:txBody>
      </p:sp>
      <p:sp>
        <p:nvSpPr>
          <p:cNvPr id="1032" name="Rectangle 7"/>
          <p:cNvSpPr>
            <a:spLocks noChangeArrowheads="1"/>
          </p:cNvSpPr>
          <p:nvPr/>
        </p:nvSpPr>
        <p:spPr bwMode="auto">
          <a:xfrm>
            <a:off x="442913" y="1781175"/>
            <a:ext cx="8226425" cy="31750"/>
          </a:xfrm>
          <a:prstGeom prst="rect">
            <a:avLst/>
          </a:prstGeom>
          <a:gradFill rotWithShape="0">
            <a:gsLst>
              <a:gs pos="0">
                <a:srgbClr val="FFFFFF"/>
              </a:gs>
              <a:gs pos="100000">
                <a:srgbClr val="1C1C1C"/>
              </a:gs>
            </a:gsLst>
            <a:lin ang="10800000" scaled="1"/>
          </a:gra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sl-SI" altLang="x-none"/>
          </a:p>
        </p:txBody>
      </p:sp>
      <p:sp>
        <p:nvSpPr>
          <p:cNvPr id="1033" name="Rectangle 8"/>
          <p:cNvSpPr>
            <a:spLocks noGrp="1" noChangeArrowheads="1"/>
          </p:cNvSpPr>
          <p:nvPr>
            <p:ph type="title"/>
          </p:nvPr>
        </p:nvSpPr>
        <p:spPr bwMode="auto">
          <a:xfrm>
            <a:off x="1150938" y="212725"/>
            <a:ext cx="7785100" cy="1454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b" anchorCtr="0" compatLnSpc="1">
            <a:prstTxWarp prst="textNoShape">
              <a:avLst/>
            </a:prstTxWarp>
          </a:bodyPr>
          <a:lstStyle/>
          <a:p>
            <a:pPr lvl="0"/>
            <a:r>
              <a:rPr lang="en-GB" altLang="x-none"/>
              <a:t>Click to edit the title text format</a:t>
            </a:r>
          </a:p>
        </p:txBody>
      </p:sp>
      <p:sp>
        <p:nvSpPr>
          <p:cNvPr id="1034" name="Rectangle 9"/>
          <p:cNvSpPr>
            <a:spLocks noGrp="1" noChangeArrowheads="1"/>
          </p:cNvSpPr>
          <p:nvPr>
            <p:ph type="body" idx="1"/>
          </p:nvPr>
        </p:nvSpPr>
        <p:spPr bwMode="auto">
          <a:xfrm>
            <a:off x="1182688" y="2017713"/>
            <a:ext cx="7764462" cy="4113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ltLang="x-none"/>
              <a:t>Click to edit the outline text format</a:t>
            </a:r>
          </a:p>
          <a:p>
            <a:pPr lvl="1"/>
            <a:r>
              <a:rPr lang="en-GB" altLang="x-none"/>
              <a:t>Second Outline Level</a:t>
            </a:r>
          </a:p>
          <a:p>
            <a:pPr lvl="2"/>
            <a:r>
              <a:rPr lang="en-GB" altLang="x-none"/>
              <a:t>Third Outline Level</a:t>
            </a:r>
          </a:p>
          <a:p>
            <a:pPr lvl="3"/>
            <a:r>
              <a:rPr lang="en-GB" altLang="x-none"/>
              <a:t>Fourth Outline Level</a:t>
            </a:r>
          </a:p>
          <a:p>
            <a:pPr lvl="4"/>
            <a:r>
              <a:rPr lang="en-GB" altLang="x-none"/>
              <a:t>Fifth Outline Level</a:t>
            </a:r>
          </a:p>
          <a:p>
            <a:pPr lvl="4"/>
            <a:r>
              <a:rPr lang="en-GB" altLang="x-none"/>
              <a:t>Sixth Outline Level</a:t>
            </a:r>
          </a:p>
          <a:p>
            <a:pPr lvl="4"/>
            <a:r>
              <a:rPr lang="en-GB" altLang="x-none"/>
              <a:t>Seventh Outline Level</a:t>
            </a:r>
          </a:p>
        </p:txBody>
      </p:sp>
      <p:sp>
        <p:nvSpPr>
          <p:cNvPr id="1035" name="Text Box 10"/>
          <p:cNvSpPr txBox="1">
            <a:spLocks noChangeArrowheads="1"/>
          </p:cNvSpPr>
          <p:nvPr/>
        </p:nvSpPr>
        <p:spPr bwMode="auto">
          <a:xfrm>
            <a:off x="1162050" y="6243638"/>
            <a:ext cx="1901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sl-SI" altLang="x-none"/>
          </a:p>
        </p:txBody>
      </p:sp>
      <p:sp>
        <p:nvSpPr>
          <p:cNvPr id="2" name="Rectangle 11"/>
          <p:cNvSpPr>
            <a:spLocks noGrp="1" noChangeArrowheads="1"/>
          </p:cNvSpPr>
          <p:nvPr>
            <p:ph type="ftr"/>
          </p:nvPr>
        </p:nvSpPr>
        <p:spPr bwMode="auto">
          <a:xfrm>
            <a:off x="2743200" y="6308725"/>
            <a:ext cx="3802063" cy="384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mn-lt"/>
              </a:defRPr>
            </a:lvl1pPr>
          </a:lstStyle>
          <a:p>
            <a:pPr>
              <a:defRPr/>
            </a:pPr>
            <a:r>
              <a:rPr lang="sl-SI"/>
              <a:t>Predstavitev doktorske disertacije</a:t>
            </a:r>
          </a:p>
        </p:txBody>
      </p:sp>
      <p:sp>
        <p:nvSpPr>
          <p:cNvPr id="1036" name="Rectangle 12"/>
          <p:cNvSpPr>
            <a:spLocks noGrp="1" noChangeArrowheads="1"/>
          </p:cNvSpPr>
          <p:nvPr>
            <p:ph type="sldNum"/>
          </p:nvPr>
        </p:nvSpPr>
        <p:spPr bwMode="auto">
          <a:xfrm>
            <a:off x="7042150" y="6242050"/>
            <a:ext cx="1897063"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CC99"/>
                </a:solidFill>
              </a:defRPr>
            </a:lvl1pPr>
          </a:lstStyle>
          <a:p>
            <a:fld id="{ABDD82B3-6355-AE49-A743-90C1D40C86FA}" type="slidenum">
              <a:rPr lang="en-GB" altLang="x-none"/>
              <a:pPr/>
              <a:t>‹#›</a:t>
            </a:fld>
            <a:endParaRPr lang="en-GB" altLang="x-none"/>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sldNum="0" hdr="0" dt="0"/>
  <p:txStyles>
    <p:titleStyle>
      <a:lvl1pPr algn="l" defTabSz="457200" rtl="0" eaLnBrk="0" fontAlgn="base" hangingPunct="0">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pitchFamily="18" charset="0"/>
        </a:defRPr>
      </a:lvl2pPr>
      <a:lvl3pPr algn="l"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pitchFamily="18" charset="0"/>
        </a:defRPr>
      </a:lvl3pPr>
      <a:lvl4pPr algn="l"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pitchFamily="18" charset="0"/>
        </a:defRPr>
      </a:lvl4pPr>
      <a:lvl5pPr algn="l"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pitchFamily="18" charset="0"/>
        </a:defRPr>
      </a:lvl5pPr>
      <a:lvl6pPr marL="2514600" indent="-228600" algn="l"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6pPr>
      <a:lvl7pPr marL="2971800" indent="-228600" algn="l"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7pPr>
      <a:lvl8pPr marL="3429000" indent="-228600" algn="l"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8pPr>
      <a:lvl9pPr marL="3886200" indent="-228600" algn="l"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000000"/>
          </a:solidFill>
          <a:latin typeface="+mn-lt"/>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000000"/>
          </a:solidFill>
          <a:latin typeface="+mn-lt"/>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defRPr>
      </a:lvl5pPr>
      <a:lvl6pPr marL="25146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defRPr>
      </a:lvl6pPr>
      <a:lvl7pPr marL="29718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defRPr>
      </a:lvl7pPr>
      <a:lvl8pPr marL="34290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defRPr>
      </a:lvl8pPr>
      <a:lvl9pPr marL="38862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050" name="Group 1"/>
          <p:cNvGrpSpPr>
            <a:grpSpLocks/>
          </p:cNvGrpSpPr>
          <p:nvPr/>
        </p:nvGrpSpPr>
        <p:grpSpPr bwMode="auto">
          <a:xfrm>
            <a:off x="0" y="2438400"/>
            <a:ext cx="9005888" cy="1049338"/>
            <a:chOff x="0" y="1536"/>
            <a:chExt cx="5673" cy="661"/>
          </a:xfrm>
        </p:grpSpPr>
        <p:grpSp>
          <p:nvGrpSpPr>
            <p:cNvPr id="2056" name="Group 2"/>
            <p:cNvGrpSpPr>
              <a:grpSpLocks/>
            </p:cNvGrpSpPr>
            <p:nvPr/>
          </p:nvGrpSpPr>
          <p:grpSpPr bwMode="auto">
            <a:xfrm>
              <a:off x="183" y="1604"/>
              <a:ext cx="445" cy="297"/>
              <a:chOff x="183" y="1604"/>
              <a:chExt cx="445" cy="297"/>
            </a:xfrm>
          </p:grpSpPr>
          <p:sp>
            <p:nvSpPr>
              <p:cNvPr id="2063" name="Rectangle 3"/>
              <p:cNvSpPr>
                <a:spLocks noChangeArrowheads="1"/>
              </p:cNvSpPr>
              <p:nvPr/>
            </p:nvSpPr>
            <p:spPr bwMode="auto">
              <a:xfrm>
                <a:off x="183" y="1604"/>
                <a:ext cx="274" cy="297"/>
              </a:xfrm>
              <a:prstGeom prst="rect">
                <a:avLst/>
              </a:prstGeom>
              <a:gradFill rotWithShape="0">
                <a:gsLst>
                  <a:gs pos="0">
                    <a:srgbClr val="FFFFFF"/>
                  </a:gs>
                  <a:gs pos="100000">
                    <a:srgbClr val="008080"/>
                  </a:gs>
                </a:gsLst>
                <a:lin ang="10800000" scaled="1"/>
              </a:gra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sl-SI" altLang="x-none"/>
              </a:p>
            </p:txBody>
          </p:sp>
          <p:sp>
            <p:nvSpPr>
              <p:cNvPr id="2064" name="Rectangle 4"/>
              <p:cNvSpPr>
                <a:spLocks noChangeArrowheads="1"/>
              </p:cNvSpPr>
              <p:nvPr/>
            </p:nvSpPr>
            <p:spPr bwMode="auto">
              <a:xfrm>
                <a:off x="423" y="1604"/>
                <a:ext cx="205" cy="2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sl-SI" altLang="x-none"/>
              </a:p>
            </p:txBody>
          </p:sp>
        </p:grpSp>
        <p:grpSp>
          <p:nvGrpSpPr>
            <p:cNvPr id="2057" name="Group 5"/>
            <p:cNvGrpSpPr>
              <a:grpSpLocks/>
            </p:cNvGrpSpPr>
            <p:nvPr/>
          </p:nvGrpSpPr>
          <p:grpSpPr bwMode="auto">
            <a:xfrm>
              <a:off x="261" y="1869"/>
              <a:ext cx="461" cy="297"/>
              <a:chOff x="261" y="1869"/>
              <a:chExt cx="461" cy="297"/>
            </a:xfrm>
          </p:grpSpPr>
          <p:sp>
            <p:nvSpPr>
              <p:cNvPr id="2" name="Rectangle 6"/>
              <p:cNvSpPr>
                <a:spLocks noChangeArrowheads="1"/>
              </p:cNvSpPr>
              <p:nvPr/>
            </p:nvSpPr>
            <p:spPr bwMode="auto">
              <a:xfrm>
                <a:off x="261" y="1869"/>
                <a:ext cx="264" cy="2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sl-SI" altLang="x-none"/>
              </a:p>
            </p:txBody>
          </p:sp>
          <p:sp>
            <p:nvSpPr>
              <p:cNvPr id="3" name="Rectangle 7"/>
              <p:cNvSpPr>
                <a:spLocks noChangeArrowheads="1"/>
              </p:cNvSpPr>
              <p:nvPr/>
            </p:nvSpPr>
            <p:spPr bwMode="auto">
              <a:xfrm>
                <a:off x="492" y="1869"/>
                <a:ext cx="230" cy="2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sl-SI" altLang="x-none"/>
              </a:p>
            </p:txBody>
          </p:sp>
        </p:grpSp>
        <p:sp>
          <p:nvSpPr>
            <p:cNvPr id="2058" name="Rectangle 8"/>
            <p:cNvSpPr>
              <a:spLocks noChangeArrowheads="1"/>
            </p:cNvSpPr>
            <p:nvPr/>
          </p:nvSpPr>
          <p:spPr bwMode="auto">
            <a:xfrm>
              <a:off x="0" y="1823"/>
              <a:ext cx="352" cy="265"/>
            </a:xfrm>
            <a:prstGeom prst="rect">
              <a:avLst/>
            </a:prstGeom>
            <a:solidFill>
              <a:srgbClr val="00E4A8">
                <a:alpha val="23137"/>
              </a:srgbClr>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sl-SI" altLang="x-none"/>
            </a:p>
          </p:txBody>
        </p:sp>
        <p:sp>
          <p:nvSpPr>
            <p:cNvPr id="2059" name="Rectangle 9"/>
            <p:cNvSpPr>
              <a:spLocks noChangeArrowheads="1"/>
            </p:cNvSpPr>
            <p:nvPr/>
          </p:nvSpPr>
          <p:spPr bwMode="auto">
            <a:xfrm>
              <a:off x="400" y="1536"/>
              <a:ext cx="19" cy="6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sl-SI" altLang="x-none"/>
            </a:p>
          </p:txBody>
        </p:sp>
        <p:sp>
          <p:nvSpPr>
            <p:cNvPr id="2060" name="Rectangle 10"/>
            <p:cNvSpPr>
              <a:spLocks noChangeArrowheads="1"/>
            </p:cNvSpPr>
            <p:nvPr/>
          </p:nvSpPr>
          <p:spPr bwMode="auto">
            <a:xfrm flipV="1">
              <a:off x="199" y="2053"/>
              <a:ext cx="5474" cy="34"/>
            </a:xfrm>
            <a:prstGeom prst="rect">
              <a:avLst/>
            </a:prstGeom>
            <a:gradFill rotWithShape="0">
              <a:gsLst>
                <a:gs pos="0">
                  <a:srgbClr val="FFFFFF"/>
                </a:gs>
                <a:gs pos="100000">
                  <a:srgbClr val="1C1C1C"/>
                </a:gs>
              </a:gsLst>
              <a:lin ang="10800000" scaled="1"/>
            </a:gra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sl-SI" altLang="x-none"/>
            </a:p>
          </p:txBody>
        </p:sp>
      </p:grpSp>
      <p:sp>
        <p:nvSpPr>
          <p:cNvPr id="2051" name="Rectangle 11"/>
          <p:cNvSpPr>
            <a:spLocks noGrp="1" noChangeArrowheads="1"/>
          </p:cNvSpPr>
          <p:nvPr>
            <p:ph type="title"/>
          </p:nvPr>
        </p:nvSpPr>
        <p:spPr bwMode="auto">
          <a:xfrm>
            <a:off x="990600" y="1676400"/>
            <a:ext cx="7764463" cy="1454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b" anchorCtr="0" compatLnSpc="1">
            <a:prstTxWarp prst="textNoShape">
              <a:avLst/>
            </a:prstTxWarp>
          </a:bodyPr>
          <a:lstStyle/>
          <a:p>
            <a:pPr lvl="0"/>
            <a:r>
              <a:rPr lang="en-GB" altLang="x-none"/>
              <a:t>Click to edit the title text format</a:t>
            </a:r>
          </a:p>
        </p:txBody>
      </p:sp>
      <p:sp>
        <p:nvSpPr>
          <p:cNvPr id="2052" name="Text Box 12"/>
          <p:cNvSpPr txBox="1">
            <a:spLocks noChangeArrowheads="1"/>
          </p:cNvSpPr>
          <p:nvPr/>
        </p:nvSpPr>
        <p:spPr bwMode="auto">
          <a:xfrm>
            <a:off x="990600" y="6248400"/>
            <a:ext cx="1901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sl-SI" altLang="x-none"/>
          </a:p>
        </p:txBody>
      </p:sp>
      <p:sp>
        <p:nvSpPr>
          <p:cNvPr id="2061" name="Rectangle 13"/>
          <p:cNvSpPr>
            <a:spLocks noGrp="1" noChangeArrowheads="1"/>
          </p:cNvSpPr>
          <p:nvPr>
            <p:ph type="ftr"/>
          </p:nvPr>
        </p:nvSpPr>
        <p:spPr bwMode="auto">
          <a:xfrm>
            <a:off x="3132138" y="6165850"/>
            <a:ext cx="3816350"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l">
              <a:buClrTx/>
              <a:buFontTx/>
              <a:buNone/>
              <a:tabLst>
                <a:tab pos="723900" algn="l"/>
                <a:tab pos="1447800" algn="l"/>
                <a:tab pos="2171700" algn="l"/>
              </a:tabLst>
              <a:defRPr sz="1600">
                <a:solidFill>
                  <a:srgbClr val="1C1C1C"/>
                </a:solidFill>
                <a:latin typeface="+mn-lt"/>
              </a:defRPr>
            </a:lvl1pPr>
          </a:lstStyle>
          <a:p>
            <a:pPr>
              <a:defRPr/>
            </a:pPr>
            <a:r>
              <a:rPr lang="sl-SI"/>
              <a:t>Predstavitev doktorske disertacije</a:t>
            </a:r>
          </a:p>
        </p:txBody>
      </p:sp>
      <p:sp>
        <p:nvSpPr>
          <p:cNvPr id="2062" name="Rectangle 14"/>
          <p:cNvSpPr>
            <a:spLocks noGrp="1" noChangeArrowheads="1"/>
          </p:cNvSpPr>
          <p:nvPr>
            <p:ph type="sldNum"/>
          </p:nvPr>
        </p:nvSpPr>
        <p:spPr bwMode="auto">
          <a:xfrm>
            <a:off x="6858000" y="6248400"/>
            <a:ext cx="1897063"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FontTx/>
              <a:buNone/>
              <a:tabLst>
                <a:tab pos="723900" algn="l"/>
                <a:tab pos="1447800" algn="l"/>
              </a:tabLst>
              <a:defRPr sz="1400">
                <a:solidFill>
                  <a:srgbClr val="1C1C1C"/>
                </a:solidFill>
                <a:latin typeface="Tahoma" charset="0"/>
              </a:defRPr>
            </a:lvl1pPr>
          </a:lstStyle>
          <a:p>
            <a:fld id="{F4BDD93E-93EF-8342-8CFC-B955C3401AEF}" type="slidenum">
              <a:rPr lang="en-GB" altLang="x-none"/>
              <a:pPr/>
              <a:t>‹#›</a:t>
            </a:fld>
            <a:endParaRPr lang="en-GB" altLang="x-none"/>
          </a:p>
        </p:txBody>
      </p:sp>
      <p:sp>
        <p:nvSpPr>
          <p:cNvPr id="2055" name="Rectangle 15"/>
          <p:cNvSpPr>
            <a:spLocks noGrp="1" noChangeArrowheads="1"/>
          </p:cNvSpPr>
          <p:nvPr>
            <p:ph type="body" idx="1"/>
          </p:nvPr>
        </p:nvSpPr>
        <p:spPr bwMode="auto">
          <a:xfrm>
            <a:off x="457200" y="1604963"/>
            <a:ext cx="8221663" cy="4518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ltLang="x-none"/>
              <a:t>Click to edit the outline text format</a:t>
            </a:r>
          </a:p>
          <a:p>
            <a:pPr lvl="1"/>
            <a:r>
              <a:rPr lang="en-GB" altLang="x-none"/>
              <a:t>Second Outline Level</a:t>
            </a:r>
          </a:p>
          <a:p>
            <a:pPr lvl="2"/>
            <a:r>
              <a:rPr lang="en-GB" altLang="x-none"/>
              <a:t>Third Outline Level</a:t>
            </a:r>
          </a:p>
          <a:p>
            <a:pPr lvl="3"/>
            <a:r>
              <a:rPr lang="en-GB" altLang="x-none"/>
              <a:t>Fourth Outline Level</a:t>
            </a:r>
          </a:p>
          <a:p>
            <a:pPr lvl="4"/>
            <a:r>
              <a:rPr lang="en-GB" altLang="x-none"/>
              <a:t>Fifth Outline Level</a:t>
            </a:r>
          </a:p>
          <a:p>
            <a:pPr lvl="4"/>
            <a:r>
              <a:rPr lang="en-GB" altLang="x-none"/>
              <a:t>Sixth Outline Level</a:t>
            </a:r>
          </a:p>
          <a:p>
            <a:pPr lvl="4"/>
            <a:r>
              <a:rPr lang="en-GB" altLang="x-none"/>
              <a:t>Seventh Outline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457200" rtl="0" eaLnBrk="0" fontAlgn="base" hangingPunct="0">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pitchFamily="18" charset="0"/>
        </a:defRPr>
      </a:lvl2pPr>
      <a:lvl3pPr algn="l"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pitchFamily="18" charset="0"/>
        </a:defRPr>
      </a:lvl3pPr>
      <a:lvl4pPr algn="l"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pitchFamily="18" charset="0"/>
        </a:defRPr>
      </a:lvl4pPr>
      <a:lvl5pPr algn="l"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pitchFamily="18" charset="0"/>
        </a:defRPr>
      </a:lvl5pPr>
      <a:lvl6pPr marL="2514600" indent="-228600" algn="l"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6pPr>
      <a:lvl7pPr marL="2971800" indent="-228600" algn="l"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7pPr>
      <a:lvl8pPr marL="3429000" indent="-228600" algn="l"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8pPr>
      <a:lvl9pPr marL="3886200" indent="-228600" algn="l"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000000"/>
          </a:solidFill>
          <a:latin typeface="+mn-lt"/>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000000"/>
          </a:solidFill>
          <a:latin typeface="+mn-lt"/>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defRPr>
      </a:lvl5pPr>
      <a:lvl6pPr marL="25146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defRPr>
      </a:lvl6pPr>
      <a:lvl7pPr marL="29718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defRPr>
      </a:lvl7pPr>
      <a:lvl8pPr marL="34290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defRPr>
      </a:lvl8pPr>
      <a:lvl9pPr marL="38862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xml"/><Relationship Id="rId3" Type="http://schemas.openxmlformats.org/officeDocument/2006/relationships/hyperlink" Target="mailto:jernej.vicic@upr.si"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6.xml"/><Relationship Id="rId5" Type="http://schemas.openxmlformats.org/officeDocument/2006/relationships/oleObject" Target="../embeddings/oleObject1.bin"/><Relationship Id="rId6" Type="http://schemas.openxmlformats.org/officeDocument/2006/relationships/image" Target="../media/image3.emf"/><Relationship Id="rId1" Type="http://schemas.openxmlformats.org/officeDocument/2006/relationships/vmlDrawing" Target="../drawings/vmlDrawing1.vml"/><Relationship Id="rId2" Type="http://schemas.openxmlformats.org/officeDocument/2006/relationships/tags" Target="../tags/tag1.xml"/></Relationships>
</file>

<file path=ppt/slides/_rels/slide17.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7.xml"/><Relationship Id="rId3"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tags" Target="../tags/tag3.xml"/><Relationship Id="rId2" Type="http://schemas.openxmlformats.org/officeDocument/2006/relationships/slideLayout" Target="../slideLayouts/slideLayout7.xml"/><Relationship Id="rId3"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4.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4.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5.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hyperlink" Target="http://jt.upr.si/guat"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539750" y="1546225"/>
            <a:ext cx="8353425" cy="1831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hangingPunct="1">
              <a:buClrTx/>
              <a:buSzPct val="45000"/>
              <a:buFontTx/>
              <a:buNone/>
            </a:pPr>
            <a:r>
              <a:rPr lang="en-GB" altLang="x-none" sz="3800" b="1">
                <a:solidFill>
                  <a:srgbClr val="000000"/>
                </a:solidFill>
                <a:latin typeface="Times New Roman" charset="0"/>
              </a:rPr>
              <a:t>Hitra postavitev prevajalnih sistemov na osnovi pravil za sorodne</a:t>
            </a:r>
            <a:r>
              <a:rPr lang="sl-SI" altLang="x-none" sz="3800" b="1">
                <a:solidFill>
                  <a:srgbClr val="000000"/>
                </a:solidFill>
                <a:latin typeface="Times New Roman" charset="0"/>
              </a:rPr>
              <a:t> naravne</a:t>
            </a:r>
            <a:r>
              <a:rPr lang="en-GB" altLang="x-none" sz="3800" b="1">
                <a:solidFill>
                  <a:srgbClr val="000000"/>
                </a:solidFill>
                <a:latin typeface="Times New Roman" charset="0"/>
              </a:rPr>
              <a:t> jezike</a:t>
            </a:r>
          </a:p>
        </p:txBody>
      </p:sp>
      <p:sp>
        <p:nvSpPr>
          <p:cNvPr id="3075" name="Text Box 3"/>
          <p:cNvSpPr txBox="1">
            <a:spLocks noChangeArrowheads="1"/>
          </p:cNvSpPr>
          <p:nvPr/>
        </p:nvSpPr>
        <p:spPr bwMode="auto">
          <a:xfrm>
            <a:off x="755650" y="4076700"/>
            <a:ext cx="7632700" cy="996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hangingPunct="1">
              <a:spcBef>
                <a:spcPts val="800"/>
              </a:spcBef>
              <a:buClrTx/>
              <a:buSzPct val="60000"/>
              <a:buFontTx/>
              <a:buNone/>
            </a:pPr>
            <a:r>
              <a:rPr lang="en-GB" altLang="x-none" sz="3200">
                <a:solidFill>
                  <a:srgbClr val="000000"/>
                </a:solidFill>
                <a:latin typeface="Times New Roman" charset="0"/>
              </a:rPr>
              <a:t>Jernej Vičič</a:t>
            </a:r>
          </a:p>
          <a:p>
            <a:pPr eaLnBrk="1" hangingPunct="1">
              <a:spcBef>
                <a:spcPts val="500"/>
              </a:spcBef>
              <a:buClrTx/>
              <a:buSzPct val="60000"/>
              <a:buFontTx/>
              <a:buNone/>
            </a:pPr>
            <a:r>
              <a:rPr lang="en-GB" altLang="x-none" sz="2000">
                <a:solidFill>
                  <a:srgbClr val="CCCCFF"/>
                </a:solidFill>
                <a:latin typeface="Times New Roman" charset="0"/>
                <a:hlinkClick r:id="rId3"/>
              </a:rPr>
              <a:t>jernej.vicic@upr.si</a:t>
            </a:r>
          </a:p>
        </p:txBody>
      </p:sp>
    </p:spTree>
  </p:cSld>
  <p:clrMapOvr>
    <a:masterClrMapping/>
  </p:clrMapOvr>
  <p:transition advTm="18016"/>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Text Box 1"/>
          <p:cNvSpPr txBox="1">
            <a:spLocks noChangeArrowheads="1"/>
          </p:cNvSpPr>
          <p:nvPr/>
        </p:nvSpPr>
        <p:spPr bwMode="auto">
          <a:xfrm>
            <a:off x="1150938" y="214313"/>
            <a:ext cx="7793037" cy="1462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l" eaLnBrk="1" hangingPunct="1">
              <a:buClrTx/>
              <a:buFontTx/>
              <a:buNone/>
            </a:pPr>
            <a:r>
              <a:rPr lang="sl-SI" altLang="x-none" sz="3800" b="1">
                <a:solidFill>
                  <a:srgbClr val="000000"/>
                </a:solidFill>
                <a:latin typeface="Times New Roman" charset="0"/>
              </a:rPr>
              <a:t>3 Statistično strojno prevajanje</a:t>
            </a:r>
          </a:p>
        </p:txBody>
      </p:sp>
      <p:sp>
        <p:nvSpPr>
          <p:cNvPr id="12291" name="Text Box 3"/>
          <p:cNvSpPr txBox="1">
            <a:spLocks noChangeArrowheads="1"/>
          </p:cNvSpPr>
          <p:nvPr/>
        </p:nvSpPr>
        <p:spPr bwMode="auto">
          <a:xfrm>
            <a:off x="539750" y="2276475"/>
            <a:ext cx="7651750" cy="430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15480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l" eaLnBrk="1" hangingPunct="1">
              <a:lnSpc>
                <a:spcPct val="50000"/>
              </a:lnSpc>
              <a:spcBef>
                <a:spcPts val="1200"/>
              </a:spcBef>
              <a:spcAft>
                <a:spcPts val="1000"/>
              </a:spcAft>
              <a:buFont typeface="Arial" charset="0"/>
              <a:buChar char="•"/>
            </a:pPr>
            <a:r>
              <a:rPr lang="sl-SI" altLang="x-none" sz="2600">
                <a:solidFill>
                  <a:srgbClr val="000000"/>
                </a:solidFill>
                <a:latin typeface="Times New Roman" charset="0"/>
              </a:rPr>
              <a:t>temelji na verjetnosti,</a:t>
            </a:r>
          </a:p>
          <a:p>
            <a:pPr algn="l" eaLnBrk="1" hangingPunct="1">
              <a:lnSpc>
                <a:spcPct val="50000"/>
              </a:lnSpc>
              <a:spcBef>
                <a:spcPts val="1200"/>
              </a:spcBef>
              <a:spcAft>
                <a:spcPts val="1000"/>
              </a:spcAft>
              <a:buFont typeface="Arial" charset="0"/>
              <a:buChar char="•"/>
            </a:pPr>
            <a:r>
              <a:rPr lang="sl-SI" altLang="x-none" sz="2600">
                <a:solidFill>
                  <a:srgbClr val="000000"/>
                </a:solidFill>
                <a:latin typeface="Times New Roman" charset="0"/>
              </a:rPr>
              <a:t>temelji na velikih količinah primerov,</a:t>
            </a:r>
          </a:p>
          <a:p>
            <a:pPr algn="l" eaLnBrk="1" hangingPunct="1">
              <a:lnSpc>
                <a:spcPct val="50000"/>
              </a:lnSpc>
              <a:spcBef>
                <a:spcPts val="1200"/>
              </a:spcBef>
              <a:spcAft>
                <a:spcPts val="1000"/>
              </a:spcAft>
              <a:buFont typeface="Arial" charset="0"/>
              <a:buChar char="•"/>
            </a:pPr>
            <a:r>
              <a:rPr lang="sl-SI" altLang="x-none" sz="2600">
                <a:solidFill>
                  <a:srgbClr val="000000"/>
                </a:solidFill>
                <a:latin typeface="Times New Roman" charset="0"/>
              </a:rPr>
              <a:t>matematično „lepi“ modeli,</a:t>
            </a:r>
          </a:p>
          <a:p>
            <a:pPr algn="l" eaLnBrk="1" hangingPunct="1">
              <a:lnSpc>
                <a:spcPct val="50000"/>
              </a:lnSpc>
              <a:spcBef>
                <a:spcPts val="1200"/>
              </a:spcBef>
              <a:spcAft>
                <a:spcPts val="1000"/>
              </a:spcAft>
              <a:buFont typeface="Arial" charset="0"/>
              <a:buChar char="•"/>
            </a:pPr>
            <a:r>
              <a:rPr lang="sl-SI" altLang="x-none" sz="2600">
                <a:solidFill>
                  <a:srgbClr val="000000"/>
                </a:solidFill>
                <a:latin typeface="Times New Roman" charset="0"/>
              </a:rPr>
              <a:t>rezultate težko preverjamo (zakaj),</a:t>
            </a:r>
          </a:p>
          <a:p>
            <a:pPr algn="l" eaLnBrk="1" hangingPunct="1">
              <a:lnSpc>
                <a:spcPct val="50000"/>
              </a:lnSpc>
              <a:spcBef>
                <a:spcPts val="1200"/>
              </a:spcBef>
              <a:spcAft>
                <a:spcPts val="1000"/>
              </a:spcAft>
              <a:buFont typeface="Arial" charset="0"/>
              <a:buChar char="•"/>
            </a:pPr>
            <a:r>
              <a:rPr lang="sl-SI" altLang="x-none" sz="2600">
                <a:solidFill>
                  <a:srgbClr val="FF0000"/>
                </a:solidFill>
                <a:latin typeface="Times New Roman" charset="0"/>
              </a:rPr>
              <a:t>napake težko odpravljamo</a:t>
            </a:r>
            <a:r>
              <a:rPr lang="sl-SI" altLang="x-none" sz="2600">
                <a:solidFill>
                  <a:srgbClr val="000000"/>
                </a:solidFill>
                <a:latin typeface="Times New Roman" charset="0"/>
              </a:rPr>
              <a:t>.</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Text Box 1"/>
          <p:cNvSpPr txBox="1">
            <a:spLocks noChangeArrowheads="1"/>
          </p:cNvSpPr>
          <p:nvPr/>
        </p:nvSpPr>
        <p:spPr bwMode="auto">
          <a:xfrm>
            <a:off x="1150938" y="214313"/>
            <a:ext cx="7793037" cy="1462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l" eaLnBrk="1" hangingPunct="1">
              <a:buClrTx/>
              <a:buFontTx/>
              <a:buNone/>
            </a:pPr>
            <a:r>
              <a:rPr lang="sl-SI" altLang="x-none" sz="3800" b="1">
                <a:solidFill>
                  <a:srgbClr val="000000"/>
                </a:solidFill>
                <a:latin typeface="Times New Roman" charset="0"/>
              </a:rPr>
              <a:t>3 Statistično strojno prevajanje</a:t>
            </a:r>
          </a:p>
        </p:txBody>
      </p:sp>
      <p:sp>
        <p:nvSpPr>
          <p:cNvPr id="13315" name="Text Box 3"/>
          <p:cNvSpPr txBox="1">
            <a:spLocks noChangeArrowheads="1"/>
          </p:cNvSpPr>
          <p:nvPr/>
        </p:nvSpPr>
        <p:spPr bwMode="auto">
          <a:xfrm>
            <a:off x="395288" y="2205038"/>
            <a:ext cx="7651750" cy="430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marL="736600" indent="-279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l" eaLnBrk="1" hangingPunct="1">
              <a:lnSpc>
                <a:spcPct val="50000"/>
              </a:lnSpc>
              <a:spcBef>
                <a:spcPts val="1200"/>
              </a:spcBef>
              <a:spcAft>
                <a:spcPts val="1000"/>
              </a:spcAft>
              <a:buFont typeface="Arial" charset="0"/>
              <a:buChar char="•"/>
            </a:pPr>
            <a:r>
              <a:rPr lang="sl-SI" altLang="x-none" sz="2600">
                <a:solidFill>
                  <a:srgbClr val="000000"/>
                </a:solidFill>
                <a:latin typeface="Times New Roman" charset="0"/>
              </a:rPr>
              <a:t>Predstavniki:</a:t>
            </a:r>
          </a:p>
          <a:p>
            <a:pPr lvl="1" algn="l" eaLnBrk="1" hangingPunct="1">
              <a:lnSpc>
                <a:spcPct val="50000"/>
              </a:lnSpc>
              <a:spcBef>
                <a:spcPts val="1200"/>
              </a:spcBef>
              <a:spcAft>
                <a:spcPts val="1000"/>
              </a:spcAft>
              <a:buFont typeface="Times New Roman" charset="0"/>
              <a:buChar char="•"/>
            </a:pPr>
            <a:r>
              <a:rPr lang="sl-SI" altLang="x-none" sz="2600">
                <a:solidFill>
                  <a:srgbClr val="000000"/>
                </a:solidFill>
                <a:latin typeface="Times New Roman" charset="0"/>
              </a:rPr>
              <a:t>Google translate,</a:t>
            </a:r>
          </a:p>
          <a:p>
            <a:pPr lvl="1" algn="l" eaLnBrk="1" hangingPunct="1">
              <a:lnSpc>
                <a:spcPct val="50000"/>
              </a:lnSpc>
              <a:spcBef>
                <a:spcPts val="1200"/>
              </a:spcBef>
              <a:spcAft>
                <a:spcPts val="1000"/>
              </a:spcAft>
              <a:buFont typeface="Times New Roman" charset="0"/>
              <a:buChar char="•"/>
            </a:pPr>
            <a:r>
              <a:rPr lang="sl-SI" altLang="x-none" sz="2600">
                <a:solidFill>
                  <a:srgbClr val="000000"/>
                </a:solidFill>
                <a:latin typeface="Times New Roman" charset="0"/>
              </a:rPr>
              <a:t>Microsoft BING translator,</a:t>
            </a:r>
          </a:p>
          <a:p>
            <a:pPr lvl="1" algn="l" eaLnBrk="1" hangingPunct="1">
              <a:lnSpc>
                <a:spcPct val="50000"/>
              </a:lnSpc>
              <a:spcBef>
                <a:spcPts val="1200"/>
              </a:spcBef>
              <a:spcAft>
                <a:spcPts val="1000"/>
              </a:spcAft>
              <a:buFont typeface="Times New Roman" charset="0"/>
              <a:buChar char="•"/>
            </a:pPr>
            <a:r>
              <a:rPr lang="sl-SI" altLang="x-none" sz="2600">
                <a:solidFill>
                  <a:srgbClr val="000000"/>
                </a:solidFill>
                <a:latin typeface="Times New Roman" charset="0"/>
              </a:rPr>
              <a:t>IBM (Brown in sodelavci),</a:t>
            </a:r>
          </a:p>
          <a:p>
            <a:pPr lvl="1" algn="l" eaLnBrk="1" hangingPunct="1">
              <a:lnSpc>
                <a:spcPct val="50000"/>
              </a:lnSpc>
              <a:spcBef>
                <a:spcPts val="1200"/>
              </a:spcBef>
              <a:spcAft>
                <a:spcPts val="1000"/>
              </a:spcAft>
              <a:buFont typeface="Times New Roman" charset="0"/>
              <a:buChar char="•"/>
            </a:pPr>
            <a:r>
              <a:rPr lang="sl-SI" altLang="x-none" sz="2600">
                <a:solidFill>
                  <a:srgbClr val="000000"/>
                </a:solidFill>
                <a:latin typeface="Times New Roman" charset="0"/>
              </a:rPr>
              <a:t>Moses (financiran projekt evropske skupnosti),</a:t>
            </a:r>
          </a:p>
          <a:p>
            <a:pPr lvl="1" algn="l" eaLnBrk="1" hangingPunct="1">
              <a:lnSpc>
                <a:spcPct val="50000"/>
              </a:lnSpc>
              <a:spcBef>
                <a:spcPts val="1200"/>
              </a:spcBef>
              <a:spcAft>
                <a:spcPts val="1000"/>
              </a:spcAft>
              <a:buFont typeface="Times New Roman" charset="0"/>
              <a:buChar char="•"/>
            </a:pPr>
            <a:r>
              <a:rPr lang="sl-SI" altLang="x-none" sz="2600">
                <a:solidFill>
                  <a:srgbClr val="000000"/>
                </a:solidFill>
                <a:latin typeface="Times New Roman" charset="0"/>
              </a:rPr>
              <a:t>Menola (moja malenkost – na podlagi št. 3).</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Text Box 1"/>
          <p:cNvSpPr txBox="1">
            <a:spLocks noChangeArrowheads="1"/>
          </p:cNvSpPr>
          <p:nvPr/>
        </p:nvSpPr>
        <p:spPr bwMode="auto">
          <a:xfrm>
            <a:off x="1150938" y="214313"/>
            <a:ext cx="7793037" cy="1462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l" eaLnBrk="1" hangingPunct="1">
              <a:buClrTx/>
              <a:buFontTx/>
              <a:buNone/>
            </a:pPr>
            <a:r>
              <a:rPr lang="sl-SI" altLang="x-none" sz="3800" b="1">
                <a:solidFill>
                  <a:srgbClr val="000000"/>
                </a:solidFill>
                <a:latin typeface="Times New Roman" charset="0"/>
              </a:rPr>
              <a:t>3 Statistično strojno prevajanje</a:t>
            </a:r>
          </a:p>
        </p:txBody>
      </p:sp>
      <p:sp>
        <p:nvSpPr>
          <p:cNvPr id="14339" name="Text Box 3"/>
          <p:cNvSpPr txBox="1">
            <a:spLocks noChangeArrowheads="1"/>
          </p:cNvSpPr>
          <p:nvPr/>
        </p:nvSpPr>
        <p:spPr bwMode="auto">
          <a:xfrm>
            <a:off x="536575" y="2092325"/>
            <a:ext cx="7651750" cy="430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15480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marL="736600" indent="-279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l" eaLnBrk="1" hangingPunct="1">
              <a:lnSpc>
                <a:spcPct val="50000"/>
              </a:lnSpc>
              <a:spcBef>
                <a:spcPts val="1200"/>
              </a:spcBef>
              <a:spcAft>
                <a:spcPts val="1000"/>
              </a:spcAft>
              <a:buFont typeface="Arial" charset="0"/>
              <a:buChar char="•"/>
            </a:pPr>
            <a:r>
              <a:rPr lang="sl-SI" altLang="x-none" sz="2600">
                <a:solidFill>
                  <a:srgbClr val="000000"/>
                </a:solidFill>
                <a:latin typeface="Times New Roman" charset="0"/>
              </a:rPr>
              <a:t>Potrebujemo velik dvojezični korpus:</a:t>
            </a:r>
          </a:p>
          <a:p>
            <a:pPr lvl="1" algn="l" eaLnBrk="1" hangingPunct="1">
              <a:lnSpc>
                <a:spcPct val="50000"/>
              </a:lnSpc>
              <a:spcBef>
                <a:spcPts val="1200"/>
              </a:spcBef>
              <a:spcAft>
                <a:spcPts val="1000"/>
              </a:spcAft>
              <a:buFont typeface="Times New Roman" charset="0"/>
              <a:buChar char="•"/>
            </a:pPr>
            <a:r>
              <a:rPr lang="sl-SI" altLang="x-none" sz="2600">
                <a:solidFill>
                  <a:srgbClr val="000000"/>
                </a:solidFill>
                <a:latin typeface="Times New Roman" charset="0"/>
              </a:rPr>
              <a:t>poravnane povedi izvornega ter ciljnega jezika;</a:t>
            </a:r>
          </a:p>
          <a:p>
            <a:pPr lvl="1" algn="l" eaLnBrk="1" hangingPunct="1">
              <a:lnSpc>
                <a:spcPct val="50000"/>
              </a:lnSpc>
              <a:spcBef>
                <a:spcPts val="1200"/>
              </a:spcBef>
              <a:spcAft>
                <a:spcPts val="1000"/>
              </a:spcAft>
              <a:buFont typeface="Times New Roman" charset="0"/>
              <a:buChar char="•"/>
            </a:pPr>
            <a:r>
              <a:rPr lang="sl-SI" altLang="x-none" sz="2600">
                <a:solidFill>
                  <a:srgbClr val="000000"/>
                </a:solidFill>
                <a:latin typeface="Times New Roman" charset="0"/>
              </a:rPr>
              <a:t>izdelamo prevajalni model.</a:t>
            </a:r>
          </a:p>
          <a:p>
            <a:pPr algn="l" eaLnBrk="1" hangingPunct="1">
              <a:lnSpc>
                <a:spcPct val="50000"/>
              </a:lnSpc>
              <a:spcBef>
                <a:spcPts val="1200"/>
              </a:spcBef>
              <a:spcAft>
                <a:spcPts val="1000"/>
              </a:spcAft>
              <a:buFont typeface="Arial" charset="0"/>
              <a:buChar char="•"/>
            </a:pPr>
            <a:r>
              <a:rPr lang="sl-SI" altLang="x-none" sz="2600">
                <a:solidFill>
                  <a:srgbClr val="000000"/>
                </a:solidFill>
                <a:latin typeface="Times New Roman" charset="0"/>
              </a:rPr>
              <a:t>Potrebujemo velik enojezični korpus:</a:t>
            </a:r>
          </a:p>
          <a:p>
            <a:pPr lvl="1" algn="l" eaLnBrk="1" hangingPunct="1">
              <a:lnSpc>
                <a:spcPct val="50000"/>
              </a:lnSpc>
              <a:spcBef>
                <a:spcPts val="1200"/>
              </a:spcBef>
              <a:spcAft>
                <a:spcPts val="1000"/>
              </a:spcAft>
              <a:buFont typeface="Times New Roman" charset="0"/>
              <a:buChar char="•"/>
            </a:pPr>
            <a:r>
              <a:rPr lang="sl-SI" altLang="x-none" sz="2600">
                <a:solidFill>
                  <a:srgbClr val="000000"/>
                </a:solidFill>
                <a:latin typeface="Times New Roman" charset="0"/>
              </a:rPr>
              <a:t>izdelamo jezikovni model ciljnega jezika.</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Text Box 1"/>
          <p:cNvSpPr txBox="1">
            <a:spLocks noChangeArrowheads="1"/>
          </p:cNvSpPr>
          <p:nvPr/>
        </p:nvSpPr>
        <p:spPr bwMode="auto">
          <a:xfrm>
            <a:off x="1042988" y="214313"/>
            <a:ext cx="8101012" cy="1462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l" eaLnBrk="1" hangingPunct="1">
              <a:buClrTx/>
              <a:buFontTx/>
              <a:buNone/>
            </a:pPr>
            <a:r>
              <a:rPr lang="sl-SI" altLang="x-none" sz="3800" b="1">
                <a:solidFill>
                  <a:srgbClr val="000000"/>
                </a:solidFill>
                <a:latin typeface="Times New Roman" charset="0"/>
              </a:rPr>
              <a:t>4 Strojno prevajanje na osnovi pravil</a:t>
            </a:r>
          </a:p>
        </p:txBody>
      </p:sp>
      <p:sp>
        <p:nvSpPr>
          <p:cNvPr id="15363" name="Text Box 3"/>
          <p:cNvSpPr txBox="1">
            <a:spLocks noChangeArrowheads="1"/>
          </p:cNvSpPr>
          <p:nvPr/>
        </p:nvSpPr>
        <p:spPr bwMode="auto">
          <a:xfrm>
            <a:off x="539750" y="2133600"/>
            <a:ext cx="765175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8280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marL="4445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l" eaLnBrk="1" hangingPunct="1">
              <a:lnSpc>
                <a:spcPct val="50000"/>
              </a:lnSpc>
              <a:spcBef>
                <a:spcPts val="1200"/>
              </a:spcBef>
              <a:spcAft>
                <a:spcPts val="1000"/>
              </a:spcAft>
              <a:buFont typeface="Arial" charset="0"/>
              <a:buChar char="•"/>
            </a:pPr>
            <a:r>
              <a:rPr lang="sl-SI" altLang="x-none" sz="2800">
                <a:solidFill>
                  <a:srgbClr val="000000"/>
                </a:solidFill>
                <a:latin typeface="Times New Roman" charset="0"/>
              </a:rPr>
              <a:t>Rule-Based Machine Translation,</a:t>
            </a:r>
          </a:p>
          <a:p>
            <a:pPr algn="l" eaLnBrk="1" hangingPunct="1">
              <a:lnSpc>
                <a:spcPct val="50000"/>
              </a:lnSpc>
              <a:spcBef>
                <a:spcPts val="1200"/>
              </a:spcBef>
              <a:spcAft>
                <a:spcPts val="1000"/>
              </a:spcAft>
              <a:buFont typeface="Arial" charset="0"/>
              <a:buChar char="•"/>
            </a:pPr>
            <a:r>
              <a:rPr lang="sl-SI" altLang="x-none" sz="2800">
                <a:solidFill>
                  <a:srgbClr val="000000"/>
                </a:solidFill>
                <a:latin typeface="Times New Roman" charset="0"/>
              </a:rPr>
              <a:t>najbolj razširjeno (če zanemarimo Google),</a:t>
            </a:r>
          </a:p>
          <a:p>
            <a:pPr algn="l" eaLnBrk="1" hangingPunct="1">
              <a:lnSpc>
                <a:spcPct val="50000"/>
              </a:lnSpc>
              <a:spcBef>
                <a:spcPts val="1200"/>
              </a:spcBef>
              <a:spcAft>
                <a:spcPts val="1000"/>
              </a:spcAft>
              <a:buFont typeface="Arial" charset="0"/>
              <a:buChar char="•"/>
            </a:pPr>
            <a:r>
              <a:rPr lang="sl-SI" altLang="x-none" sz="2800">
                <a:solidFill>
                  <a:srgbClr val="000000"/>
                </a:solidFill>
                <a:latin typeface="Times New Roman" charset="0"/>
              </a:rPr>
              <a:t>osnovni problem: </a:t>
            </a:r>
          </a:p>
          <a:p>
            <a:pPr lvl="1" indent="0" algn="l" eaLnBrk="1" hangingPunct="1">
              <a:lnSpc>
                <a:spcPct val="50000"/>
              </a:lnSpc>
              <a:spcBef>
                <a:spcPts val="1200"/>
              </a:spcBef>
              <a:spcAft>
                <a:spcPts val="1000"/>
              </a:spcAft>
              <a:buFont typeface="Arial" charset="0"/>
              <a:buChar char="•"/>
            </a:pPr>
            <a:r>
              <a:rPr lang="sl-SI" altLang="x-none" sz="2800">
                <a:solidFill>
                  <a:srgbClr val="FF0000"/>
                </a:solidFill>
                <a:latin typeface="Times New Roman" charset="0"/>
              </a:rPr>
              <a:t>dolgotrajna izdelava virov</a:t>
            </a:r>
            <a:r>
              <a:rPr lang="sl-SI" altLang="x-none" sz="2800">
                <a:solidFill>
                  <a:srgbClr val="000000"/>
                </a:solidFill>
                <a:latin typeface="Times New Roman" charset="0"/>
              </a:rPr>
              <a:t>,</a:t>
            </a:r>
          </a:p>
          <a:p>
            <a:pPr algn="l" eaLnBrk="1" hangingPunct="1">
              <a:lnSpc>
                <a:spcPct val="50000"/>
              </a:lnSpc>
              <a:spcBef>
                <a:spcPts val="1200"/>
              </a:spcBef>
              <a:spcAft>
                <a:spcPts val="1000"/>
              </a:spcAft>
              <a:buFont typeface="Arial" charset="0"/>
              <a:buChar char="•"/>
            </a:pPr>
            <a:r>
              <a:rPr lang="sl-SI" altLang="x-none" sz="2800">
                <a:solidFill>
                  <a:srgbClr val="000000"/>
                </a:solidFill>
                <a:latin typeface="Times New Roman" charset="0"/>
              </a:rPr>
              <a:t>možna rešitev problema:</a:t>
            </a:r>
          </a:p>
          <a:p>
            <a:pPr lvl="1" indent="0" algn="l" eaLnBrk="1" hangingPunct="1">
              <a:lnSpc>
                <a:spcPct val="50000"/>
              </a:lnSpc>
              <a:spcBef>
                <a:spcPts val="1200"/>
              </a:spcBef>
              <a:spcAft>
                <a:spcPts val="1000"/>
              </a:spcAft>
              <a:buFont typeface="Arial" charset="0"/>
              <a:buChar char="•"/>
            </a:pPr>
            <a:r>
              <a:rPr lang="sl-SI" altLang="x-none" sz="2800">
                <a:solidFill>
                  <a:srgbClr val="FF0000"/>
                </a:solidFill>
                <a:latin typeface="Times New Roman" charset="0"/>
              </a:rPr>
              <a:t>samodejna izdelava virov</a:t>
            </a:r>
            <a:r>
              <a:rPr lang="sl-SI" altLang="x-none" sz="2800">
                <a:solidFill>
                  <a:srgbClr val="000000"/>
                </a:solidFill>
                <a:latin typeface="Times New Roman" charset="0"/>
              </a:rPr>
              <a:t>.</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Text Box 1"/>
          <p:cNvSpPr txBox="1">
            <a:spLocks noChangeArrowheads="1"/>
          </p:cNvSpPr>
          <p:nvPr/>
        </p:nvSpPr>
        <p:spPr bwMode="auto">
          <a:xfrm>
            <a:off x="1150938" y="981075"/>
            <a:ext cx="4141787" cy="695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l" eaLnBrk="1" hangingPunct="1">
              <a:buClrTx/>
              <a:buFontTx/>
              <a:buNone/>
            </a:pPr>
            <a:r>
              <a:rPr lang="sl-SI" altLang="x-none" sz="3800" b="1">
                <a:solidFill>
                  <a:srgbClr val="000000"/>
                </a:solidFill>
                <a:latin typeface="Times New Roman" charset="0"/>
              </a:rPr>
              <a:t>4 RBMT - viri</a:t>
            </a:r>
          </a:p>
        </p:txBody>
      </p:sp>
      <p:sp>
        <p:nvSpPr>
          <p:cNvPr id="16387" name="Text Box 3"/>
          <p:cNvSpPr txBox="1">
            <a:spLocks noChangeArrowheads="1"/>
          </p:cNvSpPr>
          <p:nvPr/>
        </p:nvSpPr>
        <p:spPr bwMode="auto">
          <a:xfrm>
            <a:off x="539750" y="2060575"/>
            <a:ext cx="765175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15480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l" eaLnBrk="1" hangingPunct="1">
              <a:lnSpc>
                <a:spcPct val="50000"/>
              </a:lnSpc>
              <a:spcBef>
                <a:spcPts val="1200"/>
              </a:spcBef>
              <a:spcAft>
                <a:spcPts val="1000"/>
              </a:spcAft>
              <a:buFont typeface="Arial" charset="0"/>
              <a:buChar char="•"/>
            </a:pPr>
            <a:r>
              <a:rPr lang="sl-SI" altLang="x-none" sz="2800">
                <a:solidFill>
                  <a:srgbClr val="000000"/>
                </a:solidFill>
                <a:latin typeface="Times New Roman" charset="0"/>
              </a:rPr>
              <a:t>oblikoskladenjsko označeni enojezični slovarji,</a:t>
            </a:r>
          </a:p>
          <a:p>
            <a:pPr algn="l" eaLnBrk="1" hangingPunct="1">
              <a:lnSpc>
                <a:spcPct val="50000"/>
              </a:lnSpc>
              <a:spcBef>
                <a:spcPts val="1200"/>
              </a:spcBef>
              <a:spcAft>
                <a:spcPts val="1000"/>
              </a:spcAft>
              <a:buFont typeface="Arial" charset="0"/>
              <a:buChar char="•"/>
            </a:pPr>
            <a:r>
              <a:rPr lang="sl-SI" altLang="x-none" sz="2800">
                <a:solidFill>
                  <a:srgbClr val="000000"/>
                </a:solidFill>
                <a:latin typeface="Times New Roman" charset="0"/>
              </a:rPr>
              <a:t>dvojezični prevajalni slovarji,</a:t>
            </a:r>
          </a:p>
          <a:p>
            <a:pPr algn="l" eaLnBrk="1" hangingPunct="1">
              <a:lnSpc>
                <a:spcPct val="50000"/>
              </a:lnSpc>
              <a:spcBef>
                <a:spcPts val="1200"/>
              </a:spcBef>
              <a:spcAft>
                <a:spcPts val="1000"/>
              </a:spcAft>
              <a:buFont typeface="Arial" charset="0"/>
              <a:buChar char="•"/>
            </a:pPr>
            <a:r>
              <a:rPr lang="sl-SI" altLang="x-none" sz="2800">
                <a:solidFill>
                  <a:srgbClr val="000000"/>
                </a:solidFill>
                <a:latin typeface="Times New Roman" charset="0"/>
              </a:rPr>
              <a:t>prevajalna pravila,</a:t>
            </a:r>
          </a:p>
          <a:p>
            <a:pPr algn="l" eaLnBrk="1" hangingPunct="1">
              <a:lnSpc>
                <a:spcPct val="50000"/>
              </a:lnSpc>
              <a:spcBef>
                <a:spcPts val="1200"/>
              </a:spcBef>
              <a:spcAft>
                <a:spcPts val="1000"/>
              </a:spcAft>
              <a:buFont typeface="Arial" charset="0"/>
              <a:buChar char="•"/>
            </a:pPr>
            <a:r>
              <a:rPr lang="sl-SI" altLang="x-none" sz="2800">
                <a:solidFill>
                  <a:srgbClr val="000000"/>
                </a:solidFill>
                <a:latin typeface="Times New Roman" charset="0"/>
              </a:rPr>
              <a:t>sistemi za razdvoumljanje (označevalec POS, </a:t>
            </a:r>
          </a:p>
          <a:p>
            <a:pPr algn="l" eaLnBrk="1" hangingPunct="1">
              <a:lnSpc>
                <a:spcPct val="50000"/>
              </a:lnSpc>
              <a:spcBef>
                <a:spcPts val="1200"/>
              </a:spcBef>
              <a:spcAft>
                <a:spcPts val="1000"/>
              </a:spcAft>
              <a:buFont typeface="Arial" charset="0"/>
              <a:buNone/>
            </a:pPr>
            <a:r>
              <a:rPr lang="sl-SI" altLang="x-none" sz="2800">
                <a:solidFill>
                  <a:srgbClr val="000000"/>
                </a:solidFill>
                <a:latin typeface="Times New Roman" charset="0"/>
              </a:rPr>
              <a:t>MSD),</a:t>
            </a:r>
          </a:p>
          <a:p>
            <a:pPr algn="l" eaLnBrk="1" hangingPunct="1">
              <a:lnSpc>
                <a:spcPct val="50000"/>
              </a:lnSpc>
              <a:spcBef>
                <a:spcPts val="1200"/>
              </a:spcBef>
              <a:spcAft>
                <a:spcPts val="1000"/>
              </a:spcAft>
              <a:buFont typeface="Arial" charset="0"/>
              <a:buChar char="•"/>
            </a:pPr>
            <a:r>
              <a:rPr lang="sl-SI" altLang="x-none" sz="2800">
                <a:solidFill>
                  <a:srgbClr val="000000"/>
                </a:solidFill>
                <a:latin typeface="Times New Roman" charset="0"/>
              </a:rPr>
              <a:t>skladenjski razčlenjevalci povedi.</a:t>
            </a:r>
          </a:p>
        </p:txBody>
      </p:sp>
    </p:spTree>
  </p:cSld>
  <p:clrMapOvr>
    <a:masterClrMapping/>
  </p:clrMapOvr>
  <p:transition advTm="39517"/>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Text Box 1"/>
          <p:cNvSpPr txBox="1">
            <a:spLocks noChangeArrowheads="1"/>
          </p:cNvSpPr>
          <p:nvPr/>
        </p:nvSpPr>
        <p:spPr bwMode="auto">
          <a:xfrm>
            <a:off x="1150938" y="214313"/>
            <a:ext cx="7793037" cy="1462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l" eaLnBrk="1" hangingPunct="1">
              <a:buClrTx/>
              <a:buFontTx/>
              <a:buNone/>
            </a:pPr>
            <a:r>
              <a:rPr lang="sl-SI" altLang="x-none" sz="3800" b="1">
                <a:solidFill>
                  <a:srgbClr val="000000"/>
                </a:solidFill>
                <a:latin typeface="Times New Roman" charset="0"/>
              </a:rPr>
              <a:t>4 Arhitektura tipičnega sistema</a:t>
            </a:r>
          </a:p>
        </p:txBody>
      </p:sp>
      <p:pic>
        <p:nvPicPr>
          <p:cNvPr id="17411" name="Picture 8" descr="doktorat_Original_desig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133600"/>
            <a:ext cx="8424862" cy="383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250825" y="2060575"/>
            <a:ext cx="5400675" cy="4537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marL="334963" indent="-334963"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1pPr>
            <a:lvl2pPr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2pPr>
            <a:lvl3pPr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3pPr>
            <a:lvl4pPr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4pPr>
            <a:lvl5pPr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9pPr>
          </a:lstStyle>
          <a:p>
            <a:pPr algn="l" eaLnBrk="1" hangingPunct="1">
              <a:spcBef>
                <a:spcPts val="800"/>
              </a:spcBef>
              <a:buClr>
                <a:schemeClr val="tx1"/>
              </a:buClr>
              <a:buSzTx/>
              <a:buFontTx/>
              <a:buChar char="•"/>
            </a:pPr>
            <a:r>
              <a:rPr lang="sl-SI" altLang="x-none" sz="2400">
                <a:solidFill>
                  <a:srgbClr val="000000"/>
                </a:solidFill>
                <a:latin typeface="Times New Roman" charset="0"/>
              </a:rPr>
              <a:t>Apertium kot primer prevajalnega sistema na osnovi pravil.</a:t>
            </a:r>
          </a:p>
          <a:p>
            <a:pPr algn="l" eaLnBrk="1" hangingPunct="1">
              <a:spcBef>
                <a:spcPts val="800"/>
              </a:spcBef>
              <a:buClr>
                <a:schemeClr val="tx1"/>
              </a:buClr>
              <a:buSzTx/>
              <a:buFontTx/>
              <a:buChar char="•"/>
            </a:pPr>
            <a:r>
              <a:rPr lang="sl-SI" altLang="x-none" sz="2400">
                <a:solidFill>
                  <a:srgbClr val="000000"/>
                </a:solidFill>
                <a:latin typeface="Times New Roman" charset="0"/>
              </a:rPr>
              <a:t>leksikon izvornega jezika</a:t>
            </a:r>
          </a:p>
          <a:p>
            <a:pPr algn="l" eaLnBrk="1" hangingPunct="1">
              <a:spcBef>
                <a:spcPts val="800"/>
              </a:spcBef>
              <a:buClr>
                <a:schemeClr val="tx1"/>
              </a:buClr>
              <a:buSzTx/>
              <a:buFontTx/>
              <a:buChar char="•"/>
            </a:pPr>
            <a:r>
              <a:rPr lang="sl-SI" altLang="x-none" sz="2400">
                <a:solidFill>
                  <a:srgbClr val="000000"/>
                </a:solidFill>
                <a:latin typeface="Times New Roman" charset="0"/>
              </a:rPr>
              <a:t>leksikon ciljnega jezika</a:t>
            </a:r>
          </a:p>
          <a:p>
            <a:pPr algn="l" eaLnBrk="1" hangingPunct="1">
              <a:spcBef>
                <a:spcPts val="800"/>
              </a:spcBef>
              <a:buClr>
                <a:schemeClr val="tx1"/>
              </a:buClr>
              <a:buSzTx/>
              <a:buFontTx/>
              <a:buChar char="•"/>
            </a:pPr>
            <a:r>
              <a:rPr lang="sl-SI" altLang="x-none" sz="2400">
                <a:solidFill>
                  <a:srgbClr val="000000"/>
                </a:solidFill>
                <a:latin typeface="Times New Roman" charset="0"/>
              </a:rPr>
              <a:t>dvojezični leksikon</a:t>
            </a:r>
          </a:p>
          <a:p>
            <a:pPr algn="l" eaLnBrk="1" hangingPunct="1">
              <a:spcBef>
                <a:spcPts val="800"/>
              </a:spcBef>
              <a:buClr>
                <a:schemeClr val="tx1"/>
              </a:buClr>
              <a:buSzTx/>
              <a:buFontTx/>
              <a:buChar char="•"/>
            </a:pPr>
            <a:r>
              <a:rPr lang="sl-SI" altLang="x-none" sz="2400">
                <a:solidFill>
                  <a:srgbClr val="000000"/>
                </a:solidFill>
                <a:latin typeface="Times New Roman" charset="0"/>
              </a:rPr>
              <a:t>pravila prenosa</a:t>
            </a:r>
          </a:p>
          <a:p>
            <a:pPr algn="l" eaLnBrk="1" hangingPunct="1">
              <a:spcBef>
                <a:spcPts val="800"/>
              </a:spcBef>
              <a:buClr>
                <a:schemeClr val="tx1"/>
              </a:buClr>
              <a:buSzTx/>
              <a:buFontTx/>
              <a:buChar char="•"/>
            </a:pPr>
            <a:r>
              <a:rPr lang="sl-SI" altLang="x-none" sz="2400">
                <a:solidFill>
                  <a:srgbClr val="000000"/>
                </a:solidFill>
                <a:latin typeface="Times New Roman" charset="0"/>
              </a:rPr>
              <a:t>enojezični korpus, čim večji</a:t>
            </a:r>
          </a:p>
          <a:p>
            <a:pPr algn="l" eaLnBrk="1" hangingPunct="1">
              <a:spcBef>
                <a:spcPts val="800"/>
              </a:spcBef>
              <a:buClr>
                <a:schemeClr val="tx1"/>
              </a:buClr>
              <a:buSzTx/>
              <a:buFontTx/>
              <a:buChar char="•"/>
            </a:pPr>
            <a:r>
              <a:rPr lang="sl-SI" altLang="x-none" sz="2400">
                <a:solidFill>
                  <a:srgbClr val="000000"/>
                </a:solidFill>
                <a:latin typeface="Times New Roman" charset="0"/>
              </a:rPr>
              <a:t>pravila končnega urejanja</a:t>
            </a:r>
          </a:p>
        </p:txBody>
      </p:sp>
      <p:sp>
        <p:nvSpPr>
          <p:cNvPr id="18435" name="Rectangle 4"/>
          <p:cNvSpPr>
            <a:spLocks noChangeArrowheads="1"/>
          </p:cNvSpPr>
          <p:nvPr/>
        </p:nvSpPr>
        <p:spPr bwMode="auto">
          <a:xfrm>
            <a:off x="0" y="1004888"/>
            <a:ext cx="9144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sl-SI" altLang="x-none"/>
          </a:p>
        </p:txBody>
      </p:sp>
      <p:sp>
        <p:nvSpPr>
          <p:cNvPr id="30726" name="Line 6"/>
          <p:cNvSpPr>
            <a:spLocks noChangeShapeType="1"/>
          </p:cNvSpPr>
          <p:nvPr/>
        </p:nvSpPr>
        <p:spPr bwMode="auto">
          <a:xfrm flipV="1">
            <a:off x="3779838" y="1916113"/>
            <a:ext cx="2376487" cy="1225550"/>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0727" name="Line 7"/>
          <p:cNvSpPr>
            <a:spLocks noChangeShapeType="1"/>
          </p:cNvSpPr>
          <p:nvPr/>
        </p:nvSpPr>
        <p:spPr bwMode="auto">
          <a:xfrm>
            <a:off x="3563938" y="3644900"/>
            <a:ext cx="2520950" cy="431800"/>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0728" name="Line 8"/>
          <p:cNvSpPr>
            <a:spLocks noChangeShapeType="1"/>
          </p:cNvSpPr>
          <p:nvPr/>
        </p:nvSpPr>
        <p:spPr bwMode="auto">
          <a:xfrm flipV="1">
            <a:off x="2916238" y="3357563"/>
            <a:ext cx="3168650" cy="723900"/>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0729" name="Line 9"/>
          <p:cNvSpPr>
            <a:spLocks noChangeShapeType="1"/>
          </p:cNvSpPr>
          <p:nvPr/>
        </p:nvSpPr>
        <p:spPr bwMode="auto">
          <a:xfrm flipV="1">
            <a:off x="2555875" y="3429000"/>
            <a:ext cx="3744913" cy="1155700"/>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0730" name="Line 10"/>
          <p:cNvSpPr>
            <a:spLocks noChangeShapeType="1"/>
          </p:cNvSpPr>
          <p:nvPr/>
        </p:nvSpPr>
        <p:spPr bwMode="auto">
          <a:xfrm flipV="1">
            <a:off x="3851275" y="2636838"/>
            <a:ext cx="2233613" cy="2314575"/>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0731" name="Line 11"/>
          <p:cNvSpPr>
            <a:spLocks noChangeShapeType="1"/>
          </p:cNvSpPr>
          <p:nvPr/>
        </p:nvSpPr>
        <p:spPr bwMode="auto">
          <a:xfrm flipV="1">
            <a:off x="3492500" y="4797425"/>
            <a:ext cx="2592388" cy="723900"/>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442" name="Text Box 13"/>
          <p:cNvSpPr txBox="1">
            <a:spLocks noChangeArrowheads="1"/>
          </p:cNvSpPr>
          <p:nvPr/>
        </p:nvSpPr>
        <p:spPr bwMode="auto">
          <a:xfrm>
            <a:off x="1150938" y="214313"/>
            <a:ext cx="7793037" cy="1462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l" eaLnBrk="1" hangingPunct="1">
              <a:buClrTx/>
              <a:buFontTx/>
              <a:buNone/>
            </a:pPr>
            <a:r>
              <a:rPr lang="sl-SI" altLang="x-none" sz="3800" b="1">
                <a:solidFill>
                  <a:srgbClr val="000000"/>
                </a:solidFill>
                <a:latin typeface="Times New Roman" charset="0"/>
              </a:rPr>
              <a:t>5 Jezikovna gradiva</a:t>
            </a:r>
          </a:p>
        </p:txBody>
      </p:sp>
      <p:graphicFrame>
        <p:nvGraphicFramePr>
          <p:cNvPr id="18443" name="Object 17"/>
          <p:cNvGraphicFramePr>
            <a:graphicFrameLocks noChangeAspect="1"/>
          </p:cNvGraphicFramePr>
          <p:nvPr/>
        </p:nvGraphicFramePr>
        <p:xfrm>
          <a:off x="6084888" y="188913"/>
          <a:ext cx="2212975" cy="6335712"/>
        </p:xfrm>
        <a:graphic>
          <a:graphicData uri="http://schemas.openxmlformats.org/presentationml/2006/ole">
            <mc:AlternateContent xmlns:mc="http://schemas.openxmlformats.org/markup-compatibility/2006">
              <mc:Choice xmlns:v="urn:schemas-microsoft-com:vml" Requires="v">
                <p:oleObj spid="_x0000_s18448" name="Visio" r:id="rId5" imgW="1651492" imgH="4725591" progId="Visio.Drawing.11">
                  <p:embed/>
                </p:oleObj>
              </mc:Choice>
              <mc:Fallback>
                <p:oleObj name="Visio" r:id="rId5" imgW="1651492" imgH="4725591" progId="Visio.Drawing.11">
                  <p:embed/>
                  <p:pic>
                    <p:nvPicPr>
                      <p:cNvPr id="0" name="Object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4888" y="188913"/>
                        <a:ext cx="2212975" cy="633571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ustDataLst>
      <p:tags r:id="rId2"/>
    </p:custData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30722">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grpId="0" nodeType="clickEffect">
                                  <p:stCondLst>
                                    <p:cond delay="0"/>
                                  </p:stCondLst>
                                  <p:childTnLst>
                                    <p:set>
                                      <p:cBhvr additive="repl">
                                        <p:cTn id="10" dur="1" fill="hold">
                                          <p:stCondLst>
                                            <p:cond delay="0"/>
                                          </p:stCondLst>
                                        </p:cTn>
                                        <p:tgtEl>
                                          <p:spTgt spid="3072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3072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grpId="0" nodeType="clickEffect">
                                  <p:stCondLst>
                                    <p:cond delay="0"/>
                                  </p:stCondLst>
                                  <p:childTnLst>
                                    <p:set>
                                      <p:cBhvr additive="repl">
                                        <p:cTn id="18" dur="1" fill="hold">
                                          <p:stCondLst>
                                            <p:cond delay="0"/>
                                          </p:stCondLst>
                                        </p:cTn>
                                        <p:tgtEl>
                                          <p:spTgt spid="3072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grpId="0" nodeType="clickEffect">
                                  <p:stCondLst>
                                    <p:cond delay="0"/>
                                  </p:stCondLst>
                                  <p:childTnLst>
                                    <p:set>
                                      <p:cBhvr additive="repl">
                                        <p:cTn id="22" dur="1" fill="hold">
                                          <p:stCondLst>
                                            <p:cond delay="0"/>
                                          </p:stCondLst>
                                        </p:cTn>
                                        <p:tgtEl>
                                          <p:spTgt spid="3072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fill="hold" nodeType="clickEffect">
                                  <p:stCondLst>
                                    <p:cond delay="0"/>
                                  </p:stCondLst>
                                  <p:childTnLst>
                                    <p:set>
                                      <p:cBhvr additive="repl">
                                        <p:cTn id="26" dur="1" fill="hold">
                                          <p:stCondLst>
                                            <p:cond delay="0"/>
                                          </p:stCondLst>
                                        </p:cTn>
                                        <p:tgtEl>
                                          <p:spTgt spid="30722">
                                            <p:txEl>
                                              <p:pRg st="3" end="3"/>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fill="hold" nodeType="clickEffect">
                                  <p:stCondLst>
                                    <p:cond delay="0"/>
                                  </p:stCondLst>
                                  <p:childTnLst>
                                    <p:set>
                                      <p:cBhvr additive="repl">
                                        <p:cTn id="30" dur="1" fill="hold">
                                          <p:stCondLst>
                                            <p:cond delay="0"/>
                                          </p:stCondLst>
                                        </p:cTn>
                                        <p:tgtEl>
                                          <p:spTgt spid="30722">
                                            <p:txEl>
                                              <p:pRg st="4" end="4"/>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fill="hold" nodeType="clickEffect">
                                  <p:stCondLst>
                                    <p:cond delay="0"/>
                                  </p:stCondLst>
                                  <p:childTnLst>
                                    <p:set>
                                      <p:cBhvr additive="repl">
                                        <p:cTn id="34" dur="1" fill="hold">
                                          <p:stCondLst>
                                            <p:cond delay="0"/>
                                          </p:stCondLst>
                                        </p:cTn>
                                        <p:tgtEl>
                                          <p:spTgt spid="30722">
                                            <p:txEl>
                                              <p:pRg st="5" end="5"/>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fill="hold" nodeType="clickEffect">
                                  <p:stCondLst>
                                    <p:cond delay="0"/>
                                  </p:stCondLst>
                                  <p:childTnLst>
                                    <p:set>
                                      <p:cBhvr additive="repl">
                                        <p:cTn id="38" dur="1" fill="hold">
                                          <p:stCondLst>
                                            <p:cond delay="0"/>
                                          </p:stCondLst>
                                        </p:cTn>
                                        <p:tgtEl>
                                          <p:spTgt spid="30722">
                                            <p:txEl>
                                              <p:pRg st="6" end="6"/>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fill="hold" grpId="0" nodeType="clickEffect">
                                  <p:stCondLst>
                                    <p:cond delay="0"/>
                                  </p:stCondLst>
                                  <p:childTnLst>
                                    <p:set>
                                      <p:cBhvr additive="repl">
                                        <p:cTn id="42" dur="1" fill="hold">
                                          <p:stCondLst>
                                            <p:cond delay="0"/>
                                          </p:stCondLst>
                                        </p:cTn>
                                        <p:tgtEl>
                                          <p:spTgt spid="30729"/>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fill="hold" grpId="0" nodeType="clickEffect">
                                  <p:stCondLst>
                                    <p:cond delay="0"/>
                                  </p:stCondLst>
                                  <p:childTnLst>
                                    <p:set>
                                      <p:cBhvr additive="repl">
                                        <p:cTn id="46" dur="1" fill="hold">
                                          <p:stCondLst>
                                            <p:cond delay="0"/>
                                          </p:stCondLst>
                                        </p:cTn>
                                        <p:tgtEl>
                                          <p:spTgt spid="30730"/>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fill="hold" grpId="0" nodeType="clickEffect">
                                  <p:stCondLst>
                                    <p:cond delay="0"/>
                                  </p:stCondLst>
                                  <p:childTnLst>
                                    <p:set>
                                      <p:cBhvr additive="repl">
                                        <p:cTn id="50" dur="1" fill="hold">
                                          <p:stCondLst>
                                            <p:cond delay="0"/>
                                          </p:stCondLst>
                                        </p:cTn>
                                        <p:tgtEl>
                                          <p:spTgt spid="307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6" grpId="0" animBg="1"/>
      <p:bldP spid="30727" grpId="0" animBg="1"/>
      <p:bldP spid="30728" grpId="0" animBg="1"/>
      <p:bldP spid="30729" grpId="0" animBg="1"/>
      <p:bldP spid="30730" grpId="0" animBg="1"/>
      <p:bldP spid="307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Text Box 1"/>
          <p:cNvSpPr txBox="1">
            <a:spLocks noChangeArrowheads="1"/>
          </p:cNvSpPr>
          <p:nvPr/>
        </p:nvSpPr>
        <p:spPr bwMode="auto">
          <a:xfrm>
            <a:off x="1116013" y="188913"/>
            <a:ext cx="7778750" cy="144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l" eaLnBrk="1" hangingPunct="1">
              <a:buClrTx/>
              <a:buFontTx/>
              <a:buNone/>
            </a:pPr>
            <a:r>
              <a:rPr lang="sl-SI" altLang="x-none" sz="3800" b="1">
                <a:solidFill>
                  <a:srgbClr val="000000"/>
                </a:solidFill>
                <a:latin typeface="Times New Roman" charset="0"/>
              </a:rPr>
              <a:t>5 Problemi s slovenščino</a:t>
            </a:r>
          </a:p>
        </p:txBody>
      </p:sp>
      <p:sp>
        <p:nvSpPr>
          <p:cNvPr id="19459" name="Text Box 2"/>
          <p:cNvSpPr txBox="1">
            <a:spLocks noChangeArrowheads="1"/>
          </p:cNvSpPr>
          <p:nvPr/>
        </p:nvSpPr>
        <p:spPr bwMode="auto">
          <a:xfrm>
            <a:off x="1182688" y="2017713"/>
            <a:ext cx="1585912" cy="4100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marL="334963" indent="-334963"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1pPr>
            <a:lvl2pPr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2pPr>
            <a:lvl3pPr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3pPr>
            <a:lvl4pPr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4pPr>
            <a:lvl5pPr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9pPr>
          </a:lstStyle>
          <a:p>
            <a:pPr algn="l" eaLnBrk="1" hangingPunct="1">
              <a:spcBef>
                <a:spcPts val="800"/>
              </a:spcBef>
              <a:buClr>
                <a:srgbClr val="3333CC"/>
              </a:buClr>
              <a:buSzPct val="60000"/>
              <a:buFont typeface="Wingdings" charset="2"/>
              <a:buChar char=""/>
            </a:pPr>
            <a:r>
              <a:rPr lang="sl-SI" altLang="x-none" sz="3500">
                <a:solidFill>
                  <a:srgbClr val="000000"/>
                </a:solidFill>
                <a:latin typeface="Times New Roman" charset="0"/>
              </a:rPr>
              <a:t>miza</a:t>
            </a:r>
          </a:p>
          <a:p>
            <a:pPr algn="l" eaLnBrk="1" hangingPunct="1">
              <a:spcBef>
                <a:spcPts val="800"/>
              </a:spcBef>
              <a:buClr>
                <a:srgbClr val="3333CC"/>
              </a:buClr>
              <a:buSzPct val="60000"/>
              <a:buFont typeface="Wingdings" charset="2"/>
              <a:buChar char=""/>
            </a:pPr>
            <a:r>
              <a:rPr lang="sl-SI" altLang="x-none" sz="3500">
                <a:solidFill>
                  <a:srgbClr val="000000"/>
                </a:solidFill>
                <a:latin typeface="Times New Roman" charset="0"/>
              </a:rPr>
              <a:t>mize</a:t>
            </a:r>
          </a:p>
          <a:p>
            <a:pPr algn="l" eaLnBrk="1" hangingPunct="1">
              <a:spcBef>
                <a:spcPts val="800"/>
              </a:spcBef>
              <a:buClr>
                <a:srgbClr val="3333CC"/>
              </a:buClr>
              <a:buSzPct val="60000"/>
              <a:buFont typeface="Wingdings" charset="2"/>
              <a:buChar char=""/>
            </a:pPr>
            <a:r>
              <a:rPr lang="sl-SI" altLang="x-none" sz="3500">
                <a:solidFill>
                  <a:srgbClr val="000000"/>
                </a:solidFill>
                <a:latin typeface="Times New Roman" charset="0"/>
              </a:rPr>
              <a:t>mizi</a:t>
            </a:r>
          </a:p>
          <a:p>
            <a:pPr algn="l" eaLnBrk="1" hangingPunct="1">
              <a:spcBef>
                <a:spcPts val="800"/>
              </a:spcBef>
              <a:buClr>
                <a:srgbClr val="3333CC"/>
              </a:buClr>
              <a:buSzPct val="60000"/>
              <a:buFont typeface="Wingdings" charset="2"/>
              <a:buChar char=""/>
            </a:pPr>
            <a:r>
              <a:rPr lang="sl-SI" altLang="x-none" sz="3500">
                <a:solidFill>
                  <a:srgbClr val="000000"/>
                </a:solidFill>
                <a:latin typeface="Times New Roman" charset="0"/>
              </a:rPr>
              <a:t>mizo</a:t>
            </a:r>
          </a:p>
          <a:p>
            <a:pPr algn="l" eaLnBrk="1" hangingPunct="1">
              <a:spcBef>
                <a:spcPts val="800"/>
              </a:spcBef>
              <a:buClr>
                <a:srgbClr val="3333CC"/>
              </a:buClr>
              <a:buSzPct val="60000"/>
              <a:buFont typeface="Wingdings" charset="2"/>
              <a:buChar char=""/>
            </a:pPr>
            <a:r>
              <a:rPr lang="sl-SI" altLang="x-none" sz="3500">
                <a:solidFill>
                  <a:srgbClr val="000000"/>
                </a:solidFill>
                <a:latin typeface="Times New Roman" charset="0"/>
              </a:rPr>
              <a:t>mizi</a:t>
            </a:r>
          </a:p>
          <a:p>
            <a:pPr algn="l" eaLnBrk="1" hangingPunct="1">
              <a:spcBef>
                <a:spcPts val="800"/>
              </a:spcBef>
              <a:buClr>
                <a:srgbClr val="3333CC"/>
              </a:buClr>
              <a:buSzPct val="60000"/>
              <a:buFont typeface="Wingdings" charset="2"/>
              <a:buChar char=""/>
            </a:pPr>
            <a:r>
              <a:rPr lang="sl-SI" altLang="x-none" sz="3500">
                <a:solidFill>
                  <a:srgbClr val="000000"/>
                </a:solidFill>
                <a:latin typeface="Times New Roman" charset="0"/>
              </a:rPr>
              <a:t>mizo</a:t>
            </a:r>
          </a:p>
          <a:p>
            <a:pPr algn="l" eaLnBrk="1" hangingPunct="1">
              <a:spcBef>
                <a:spcPts val="800"/>
              </a:spcBef>
              <a:buClrTx/>
              <a:buSzPct val="60000"/>
              <a:buFontTx/>
              <a:buNone/>
            </a:pPr>
            <a:endParaRPr lang="sl-SI" altLang="x-none" sz="3500">
              <a:solidFill>
                <a:srgbClr val="000000"/>
              </a:solidFill>
              <a:latin typeface="Times New Roman" charset="0"/>
            </a:endParaRPr>
          </a:p>
        </p:txBody>
      </p:sp>
      <p:sp>
        <p:nvSpPr>
          <p:cNvPr id="31748" name="Rectangle 4"/>
          <p:cNvSpPr>
            <a:spLocks noChangeArrowheads="1"/>
          </p:cNvSpPr>
          <p:nvPr/>
        </p:nvSpPr>
        <p:spPr bwMode="auto">
          <a:xfrm>
            <a:off x="5076825" y="3573463"/>
            <a:ext cx="1589088" cy="649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marL="342900" indent="-338138"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defRPr>
            </a:lvl1pPr>
            <a:lvl2pPr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defRPr>
            </a:lvl2pPr>
            <a:lvl3pPr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defRPr>
            </a:lvl3pPr>
            <a:lvl4pPr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defRPr>
            </a:lvl4pPr>
            <a:lvl5pPr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defRPr>
            </a:lvl9pPr>
          </a:lstStyle>
          <a:p>
            <a:pPr eaLnBrk="1" hangingPunct="1">
              <a:spcBef>
                <a:spcPts val="800"/>
              </a:spcBef>
              <a:buClrTx/>
              <a:buFontTx/>
              <a:buNone/>
            </a:pPr>
            <a:r>
              <a:rPr lang="sl-SI" altLang="x-none" sz="3500">
                <a:solidFill>
                  <a:srgbClr val="000000"/>
                </a:solidFill>
                <a:latin typeface="Times New Roman" charset="0"/>
              </a:rPr>
              <a:t>table</a:t>
            </a:r>
          </a:p>
          <a:p>
            <a:pPr eaLnBrk="1" hangingPunct="1">
              <a:spcBef>
                <a:spcPts val="800"/>
              </a:spcBef>
              <a:buClrTx/>
              <a:buFontTx/>
              <a:buNone/>
            </a:pPr>
            <a:endParaRPr lang="sl-SI" altLang="x-none" sz="3500">
              <a:solidFill>
                <a:srgbClr val="000000"/>
              </a:solidFill>
              <a:latin typeface="Times New Roman" charset="0"/>
            </a:endParaRPr>
          </a:p>
        </p:txBody>
      </p:sp>
    </p:spTree>
    <p:custDataLst>
      <p:tags r:id="rId1"/>
    </p:custData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317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Text Box 1"/>
          <p:cNvSpPr txBox="1">
            <a:spLocks noChangeArrowheads="1"/>
          </p:cNvSpPr>
          <p:nvPr/>
        </p:nvSpPr>
        <p:spPr bwMode="auto">
          <a:xfrm>
            <a:off x="1187450" y="333375"/>
            <a:ext cx="7789863" cy="1458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l" eaLnBrk="1" hangingPunct="1">
              <a:buClrTx/>
              <a:buFontTx/>
              <a:buNone/>
            </a:pPr>
            <a:r>
              <a:rPr lang="sl-SI" altLang="x-none" sz="3800" b="1">
                <a:solidFill>
                  <a:srgbClr val="000000"/>
                </a:solidFill>
                <a:latin typeface="Times New Roman" charset="0"/>
              </a:rPr>
              <a:t>5 Gradnja slovarjev</a:t>
            </a:r>
          </a:p>
        </p:txBody>
      </p:sp>
      <p:sp>
        <p:nvSpPr>
          <p:cNvPr id="20483" name="Text Box 2"/>
          <p:cNvSpPr txBox="1">
            <a:spLocks noChangeArrowheads="1"/>
          </p:cNvSpPr>
          <p:nvPr/>
        </p:nvSpPr>
        <p:spPr bwMode="auto">
          <a:xfrm>
            <a:off x="1182688" y="2017713"/>
            <a:ext cx="6269037" cy="4100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marL="334963" indent="-334963"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1pPr>
            <a:lvl2pPr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2pPr>
            <a:lvl3pPr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3pPr>
            <a:lvl4pPr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4pPr>
            <a:lvl5pPr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9pPr>
          </a:lstStyle>
          <a:p>
            <a:pPr algn="l" eaLnBrk="1" hangingPunct="1">
              <a:spcBef>
                <a:spcPts val="800"/>
              </a:spcBef>
              <a:buClr>
                <a:srgbClr val="3333CC"/>
              </a:buClr>
              <a:buSzPct val="60000"/>
              <a:buFont typeface="Times New Roman" charset="0"/>
              <a:buChar char="•"/>
            </a:pPr>
            <a:r>
              <a:rPr lang="sl-SI" altLang="x-none" sz="2800">
                <a:solidFill>
                  <a:srgbClr val="000000"/>
                </a:solidFill>
                <a:latin typeface="Times New Roman" charset="0"/>
              </a:rPr>
              <a:t>gradimo iz korpusa,</a:t>
            </a:r>
          </a:p>
          <a:p>
            <a:pPr algn="l" eaLnBrk="1" hangingPunct="1">
              <a:spcBef>
                <a:spcPts val="800"/>
              </a:spcBef>
              <a:buClr>
                <a:srgbClr val="3333CC"/>
              </a:buClr>
              <a:buSzPct val="60000"/>
              <a:buFont typeface="Times New Roman" charset="0"/>
              <a:buChar char="•"/>
            </a:pPr>
            <a:r>
              <a:rPr lang="sl-SI" altLang="x-none" sz="2800">
                <a:solidFill>
                  <a:srgbClr val="000000"/>
                </a:solidFill>
                <a:latin typeface="Times New Roman" charset="0"/>
              </a:rPr>
              <a:t>naš korpus je že označen,</a:t>
            </a:r>
          </a:p>
          <a:p>
            <a:pPr algn="l" eaLnBrk="1" hangingPunct="1">
              <a:spcBef>
                <a:spcPts val="800"/>
              </a:spcBef>
              <a:buClr>
                <a:srgbClr val="3333CC"/>
              </a:buClr>
              <a:buSzPct val="60000"/>
              <a:buFont typeface="Times New Roman" charset="0"/>
              <a:buChar char="•"/>
            </a:pPr>
            <a:r>
              <a:rPr lang="sl-SI" altLang="x-none" sz="2800">
                <a:solidFill>
                  <a:srgbClr val="000000"/>
                </a:solidFill>
                <a:latin typeface="Times New Roman" charset="0"/>
              </a:rPr>
              <a:t>uporabimo paradigme.</a:t>
            </a:r>
          </a:p>
          <a:p>
            <a:pPr algn="l" eaLnBrk="1" hangingPunct="1">
              <a:spcBef>
                <a:spcPts val="800"/>
              </a:spcBef>
              <a:buClrTx/>
              <a:buSzPct val="60000"/>
              <a:buFontTx/>
              <a:buNone/>
            </a:pPr>
            <a:endParaRPr lang="sl-SI" altLang="x-none" sz="3500">
              <a:solidFill>
                <a:srgbClr val="000000"/>
              </a:solidFill>
              <a:latin typeface="Times New Roman" charset="0"/>
            </a:endParaRPr>
          </a:p>
          <a:p>
            <a:pPr algn="l" eaLnBrk="1" hangingPunct="1">
              <a:spcBef>
                <a:spcPts val="800"/>
              </a:spcBef>
              <a:buClrTx/>
              <a:buSzPct val="60000"/>
              <a:buFontTx/>
              <a:buNone/>
            </a:pPr>
            <a:endParaRPr lang="sl-SI" altLang="x-none" sz="3500">
              <a:solidFill>
                <a:srgbClr val="000000"/>
              </a:solidFill>
              <a:latin typeface="Times New Roman"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Text Box 1"/>
          <p:cNvSpPr txBox="1">
            <a:spLocks noChangeArrowheads="1"/>
          </p:cNvSpPr>
          <p:nvPr/>
        </p:nvSpPr>
        <p:spPr bwMode="auto">
          <a:xfrm>
            <a:off x="1150938" y="212725"/>
            <a:ext cx="7789862" cy="1458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l" eaLnBrk="1" hangingPunct="1">
              <a:buClrTx/>
              <a:buFontTx/>
              <a:buNone/>
            </a:pPr>
            <a:r>
              <a:rPr lang="sl-SI" altLang="x-none" sz="3800" b="1">
                <a:solidFill>
                  <a:srgbClr val="000000"/>
                </a:solidFill>
                <a:latin typeface="Times New Roman" charset="0"/>
              </a:rPr>
              <a:t>5 Paradigme</a:t>
            </a:r>
          </a:p>
        </p:txBody>
      </p:sp>
      <p:sp>
        <p:nvSpPr>
          <p:cNvPr id="21507" name="Text Box 2"/>
          <p:cNvSpPr txBox="1">
            <a:spLocks noChangeArrowheads="1"/>
          </p:cNvSpPr>
          <p:nvPr/>
        </p:nvSpPr>
        <p:spPr bwMode="auto">
          <a:xfrm>
            <a:off x="1182688" y="2017713"/>
            <a:ext cx="7769225" cy="411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sl-SI" altLang="x-none"/>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Text Box 1"/>
          <p:cNvSpPr txBox="1">
            <a:spLocks noChangeArrowheads="1"/>
          </p:cNvSpPr>
          <p:nvPr/>
        </p:nvSpPr>
        <p:spPr bwMode="auto">
          <a:xfrm>
            <a:off x="1150938" y="214313"/>
            <a:ext cx="7793037" cy="1462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l" eaLnBrk="1" hangingPunct="1">
              <a:buClrTx/>
              <a:buFontTx/>
              <a:buNone/>
            </a:pPr>
            <a:r>
              <a:rPr lang="sl-SI" altLang="x-none" sz="3800" b="1">
                <a:solidFill>
                  <a:srgbClr val="000000"/>
                </a:solidFill>
                <a:latin typeface="Times New Roman" charset="0"/>
              </a:rPr>
              <a:t>Vsebina</a:t>
            </a:r>
          </a:p>
        </p:txBody>
      </p:sp>
      <p:sp>
        <p:nvSpPr>
          <p:cNvPr id="4099" name="Text Box 2"/>
          <p:cNvSpPr txBox="1">
            <a:spLocks noChangeArrowheads="1"/>
          </p:cNvSpPr>
          <p:nvPr/>
        </p:nvSpPr>
        <p:spPr bwMode="auto">
          <a:xfrm>
            <a:off x="684213" y="2205038"/>
            <a:ext cx="7772400" cy="4321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marL="593725" indent="-593725" eaLnBrk="0" hangingPunct="0">
              <a:tabLst>
                <a:tab pos="593725" algn="l"/>
                <a:tab pos="1041400" algn="l"/>
                <a:tab pos="1490663" algn="l"/>
                <a:tab pos="1939925" algn="l"/>
                <a:tab pos="2389188" algn="l"/>
                <a:tab pos="2838450" algn="l"/>
                <a:tab pos="3287713" algn="l"/>
                <a:tab pos="3736975" algn="l"/>
                <a:tab pos="4186238" algn="l"/>
                <a:tab pos="4635500" algn="l"/>
                <a:tab pos="5084763" algn="l"/>
                <a:tab pos="5534025" algn="l"/>
                <a:tab pos="5983288" algn="l"/>
                <a:tab pos="6432550" algn="l"/>
                <a:tab pos="6881813" algn="l"/>
                <a:tab pos="7331075" algn="l"/>
                <a:tab pos="7780338" algn="l"/>
                <a:tab pos="8229600" algn="l"/>
                <a:tab pos="8678863" algn="l"/>
                <a:tab pos="9128125" algn="l"/>
                <a:tab pos="9577388" algn="l"/>
              </a:tabLst>
              <a:defRPr>
                <a:solidFill>
                  <a:schemeClr val="bg1"/>
                </a:solidFill>
                <a:latin typeface="Arial" charset="0"/>
              </a:defRPr>
            </a:lvl1pPr>
            <a:lvl2pPr eaLnBrk="0" hangingPunct="0">
              <a:tabLst>
                <a:tab pos="593725" algn="l"/>
                <a:tab pos="1041400" algn="l"/>
                <a:tab pos="1490663" algn="l"/>
                <a:tab pos="1939925" algn="l"/>
                <a:tab pos="2389188" algn="l"/>
                <a:tab pos="2838450" algn="l"/>
                <a:tab pos="3287713" algn="l"/>
                <a:tab pos="3736975" algn="l"/>
                <a:tab pos="4186238" algn="l"/>
                <a:tab pos="4635500" algn="l"/>
                <a:tab pos="5084763" algn="l"/>
                <a:tab pos="5534025" algn="l"/>
                <a:tab pos="5983288" algn="l"/>
                <a:tab pos="6432550" algn="l"/>
                <a:tab pos="6881813" algn="l"/>
                <a:tab pos="7331075" algn="l"/>
                <a:tab pos="7780338" algn="l"/>
                <a:tab pos="8229600" algn="l"/>
                <a:tab pos="8678863" algn="l"/>
                <a:tab pos="9128125" algn="l"/>
                <a:tab pos="9577388" algn="l"/>
              </a:tabLst>
              <a:defRPr>
                <a:solidFill>
                  <a:schemeClr val="bg1"/>
                </a:solidFill>
                <a:latin typeface="Arial" charset="0"/>
              </a:defRPr>
            </a:lvl2pPr>
            <a:lvl3pPr eaLnBrk="0" hangingPunct="0">
              <a:tabLst>
                <a:tab pos="593725" algn="l"/>
                <a:tab pos="1041400" algn="l"/>
                <a:tab pos="1490663" algn="l"/>
                <a:tab pos="1939925" algn="l"/>
                <a:tab pos="2389188" algn="l"/>
                <a:tab pos="2838450" algn="l"/>
                <a:tab pos="3287713" algn="l"/>
                <a:tab pos="3736975" algn="l"/>
                <a:tab pos="4186238" algn="l"/>
                <a:tab pos="4635500" algn="l"/>
                <a:tab pos="5084763" algn="l"/>
                <a:tab pos="5534025" algn="l"/>
                <a:tab pos="5983288" algn="l"/>
                <a:tab pos="6432550" algn="l"/>
                <a:tab pos="6881813" algn="l"/>
                <a:tab pos="7331075" algn="l"/>
                <a:tab pos="7780338" algn="l"/>
                <a:tab pos="8229600" algn="l"/>
                <a:tab pos="8678863" algn="l"/>
                <a:tab pos="9128125" algn="l"/>
                <a:tab pos="9577388" algn="l"/>
              </a:tabLst>
              <a:defRPr>
                <a:solidFill>
                  <a:schemeClr val="bg1"/>
                </a:solidFill>
                <a:latin typeface="Arial" charset="0"/>
              </a:defRPr>
            </a:lvl3pPr>
            <a:lvl4pPr eaLnBrk="0" hangingPunct="0">
              <a:tabLst>
                <a:tab pos="593725" algn="l"/>
                <a:tab pos="1041400" algn="l"/>
                <a:tab pos="1490663" algn="l"/>
                <a:tab pos="1939925" algn="l"/>
                <a:tab pos="2389188" algn="l"/>
                <a:tab pos="2838450" algn="l"/>
                <a:tab pos="3287713" algn="l"/>
                <a:tab pos="3736975" algn="l"/>
                <a:tab pos="4186238" algn="l"/>
                <a:tab pos="4635500" algn="l"/>
                <a:tab pos="5084763" algn="l"/>
                <a:tab pos="5534025" algn="l"/>
                <a:tab pos="5983288" algn="l"/>
                <a:tab pos="6432550" algn="l"/>
                <a:tab pos="6881813" algn="l"/>
                <a:tab pos="7331075" algn="l"/>
                <a:tab pos="7780338" algn="l"/>
                <a:tab pos="8229600" algn="l"/>
                <a:tab pos="8678863" algn="l"/>
                <a:tab pos="9128125" algn="l"/>
                <a:tab pos="9577388" algn="l"/>
              </a:tabLst>
              <a:defRPr>
                <a:solidFill>
                  <a:schemeClr val="bg1"/>
                </a:solidFill>
                <a:latin typeface="Arial" charset="0"/>
              </a:defRPr>
            </a:lvl4pPr>
            <a:lvl5pPr eaLnBrk="0" hangingPunct="0">
              <a:tabLst>
                <a:tab pos="593725" algn="l"/>
                <a:tab pos="1041400" algn="l"/>
                <a:tab pos="1490663" algn="l"/>
                <a:tab pos="1939925" algn="l"/>
                <a:tab pos="2389188" algn="l"/>
                <a:tab pos="2838450" algn="l"/>
                <a:tab pos="3287713" algn="l"/>
                <a:tab pos="3736975" algn="l"/>
                <a:tab pos="4186238" algn="l"/>
                <a:tab pos="4635500" algn="l"/>
                <a:tab pos="5084763" algn="l"/>
                <a:tab pos="5534025" algn="l"/>
                <a:tab pos="5983288" algn="l"/>
                <a:tab pos="6432550" algn="l"/>
                <a:tab pos="6881813" algn="l"/>
                <a:tab pos="7331075" algn="l"/>
                <a:tab pos="7780338" algn="l"/>
                <a:tab pos="8229600" algn="l"/>
                <a:tab pos="8678863" algn="l"/>
                <a:tab pos="9128125" algn="l"/>
                <a:tab pos="9577388"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593725" algn="l"/>
                <a:tab pos="1041400" algn="l"/>
                <a:tab pos="1490663" algn="l"/>
                <a:tab pos="1939925" algn="l"/>
                <a:tab pos="2389188" algn="l"/>
                <a:tab pos="2838450" algn="l"/>
                <a:tab pos="3287713" algn="l"/>
                <a:tab pos="3736975" algn="l"/>
                <a:tab pos="4186238" algn="l"/>
                <a:tab pos="4635500" algn="l"/>
                <a:tab pos="5084763" algn="l"/>
                <a:tab pos="5534025" algn="l"/>
                <a:tab pos="5983288" algn="l"/>
                <a:tab pos="6432550" algn="l"/>
                <a:tab pos="6881813" algn="l"/>
                <a:tab pos="7331075" algn="l"/>
                <a:tab pos="7780338" algn="l"/>
                <a:tab pos="8229600" algn="l"/>
                <a:tab pos="8678863" algn="l"/>
                <a:tab pos="9128125" algn="l"/>
                <a:tab pos="9577388"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593725" algn="l"/>
                <a:tab pos="1041400" algn="l"/>
                <a:tab pos="1490663" algn="l"/>
                <a:tab pos="1939925" algn="l"/>
                <a:tab pos="2389188" algn="l"/>
                <a:tab pos="2838450" algn="l"/>
                <a:tab pos="3287713" algn="l"/>
                <a:tab pos="3736975" algn="l"/>
                <a:tab pos="4186238" algn="l"/>
                <a:tab pos="4635500" algn="l"/>
                <a:tab pos="5084763" algn="l"/>
                <a:tab pos="5534025" algn="l"/>
                <a:tab pos="5983288" algn="l"/>
                <a:tab pos="6432550" algn="l"/>
                <a:tab pos="6881813" algn="l"/>
                <a:tab pos="7331075" algn="l"/>
                <a:tab pos="7780338" algn="l"/>
                <a:tab pos="8229600" algn="l"/>
                <a:tab pos="8678863" algn="l"/>
                <a:tab pos="9128125" algn="l"/>
                <a:tab pos="9577388"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593725" algn="l"/>
                <a:tab pos="1041400" algn="l"/>
                <a:tab pos="1490663" algn="l"/>
                <a:tab pos="1939925" algn="l"/>
                <a:tab pos="2389188" algn="l"/>
                <a:tab pos="2838450" algn="l"/>
                <a:tab pos="3287713" algn="l"/>
                <a:tab pos="3736975" algn="l"/>
                <a:tab pos="4186238" algn="l"/>
                <a:tab pos="4635500" algn="l"/>
                <a:tab pos="5084763" algn="l"/>
                <a:tab pos="5534025" algn="l"/>
                <a:tab pos="5983288" algn="l"/>
                <a:tab pos="6432550" algn="l"/>
                <a:tab pos="6881813" algn="l"/>
                <a:tab pos="7331075" algn="l"/>
                <a:tab pos="7780338" algn="l"/>
                <a:tab pos="8229600" algn="l"/>
                <a:tab pos="8678863" algn="l"/>
                <a:tab pos="9128125" algn="l"/>
                <a:tab pos="9577388"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593725" algn="l"/>
                <a:tab pos="1041400" algn="l"/>
                <a:tab pos="1490663" algn="l"/>
                <a:tab pos="1939925" algn="l"/>
                <a:tab pos="2389188" algn="l"/>
                <a:tab pos="2838450" algn="l"/>
                <a:tab pos="3287713" algn="l"/>
                <a:tab pos="3736975" algn="l"/>
                <a:tab pos="4186238" algn="l"/>
                <a:tab pos="4635500" algn="l"/>
                <a:tab pos="5084763" algn="l"/>
                <a:tab pos="5534025" algn="l"/>
                <a:tab pos="5983288" algn="l"/>
                <a:tab pos="6432550" algn="l"/>
                <a:tab pos="6881813" algn="l"/>
                <a:tab pos="7331075" algn="l"/>
                <a:tab pos="7780338" algn="l"/>
                <a:tab pos="8229600" algn="l"/>
                <a:tab pos="8678863" algn="l"/>
                <a:tab pos="9128125" algn="l"/>
                <a:tab pos="9577388" algn="l"/>
              </a:tabLst>
              <a:defRPr>
                <a:solidFill>
                  <a:schemeClr val="bg1"/>
                </a:solidFill>
                <a:latin typeface="Arial" charset="0"/>
              </a:defRPr>
            </a:lvl9pPr>
          </a:lstStyle>
          <a:p>
            <a:pPr algn="l" eaLnBrk="1" hangingPunct="1">
              <a:lnSpc>
                <a:spcPct val="80000"/>
              </a:lnSpc>
              <a:spcBef>
                <a:spcPts val="800"/>
              </a:spcBef>
              <a:buClr>
                <a:schemeClr val="tx1"/>
              </a:buClr>
              <a:buSzTx/>
              <a:buFontTx/>
              <a:buAutoNum type="arabicPeriod"/>
            </a:pPr>
            <a:r>
              <a:rPr lang="sl-SI" altLang="x-none" sz="2800">
                <a:solidFill>
                  <a:srgbClr val="000000"/>
                </a:solidFill>
                <a:latin typeface="Times New Roman" charset="0"/>
                <a:ea typeface="Times New Roman" charset="0"/>
                <a:cs typeface="Times New Roman" charset="0"/>
              </a:rPr>
              <a:t>Pojmovnik</a:t>
            </a:r>
          </a:p>
          <a:p>
            <a:pPr algn="l" eaLnBrk="1" hangingPunct="1">
              <a:lnSpc>
                <a:spcPct val="80000"/>
              </a:lnSpc>
              <a:spcBef>
                <a:spcPts val="800"/>
              </a:spcBef>
              <a:buClr>
                <a:schemeClr val="tx1"/>
              </a:buClr>
              <a:buSzTx/>
              <a:buFontTx/>
              <a:buAutoNum type="arabicPeriod"/>
            </a:pPr>
            <a:r>
              <a:rPr lang="sl-SI" altLang="x-none" sz="2800">
                <a:solidFill>
                  <a:srgbClr val="000000"/>
                </a:solidFill>
                <a:latin typeface="Times New Roman" charset="0"/>
                <a:ea typeface="Times New Roman" charset="0"/>
                <a:cs typeface="Times New Roman" charset="0"/>
              </a:rPr>
              <a:t>Strojno prevajanje</a:t>
            </a:r>
          </a:p>
          <a:p>
            <a:pPr algn="l" eaLnBrk="1" hangingPunct="1">
              <a:lnSpc>
                <a:spcPct val="80000"/>
              </a:lnSpc>
              <a:spcBef>
                <a:spcPts val="800"/>
              </a:spcBef>
              <a:buClr>
                <a:schemeClr val="tx1"/>
              </a:buClr>
              <a:buSzTx/>
              <a:buFontTx/>
              <a:buAutoNum type="arabicPeriod"/>
            </a:pPr>
            <a:r>
              <a:rPr lang="sl-SI" altLang="x-none" sz="2800">
                <a:solidFill>
                  <a:srgbClr val="000000"/>
                </a:solidFill>
                <a:latin typeface="Times New Roman" charset="0"/>
                <a:ea typeface="Times New Roman" charset="0"/>
                <a:cs typeface="Times New Roman" charset="0"/>
              </a:rPr>
              <a:t>Statistično strojno prevajanje</a:t>
            </a:r>
          </a:p>
          <a:p>
            <a:pPr algn="l" eaLnBrk="1" hangingPunct="1">
              <a:lnSpc>
                <a:spcPct val="80000"/>
              </a:lnSpc>
              <a:spcBef>
                <a:spcPts val="800"/>
              </a:spcBef>
              <a:buClr>
                <a:schemeClr val="tx1"/>
              </a:buClr>
              <a:buSzTx/>
              <a:buFontTx/>
              <a:buAutoNum type="arabicPeriod"/>
            </a:pPr>
            <a:r>
              <a:rPr lang="sl-SI" altLang="x-none" sz="2800">
                <a:solidFill>
                  <a:srgbClr val="000000"/>
                </a:solidFill>
                <a:latin typeface="Times New Roman" charset="0"/>
                <a:ea typeface="Times New Roman" charset="0"/>
                <a:cs typeface="Times New Roman" charset="0"/>
              </a:rPr>
              <a:t>Prevajanje na osnovi pravil in plitko razčlenjevanje</a:t>
            </a:r>
          </a:p>
          <a:p>
            <a:pPr algn="l" eaLnBrk="1" hangingPunct="1">
              <a:lnSpc>
                <a:spcPct val="80000"/>
              </a:lnSpc>
              <a:spcBef>
                <a:spcPts val="800"/>
              </a:spcBef>
              <a:buClr>
                <a:schemeClr val="tx1"/>
              </a:buClr>
              <a:buSzTx/>
              <a:buFontTx/>
              <a:buAutoNum type="arabicPeriod"/>
            </a:pPr>
            <a:r>
              <a:rPr lang="sl-SI" altLang="x-none" sz="2800">
                <a:solidFill>
                  <a:srgbClr val="000000"/>
                </a:solidFill>
                <a:latin typeface="Times New Roman" charset="0"/>
                <a:ea typeface="Times New Roman" charset="0"/>
                <a:cs typeface="Times New Roman" charset="0"/>
              </a:rPr>
              <a:t>Jezikovna gradiva in njih hitra izdelava</a:t>
            </a:r>
          </a:p>
          <a:p>
            <a:pPr algn="l" eaLnBrk="1" hangingPunct="1">
              <a:lnSpc>
                <a:spcPct val="80000"/>
              </a:lnSpc>
              <a:spcBef>
                <a:spcPts val="800"/>
              </a:spcBef>
              <a:buClr>
                <a:schemeClr val="tx1"/>
              </a:buClr>
              <a:buSzTx/>
              <a:buFontTx/>
              <a:buAutoNum type="arabicPeriod"/>
            </a:pPr>
            <a:r>
              <a:rPr lang="sl-SI" altLang="x-none" sz="2800">
                <a:solidFill>
                  <a:srgbClr val="000000"/>
                </a:solidFill>
                <a:latin typeface="Times New Roman" charset="0"/>
                <a:ea typeface="Times New Roman" charset="0"/>
                <a:cs typeface="Times New Roman" charset="0"/>
              </a:rPr>
              <a:t>Rezultati in nadaljnje delo</a:t>
            </a:r>
          </a:p>
        </p:txBody>
      </p:sp>
    </p:spTree>
  </p:cSld>
  <p:clrMapOvr>
    <a:masterClrMapping/>
  </p:clrMapOvr>
  <p:transition advTm="41019"/>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2530" name="Text Box 1"/>
          <p:cNvSpPr txBox="1">
            <a:spLocks noChangeArrowheads="1"/>
          </p:cNvSpPr>
          <p:nvPr/>
        </p:nvSpPr>
        <p:spPr bwMode="auto">
          <a:xfrm>
            <a:off x="611188" y="260350"/>
            <a:ext cx="8532812" cy="590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marL="334963" indent="-334963"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1pPr>
            <a:lvl2pPr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2pPr>
            <a:lvl3pPr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3pPr>
            <a:lvl4pPr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4pPr>
            <a:lvl5pPr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9pPr>
          </a:lstStyle>
          <a:p>
            <a:pPr algn="l" eaLnBrk="1" hangingPunct="1">
              <a:lnSpc>
                <a:spcPct val="80000"/>
              </a:lnSpc>
              <a:spcBef>
                <a:spcPts val="800"/>
              </a:spcBef>
              <a:buClr>
                <a:srgbClr val="3333CC"/>
              </a:buClr>
              <a:buSzPct val="60000"/>
              <a:buFont typeface="Wingdings" charset="2"/>
              <a:buNone/>
            </a:pPr>
            <a:r>
              <a:rPr lang="sl-SI" altLang="x-none" sz="1400">
                <a:solidFill>
                  <a:srgbClr val="000000"/>
                </a:solidFill>
                <a:latin typeface="Times New Roman" charset="0"/>
              </a:rPr>
              <a:t>Paradigma: zvonč-ek[N]</a:t>
            </a:r>
          </a:p>
          <a:p>
            <a:pPr algn="l" eaLnBrk="1" hangingPunct="1">
              <a:lnSpc>
                <a:spcPct val="80000"/>
              </a:lnSpc>
              <a:spcBef>
                <a:spcPts val="800"/>
              </a:spcBef>
              <a:buClr>
                <a:srgbClr val="3333CC"/>
              </a:buClr>
              <a:buSzPct val="60000"/>
              <a:buFont typeface="Wingdings" charset="2"/>
              <a:buNone/>
            </a:pPr>
            <a:r>
              <a:rPr lang="sl-SI" altLang="x-none" sz="1400">
                <a:solidFill>
                  <a:srgbClr val="000000"/>
                </a:solidFill>
                <a:latin typeface="Times New Roman" charset="0"/>
              </a:rPr>
              <a:t>Krn: zvonč</a:t>
            </a:r>
          </a:p>
          <a:p>
            <a:pPr algn="l" eaLnBrk="1" hangingPunct="1">
              <a:lnSpc>
                <a:spcPct val="80000"/>
              </a:lnSpc>
              <a:spcBef>
                <a:spcPts val="800"/>
              </a:spcBef>
              <a:buClr>
                <a:srgbClr val="3333CC"/>
              </a:buClr>
              <a:buSzPct val="60000"/>
              <a:buFont typeface="Wingdings" charset="2"/>
              <a:buNone/>
            </a:pPr>
            <a:r>
              <a:rPr lang="sl-SI" altLang="x-none" sz="1400">
                <a:solidFill>
                  <a:srgbClr val="000000"/>
                </a:solidFill>
                <a:latin typeface="Times New Roman" charset="0"/>
              </a:rPr>
              <a:t>Besedna vrsta N (noun, samostalnik) </a:t>
            </a:r>
          </a:p>
          <a:p>
            <a:pPr algn="l" eaLnBrk="1" hangingPunct="1"/>
            <a:r>
              <a:rPr lang="sl-SI" altLang="x-none">
                <a:solidFill>
                  <a:schemeClr val="tx1"/>
                </a:solidFill>
                <a:latin typeface="Times New Roman" charset="0"/>
              </a:rPr>
              <a:t>ek -- "ncmsa--n“ -- Sometn -- samostalnik občno_ime moški ednina tožilnik -živost</a:t>
            </a:r>
          </a:p>
          <a:p>
            <a:pPr algn="l" eaLnBrk="1" hangingPunct="1"/>
            <a:r>
              <a:rPr lang="sl-SI" altLang="x-none">
                <a:solidFill>
                  <a:schemeClr val="tx1"/>
                </a:solidFill>
                <a:latin typeface="Times New Roman" charset="0"/>
              </a:rPr>
              <a:t>ek -- "ncmsn" -- Somei -- samostalnik občno_ime moški ednina imenovalnik</a:t>
            </a:r>
          </a:p>
          <a:p>
            <a:pPr algn="l" eaLnBrk="1" hangingPunct="1"/>
            <a:r>
              <a:rPr lang="sl-SI" altLang="x-none">
                <a:solidFill>
                  <a:schemeClr val="tx1"/>
                </a:solidFill>
                <a:latin typeface="Times New Roman" charset="0"/>
              </a:rPr>
              <a:t>ka -- "ncmda" -- Somdt -- samostalnik občno_ime moški dvojina tožilnik</a:t>
            </a:r>
          </a:p>
          <a:p>
            <a:pPr algn="l" eaLnBrk="1" hangingPunct="1"/>
            <a:r>
              <a:rPr lang="sl-SI" altLang="x-none">
                <a:solidFill>
                  <a:schemeClr val="tx1"/>
                </a:solidFill>
                <a:latin typeface="Times New Roman" charset="0"/>
              </a:rPr>
              <a:t>ka -- "ncmdn"</a:t>
            </a:r>
          </a:p>
          <a:p>
            <a:pPr algn="l" eaLnBrk="1" hangingPunct="1"/>
            <a:r>
              <a:rPr lang="sl-SI" altLang="x-none">
                <a:solidFill>
                  <a:schemeClr val="tx1"/>
                </a:solidFill>
                <a:latin typeface="Times New Roman" charset="0"/>
              </a:rPr>
              <a:t>ka -- "ncmsg"</a:t>
            </a:r>
          </a:p>
          <a:p>
            <a:pPr algn="l" eaLnBrk="1" hangingPunct="1"/>
            <a:r>
              <a:rPr lang="sl-SI" altLang="x-none">
                <a:solidFill>
                  <a:schemeClr val="tx1"/>
                </a:solidFill>
                <a:latin typeface="Times New Roman" charset="0"/>
              </a:rPr>
              <a:t>ke -- "ncmpa"</a:t>
            </a:r>
          </a:p>
          <a:p>
            <a:pPr algn="l" eaLnBrk="1" hangingPunct="1"/>
            <a:r>
              <a:rPr lang="sl-SI" altLang="x-none">
                <a:solidFill>
                  <a:schemeClr val="tx1"/>
                </a:solidFill>
                <a:latin typeface="Times New Roman" charset="0"/>
              </a:rPr>
              <a:t>kih -- "ncmdl"</a:t>
            </a:r>
          </a:p>
          <a:p>
            <a:pPr algn="l" eaLnBrk="1" hangingPunct="1"/>
            <a:r>
              <a:rPr lang="sl-SI" altLang="x-none">
                <a:solidFill>
                  <a:schemeClr val="tx1"/>
                </a:solidFill>
                <a:latin typeface="Times New Roman" charset="0"/>
              </a:rPr>
              <a:t>kih -- "ncmpl"</a:t>
            </a:r>
          </a:p>
          <a:p>
            <a:pPr algn="l" eaLnBrk="1" hangingPunct="1"/>
            <a:r>
              <a:rPr lang="sl-SI" altLang="x-none">
                <a:solidFill>
                  <a:schemeClr val="tx1"/>
                </a:solidFill>
                <a:latin typeface="Times New Roman" charset="0"/>
              </a:rPr>
              <a:t>ki -- "ncmpi"</a:t>
            </a:r>
          </a:p>
          <a:p>
            <a:pPr algn="l" eaLnBrk="1" hangingPunct="1"/>
            <a:r>
              <a:rPr lang="sl-SI" altLang="x-none">
                <a:solidFill>
                  <a:schemeClr val="tx1"/>
                </a:solidFill>
                <a:latin typeface="Times New Roman" charset="0"/>
              </a:rPr>
              <a:t>ki -- "ncmpn"</a:t>
            </a:r>
          </a:p>
          <a:p>
            <a:pPr algn="l" eaLnBrk="1" hangingPunct="1"/>
            <a:r>
              <a:rPr lang="sl-SI" altLang="x-none">
                <a:solidFill>
                  <a:schemeClr val="tx1"/>
                </a:solidFill>
                <a:latin typeface="Times New Roman" charset="0"/>
              </a:rPr>
              <a:t>koma -- "ncmdd"</a:t>
            </a:r>
          </a:p>
          <a:p>
            <a:pPr algn="l" eaLnBrk="1" hangingPunct="1"/>
            <a:r>
              <a:rPr lang="sl-SI" altLang="x-none">
                <a:solidFill>
                  <a:schemeClr val="tx1"/>
                </a:solidFill>
                <a:latin typeface="Times New Roman" charset="0"/>
              </a:rPr>
              <a:t>koma -- "ncmdi"</a:t>
            </a:r>
          </a:p>
          <a:p>
            <a:pPr algn="l" eaLnBrk="1" hangingPunct="1"/>
            <a:r>
              <a:rPr lang="sl-SI" altLang="x-none">
                <a:solidFill>
                  <a:schemeClr val="tx1"/>
                </a:solidFill>
                <a:latin typeface="Times New Roman" charset="0"/>
              </a:rPr>
              <a:t>kom -- "ncmpd"</a:t>
            </a:r>
          </a:p>
          <a:p>
            <a:pPr algn="l" eaLnBrk="1" hangingPunct="1"/>
            <a:r>
              <a:rPr lang="sl-SI" altLang="x-none">
                <a:solidFill>
                  <a:schemeClr val="tx1"/>
                </a:solidFill>
                <a:latin typeface="Times New Roman" charset="0"/>
              </a:rPr>
              <a:t>kom -- "ncmsi"</a:t>
            </a:r>
          </a:p>
          <a:p>
            <a:pPr algn="l" eaLnBrk="1" hangingPunct="1"/>
            <a:r>
              <a:rPr lang="sl-SI" altLang="x-none">
                <a:solidFill>
                  <a:schemeClr val="tx1"/>
                </a:solidFill>
                <a:latin typeface="Times New Roman" charset="0"/>
              </a:rPr>
              <a:t>kov -- "ncmdg"</a:t>
            </a:r>
          </a:p>
          <a:p>
            <a:pPr algn="l" eaLnBrk="1" hangingPunct="1"/>
            <a:r>
              <a:rPr lang="sl-SI" altLang="x-none">
                <a:solidFill>
                  <a:schemeClr val="tx1"/>
                </a:solidFill>
                <a:latin typeface="Times New Roman" charset="0"/>
              </a:rPr>
              <a:t>kov -- "ncmpg"</a:t>
            </a:r>
          </a:p>
          <a:p>
            <a:pPr algn="l" eaLnBrk="1" hangingPunct="1"/>
            <a:r>
              <a:rPr lang="sl-SI" altLang="x-none">
                <a:solidFill>
                  <a:schemeClr val="tx1"/>
                </a:solidFill>
                <a:latin typeface="Times New Roman" charset="0"/>
              </a:rPr>
              <a:t>ku -- "ncmsd"</a:t>
            </a:r>
          </a:p>
          <a:p>
            <a:pPr algn="l" eaLnBrk="1" hangingPunct="1"/>
            <a:r>
              <a:rPr lang="sl-SI" altLang="x-none">
                <a:solidFill>
                  <a:schemeClr val="tx1"/>
                </a:solidFill>
                <a:latin typeface="Times New Roman" charset="0"/>
              </a:rPr>
              <a:t>ku -- "ncmsl"</a:t>
            </a:r>
          </a:p>
          <a:p>
            <a:pPr algn="l" eaLnBrk="1" hangingPunct="1"/>
            <a:r>
              <a:rPr lang="sl-SI" altLang="x-none">
                <a:solidFill>
                  <a:schemeClr val="tx1"/>
                </a:solidFill>
                <a:latin typeface="Times New Roman" charset="0"/>
              </a:rPr>
              <a:t>ka -- "ncmsa--y"</a:t>
            </a:r>
            <a:endParaRPr lang="pt-BR" altLang="x-none">
              <a:solidFill>
                <a:schemeClr val="tx1"/>
              </a:solidFill>
              <a:latin typeface="Times New Roman"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Text Box 1"/>
          <p:cNvSpPr txBox="1">
            <a:spLocks noChangeArrowheads="1"/>
          </p:cNvSpPr>
          <p:nvPr/>
        </p:nvSpPr>
        <p:spPr bwMode="auto">
          <a:xfrm>
            <a:off x="1150938" y="212725"/>
            <a:ext cx="7789862" cy="1458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l" eaLnBrk="1" hangingPunct="1">
              <a:buClrTx/>
              <a:buFontTx/>
              <a:buNone/>
            </a:pPr>
            <a:r>
              <a:rPr lang="sl-SI" altLang="x-none" sz="3800" b="1">
                <a:solidFill>
                  <a:srgbClr val="000000"/>
                </a:solidFill>
                <a:latin typeface="Times New Roman" charset="0"/>
              </a:rPr>
              <a:t>5 … njih graditev</a:t>
            </a:r>
          </a:p>
        </p:txBody>
      </p:sp>
      <p:sp>
        <p:nvSpPr>
          <p:cNvPr id="23555" name="Text Box 2"/>
          <p:cNvSpPr txBox="1">
            <a:spLocks noChangeArrowheads="1"/>
          </p:cNvSpPr>
          <p:nvPr/>
        </p:nvSpPr>
        <p:spPr bwMode="auto">
          <a:xfrm>
            <a:off x="1182688" y="2017713"/>
            <a:ext cx="7769225" cy="411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marL="334963" indent="-334963"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1pPr>
            <a:lvl2pPr marL="735013" indent="-277813"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2pPr>
            <a:lvl3pPr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3pPr>
            <a:lvl4pPr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4pPr>
            <a:lvl5pPr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9pPr>
          </a:lstStyle>
          <a:p>
            <a:pPr algn="l" eaLnBrk="1" hangingPunct="1">
              <a:spcBef>
                <a:spcPts val="800"/>
              </a:spcBef>
              <a:buClr>
                <a:schemeClr val="tx1"/>
              </a:buClr>
              <a:buSzTx/>
              <a:buFontTx/>
              <a:buChar char="•"/>
            </a:pPr>
            <a:r>
              <a:rPr lang="sl-SI" altLang="x-none" sz="2800">
                <a:solidFill>
                  <a:srgbClr val="000000"/>
                </a:solidFill>
                <a:latin typeface="Times New Roman" charset="0"/>
              </a:rPr>
              <a:t>Večjezični korpus MULTEXT-EAST;</a:t>
            </a:r>
          </a:p>
          <a:p>
            <a:pPr lvl="1" algn="l" eaLnBrk="1" hangingPunct="1">
              <a:spcBef>
                <a:spcPts val="700"/>
              </a:spcBef>
              <a:buClr>
                <a:schemeClr val="tx1"/>
              </a:buClr>
              <a:buSzTx/>
              <a:buFontTx/>
              <a:buChar char="•"/>
            </a:pPr>
            <a:r>
              <a:rPr lang="sl-SI" altLang="x-none" sz="2800">
                <a:solidFill>
                  <a:srgbClr val="000000"/>
                </a:solidFill>
                <a:latin typeface="Times New Roman" charset="0"/>
              </a:rPr>
              <a:t>izbrali smo 2 jezika: slovenščina, srbščina.</a:t>
            </a:r>
          </a:p>
          <a:p>
            <a:pPr algn="l" eaLnBrk="1" hangingPunct="1">
              <a:spcBef>
                <a:spcPts val="800"/>
              </a:spcBef>
              <a:buClr>
                <a:schemeClr val="tx1"/>
              </a:buClr>
              <a:buSzTx/>
              <a:buFontTx/>
              <a:buChar char="•"/>
            </a:pPr>
            <a:r>
              <a:rPr lang="sl-SI" altLang="x-none" sz="2800">
                <a:solidFill>
                  <a:srgbClr val="000000"/>
                </a:solidFill>
                <a:latin typeface="Times New Roman" charset="0"/>
              </a:rPr>
              <a:t>Izdelamo spisek vseh pojavnic z oznakami MSD in lemami.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Text Box 1"/>
          <p:cNvSpPr txBox="1">
            <a:spLocks noChangeArrowheads="1"/>
          </p:cNvSpPr>
          <p:nvPr/>
        </p:nvSpPr>
        <p:spPr bwMode="auto">
          <a:xfrm>
            <a:off x="1150938" y="212725"/>
            <a:ext cx="7789862" cy="1458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l" eaLnBrk="1" hangingPunct="1">
              <a:buClrTx/>
              <a:buFontTx/>
              <a:buNone/>
            </a:pPr>
            <a:r>
              <a:rPr lang="sl-SI" altLang="x-none" sz="3800" b="1">
                <a:solidFill>
                  <a:srgbClr val="000000"/>
                </a:solidFill>
                <a:latin typeface="Times New Roman" charset="0"/>
              </a:rPr>
              <a:t>5 … njih graditev</a:t>
            </a:r>
          </a:p>
        </p:txBody>
      </p:sp>
      <p:sp>
        <p:nvSpPr>
          <p:cNvPr id="24579" name="Text Box 2"/>
          <p:cNvSpPr txBox="1">
            <a:spLocks noChangeArrowheads="1"/>
          </p:cNvSpPr>
          <p:nvPr/>
        </p:nvSpPr>
        <p:spPr bwMode="auto">
          <a:xfrm>
            <a:off x="1182688" y="2017713"/>
            <a:ext cx="7769225" cy="411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marL="334963" indent="-334963"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1pPr>
            <a:lvl2pPr marL="735013" indent="-277813"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2pPr>
            <a:lvl3pPr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3pPr>
            <a:lvl4pPr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4pPr>
            <a:lvl5pPr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9pPr>
          </a:lstStyle>
          <a:p>
            <a:pPr algn="l" eaLnBrk="1" hangingPunct="1">
              <a:spcBef>
                <a:spcPts val="800"/>
              </a:spcBef>
              <a:buClr>
                <a:schemeClr val="tx1"/>
              </a:buClr>
              <a:buSzTx/>
              <a:buFontTx/>
              <a:buChar char="•"/>
            </a:pPr>
            <a:r>
              <a:rPr lang="sl-SI" altLang="x-none" sz="2800">
                <a:solidFill>
                  <a:srgbClr val="000000"/>
                </a:solidFill>
                <a:latin typeface="Times New Roman" charset="0"/>
              </a:rPr>
              <a:t>izdelava začetnih paradigem za vsako lemo,</a:t>
            </a:r>
          </a:p>
          <a:p>
            <a:pPr lvl="1" algn="l" eaLnBrk="1" hangingPunct="1">
              <a:spcBef>
                <a:spcPts val="700"/>
              </a:spcBef>
              <a:buClr>
                <a:schemeClr val="tx1"/>
              </a:buClr>
              <a:buSzTx/>
              <a:buFontTx/>
              <a:buChar char="•"/>
            </a:pPr>
            <a:r>
              <a:rPr lang="sl-SI" altLang="x-none" sz="2800">
                <a:solidFill>
                  <a:srgbClr val="000000"/>
                </a:solidFill>
                <a:latin typeface="Times New Roman" charset="0"/>
              </a:rPr>
              <a:t>lema,</a:t>
            </a:r>
          </a:p>
          <a:p>
            <a:pPr lvl="1" algn="l" eaLnBrk="1" hangingPunct="1">
              <a:spcBef>
                <a:spcPts val="700"/>
              </a:spcBef>
              <a:buClr>
                <a:schemeClr val="tx1"/>
              </a:buClr>
              <a:buSzTx/>
              <a:buFontTx/>
              <a:buChar char="•"/>
            </a:pPr>
            <a:r>
              <a:rPr lang="sl-SI" altLang="x-none" sz="2800">
                <a:solidFill>
                  <a:srgbClr val="000000"/>
                </a:solidFill>
                <a:latin typeface="Times New Roman" charset="0"/>
              </a:rPr>
              <a:t>krn,</a:t>
            </a:r>
          </a:p>
          <a:p>
            <a:pPr lvl="1" algn="l" eaLnBrk="1" hangingPunct="1">
              <a:spcBef>
                <a:spcPts val="700"/>
              </a:spcBef>
              <a:buClr>
                <a:schemeClr val="tx1"/>
              </a:buClr>
              <a:buSzTx/>
              <a:buFontTx/>
              <a:buChar char="•"/>
            </a:pPr>
            <a:r>
              <a:rPr lang="sl-SI" altLang="x-none" sz="2800">
                <a:solidFill>
                  <a:srgbClr val="000000"/>
                </a:solidFill>
                <a:latin typeface="Times New Roman" charset="0"/>
              </a:rPr>
              <a:t>zapisi za vsako besedno obliko.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Text Box 1"/>
          <p:cNvSpPr txBox="1">
            <a:spLocks noChangeArrowheads="1"/>
          </p:cNvSpPr>
          <p:nvPr/>
        </p:nvSpPr>
        <p:spPr bwMode="auto">
          <a:xfrm>
            <a:off x="1150938" y="212725"/>
            <a:ext cx="7789862" cy="1458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l" eaLnBrk="1" hangingPunct="1">
              <a:buClrTx/>
              <a:buFontTx/>
              <a:buNone/>
            </a:pPr>
            <a:r>
              <a:rPr lang="sl-SI" altLang="x-none" sz="3800" b="1">
                <a:solidFill>
                  <a:srgbClr val="000000"/>
                </a:solidFill>
                <a:latin typeface="Times New Roman" charset="0"/>
              </a:rPr>
              <a:t>5 … njih graditev</a:t>
            </a:r>
          </a:p>
        </p:txBody>
      </p:sp>
      <p:sp>
        <p:nvSpPr>
          <p:cNvPr id="25603" name="Text Box 2"/>
          <p:cNvSpPr txBox="1">
            <a:spLocks noChangeArrowheads="1"/>
          </p:cNvSpPr>
          <p:nvPr/>
        </p:nvSpPr>
        <p:spPr bwMode="auto">
          <a:xfrm>
            <a:off x="1182688" y="2017713"/>
            <a:ext cx="7769225" cy="411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marL="334963" indent="-334963"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1pPr>
            <a:lvl2pPr marL="735013" indent="-277813"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2pPr>
            <a:lvl3pPr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3pPr>
            <a:lvl4pPr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4pPr>
            <a:lvl5pPr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9pPr>
          </a:lstStyle>
          <a:p>
            <a:pPr algn="l" eaLnBrk="1" hangingPunct="1">
              <a:spcBef>
                <a:spcPts val="800"/>
              </a:spcBef>
              <a:buClr>
                <a:schemeClr val="tx1"/>
              </a:buClr>
              <a:buSzTx/>
              <a:buFontTx/>
              <a:buChar char="•"/>
            </a:pPr>
            <a:r>
              <a:rPr lang="sl-SI" altLang="x-none" sz="2800">
                <a:solidFill>
                  <a:srgbClr val="000000"/>
                </a:solidFill>
                <a:latin typeface="Times New Roman" charset="0"/>
              </a:rPr>
              <a:t>Dve paradigmi združimo v novo paradigmo če:</a:t>
            </a:r>
          </a:p>
          <a:p>
            <a:pPr lvl="1" algn="l" eaLnBrk="1" hangingPunct="1">
              <a:spcBef>
                <a:spcPts val="700"/>
              </a:spcBef>
              <a:buClr>
                <a:schemeClr val="tx1"/>
              </a:buClr>
              <a:buSzTx/>
              <a:buFontTx/>
              <a:buChar char="•"/>
            </a:pPr>
            <a:r>
              <a:rPr lang="sl-SI" altLang="x-none" sz="2800">
                <a:solidFill>
                  <a:srgbClr val="000000"/>
                </a:solidFill>
                <a:latin typeface="Times New Roman" charset="0"/>
              </a:rPr>
              <a:t>se ujemata v prvi oznaki MSD – besedna vrsta,</a:t>
            </a:r>
          </a:p>
          <a:p>
            <a:pPr lvl="1" algn="l" eaLnBrk="1" hangingPunct="1">
              <a:spcBef>
                <a:spcPts val="700"/>
              </a:spcBef>
              <a:buClr>
                <a:schemeClr val="tx1"/>
              </a:buClr>
              <a:buSzTx/>
              <a:buFontTx/>
              <a:buChar char="•"/>
            </a:pPr>
            <a:r>
              <a:rPr lang="sl-SI" altLang="x-none" sz="2800">
                <a:solidFill>
                  <a:srgbClr val="000000"/>
                </a:solidFill>
                <a:latin typeface="Times New Roman" charset="0"/>
              </a:rPr>
              <a:t>sta istega spola,</a:t>
            </a:r>
          </a:p>
          <a:p>
            <a:pPr lvl="1" algn="l" eaLnBrk="1" hangingPunct="1">
              <a:spcBef>
                <a:spcPts val="700"/>
              </a:spcBef>
              <a:buClr>
                <a:schemeClr val="tx1"/>
              </a:buClr>
              <a:buSzTx/>
              <a:buFontTx/>
              <a:buChar char="•"/>
            </a:pPr>
            <a:r>
              <a:rPr lang="sl-SI" altLang="x-none" sz="2800">
                <a:solidFill>
                  <a:srgbClr val="000000"/>
                </a:solidFill>
                <a:latin typeface="Times New Roman" charset="0"/>
              </a:rPr>
              <a:t>se vsi zapisi le dopolnjujejo (se medsebojno ne izključujejo).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ChangeArrowheads="1"/>
          </p:cNvSpPr>
          <p:nvPr/>
        </p:nvSpPr>
        <p:spPr bwMode="auto">
          <a:xfrm>
            <a:off x="899592" y="845592"/>
            <a:ext cx="4896916" cy="19445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marL="334963" indent="-334963"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1pPr>
            <a:lvl2pPr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2pPr>
            <a:lvl3pPr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3pPr>
            <a:lvl4pPr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4pPr>
            <a:lvl5pPr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9pPr>
          </a:lstStyle>
          <a:p>
            <a:pPr marL="0" indent="0" algn="l" eaLnBrk="1" hangingPunct="1">
              <a:lnSpc>
                <a:spcPct val="80000"/>
              </a:lnSpc>
              <a:spcBef>
                <a:spcPts val="800"/>
              </a:spcBef>
              <a:buClr>
                <a:srgbClr val="3333CC"/>
              </a:buClr>
              <a:buSzPct val="60000"/>
            </a:pPr>
            <a:r>
              <a:rPr lang="sl-SI" altLang="x-none" sz="1400" dirty="0">
                <a:solidFill>
                  <a:srgbClr val="000000"/>
                </a:solidFill>
                <a:latin typeface="Times New Roman" charset="0"/>
              </a:rPr>
              <a:t>&lt;pardef n="zvonč-ek[N]“ lemmata=“zvonček vsadek”&gt;</a:t>
            </a:r>
          </a:p>
          <a:p>
            <a:pPr marL="0" indent="0" algn="l" eaLnBrk="1" hangingPunct="1">
              <a:lnSpc>
                <a:spcPct val="80000"/>
              </a:lnSpc>
              <a:spcBef>
                <a:spcPts val="800"/>
              </a:spcBef>
              <a:buClr>
                <a:srgbClr val="3333CC"/>
              </a:buClr>
              <a:buSzPct val="60000"/>
            </a:pPr>
            <a:r>
              <a:rPr lang="pt-BR" altLang="x-none" sz="1400" dirty="0">
                <a:solidFill>
                  <a:srgbClr val="000000"/>
                </a:solidFill>
                <a:latin typeface="Times New Roman" charset="0"/>
              </a:rPr>
              <a:t>&lt;e&gt;&lt;</a:t>
            </a:r>
            <a:r>
              <a:rPr lang="pt-BR" altLang="x-none" sz="1400" dirty="0" err="1">
                <a:solidFill>
                  <a:srgbClr val="000000"/>
                </a:solidFill>
                <a:latin typeface="Times New Roman" charset="0"/>
              </a:rPr>
              <a:t>p</a:t>
            </a:r>
            <a:r>
              <a:rPr lang="pt-BR" altLang="x-none" sz="1400" dirty="0">
                <a:solidFill>
                  <a:srgbClr val="000000"/>
                </a:solidFill>
                <a:latin typeface="Times New Roman" charset="0"/>
              </a:rPr>
              <a:t>&gt;&lt;l&gt;</a:t>
            </a:r>
            <a:r>
              <a:rPr lang="pt-BR" altLang="x-none" sz="1400" dirty="0" err="1">
                <a:solidFill>
                  <a:srgbClr val="000000"/>
                </a:solidFill>
                <a:latin typeface="Times New Roman" charset="0"/>
              </a:rPr>
              <a:t>ek</a:t>
            </a:r>
            <a:r>
              <a:rPr lang="pt-BR" altLang="x-none" sz="1400" dirty="0">
                <a:solidFill>
                  <a:srgbClr val="000000"/>
                </a:solidFill>
                <a:latin typeface="Times New Roman" charset="0"/>
              </a:rPr>
              <a:t>&lt;/l&gt;&lt;</a:t>
            </a:r>
            <a:r>
              <a:rPr lang="pt-BR" altLang="x-none" sz="1400" dirty="0" err="1">
                <a:solidFill>
                  <a:srgbClr val="000000"/>
                </a:solidFill>
                <a:latin typeface="Times New Roman" charset="0"/>
              </a:rPr>
              <a:t>r</a:t>
            </a:r>
            <a:r>
              <a:rPr lang="pt-BR" altLang="x-none" sz="1400" dirty="0">
                <a:solidFill>
                  <a:srgbClr val="000000"/>
                </a:solidFill>
                <a:latin typeface="Times New Roman" charset="0"/>
              </a:rPr>
              <a:t>&gt;</a:t>
            </a:r>
            <a:r>
              <a:rPr lang="pt-BR" altLang="x-none" sz="1400" dirty="0" err="1">
                <a:solidFill>
                  <a:srgbClr val="000000"/>
                </a:solidFill>
                <a:latin typeface="Times New Roman" charset="0"/>
              </a:rPr>
              <a:t>ek</a:t>
            </a:r>
            <a:r>
              <a:rPr lang="pt-BR" altLang="x-none" sz="1400" dirty="0">
                <a:solidFill>
                  <a:srgbClr val="000000"/>
                </a:solidFill>
                <a:latin typeface="Times New Roman" charset="0"/>
              </a:rPr>
              <a:t>&lt;</a:t>
            </a:r>
            <a:r>
              <a:rPr lang="pt-BR" altLang="x-none" sz="1400" dirty="0" err="1">
                <a:solidFill>
                  <a:srgbClr val="000000"/>
                </a:solidFill>
                <a:latin typeface="Times New Roman" charset="0"/>
              </a:rPr>
              <a:t>s</a:t>
            </a:r>
            <a:r>
              <a:rPr lang="pt-BR" altLang="x-none" sz="1400" dirty="0">
                <a:solidFill>
                  <a:srgbClr val="000000"/>
                </a:solidFill>
                <a:latin typeface="Times New Roman" charset="0"/>
              </a:rPr>
              <a:t> </a:t>
            </a:r>
            <a:r>
              <a:rPr lang="pt-BR" altLang="x-none" sz="1400" dirty="0" err="1">
                <a:solidFill>
                  <a:srgbClr val="000000"/>
                </a:solidFill>
                <a:latin typeface="Times New Roman" charset="0"/>
              </a:rPr>
              <a:t>n</a:t>
            </a:r>
            <a:r>
              <a:rPr lang="pt-BR" altLang="x-none" sz="1400" dirty="0">
                <a:solidFill>
                  <a:srgbClr val="000000"/>
                </a:solidFill>
                <a:latin typeface="Times New Roman" charset="0"/>
              </a:rPr>
              <a:t>="</a:t>
            </a:r>
            <a:r>
              <a:rPr lang="pt-BR" altLang="x-none" sz="1400" dirty="0" err="1">
                <a:solidFill>
                  <a:srgbClr val="000000"/>
                </a:solidFill>
                <a:latin typeface="Times New Roman" charset="0"/>
              </a:rPr>
              <a:t>ncmsa</a:t>
            </a:r>
            <a:r>
              <a:rPr lang="pt-BR" altLang="x-none" sz="1400" dirty="0">
                <a:solidFill>
                  <a:srgbClr val="000000"/>
                </a:solidFill>
                <a:latin typeface="Times New Roman" charset="0"/>
              </a:rPr>
              <a:t>--</a:t>
            </a:r>
            <a:r>
              <a:rPr lang="pt-BR" altLang="x-none" sz="1400" dirty="0" err="1">
                <a:solidFill>
                  <a:srgbClr val="000000"/>
                </a:solidFill>
                <a:latin typeface="Times New Roman" charset="0"/>
              </a:rPr>
              <a:t>n</a:t>
            </a:r>
            <a:r>
              <a:rPr lang="pt-BR" altLang="x-none" sz="1400" dirty="0">
                <a:solidFill>
                  <a:srgbClr val="000000"/>
                </a:solidFill>
                <a:latin typeface="Times New Roman" charset="0"/>
              </a:rPr>
              <a:t>"/&gt;&lt;/</a:t>
            </a:r>
            <a:r>
              <a:rPr lang="pt-BR" altLang="x-none" sz="1400" dirty="0" err="1">
                <a:solidFill>
                  <a:srgbClr val="000000"/>
                </a:solidFill>
                <a:latin typeface="Times New Roman" charset="0"/>
              </a:rPr>
              <a:t>r</a:t>
            </a:r>
            <a:r>
              <a:rPr lang="pt-BR" altLang="x-none" sz="1400" dirty="0">
                <a:solidFill>
                  <a:srgbClr val="000000"/>
                </a:solidFill>
                <a:latin typeface="Times New Roman" charset="0"/>
              </a:rPr>
              <a:t>&gt;&lt;/</a:t>
            </a:r>
            <a:r>
              <a:rPr lang="pt-BR" altLang="x-none" sz="1400" dirty="0" err="1">
                <a:solidFill>
                  <a:srgbClr val="000000"/>
                </a:solidFill>
                <a:latin typeface="Times New Roman" charset="0"/>
              </a:rPr>
              <a:t>p</a:t>
            </a:r>
            <a:r>
              <a:rPr lang="pt-BR" altLang="x-none" sz="1400" dirty="0">
                <a:solidFill>
                  <a:srgbClr val="000000"/>
                </a:solidFill>
                <a:latin typeface="Times New Roman" charset="0"/>
              </a:rPr>
              <a:t>&gt;&lt;/e&gt;</a:t>
            </a:r>
          </a:p>
          <a:p>
            <a:pPr marL="0" indent="0" algn="l" eaLnBrk="1" hangingPunct="1">
              <a:lnSpc>
                <a:spcPct val="80000"/>
              </a:lnSpc>
              <a:spcBef>
                <a:spcPts val="800"/>
              </a:spcBef>
              <a:buClr>
                <a:srgbClr val="3333CC"/>
              </a:buClr>
              <a:buSzPct val="60000"/>
            </a:pPr>
            <a:r>
              <a:rPr lang="pt-BR" altLang="x-none" sz="1400" dirty="0">
                <a:solidFill>
                  <a:srgbClr val="000000"/>
                </a:solidFill>
                <a:latin typeface="Times New Roman" charset="0"/>
              </a:rPr>
              <a:t>&lt;e&gt;&lt;</a:t>
            </a:r>
            <a:r>
              <a:rPr lang="pt-BR" altLang="x-none" sz="1400" dirty="0" err="1">
                <a:solidFill>
                  <a:srgbClr val="000000"/>
                </a:solidFill>
                <a:latin typeface="Times New Roman" charset="0"/>
              </a:rPr>
              <a:t>p</a:t>
            </a:r>
            <a:r>
              <a:rPr lang="pt-BR" altLang="x-none" sz="1400" dirty="0">
                <a:solidFill>
                  <a:srgbClr val="000000"/>
                </a:solidFill>
                <a:latin typeface="Times New Roman" charset="0"/>
              </a:rPr>
              <a:t>&gt;&lt;l&gt;</a:t>
            </a:r>
            <a:r>
              <a:rPr lang="pt-BR" altLang="x-none" sz="1400" dirty="0" err="1">
                <a:solidFill>
                  <a:srgbClr val="000000"/>
                </a:solidFill>
                <a:latin typeface="Times New Roman" charset="0"/>
              </a:rPr>
              <a:t>ek</a:t>
            </a:r>
            <a:r>
              <a:rPr lang="pt-BR" altLang="x-none" sz="1400" dirty="0">
                <a:solidFill>
                  <a:srgbClr val="000000"/>
                </a:solidFill>
                <a:latin typeface="Times New Roman" charset="0"/>
              </a:rPr>
              <a:t>&lt;/l&gt;&lt;</a:t>
            </a:r>
            <a:r>
              <a:rPr lang="pt-BR" altLang="x-none" sz="1400" dirty="0" err="1">
                <a:solidFill>
                  <a:srgbClr val="000000"/>
                </a:solidFill>
                <a:latin typeface="Times New Roman" charset="0"/>
              </a:rPr>
              <a:t>r</a:t>
            </a:r>
            <a:r>
              <a:rPr lang="pt-BR" altLang="x-none" sz="1400" dirty="0">
                <a:solidFill>
                  <a:srgbClr val="000000"/>
                </a:solidFill>
                <a:latin typeface="Times New Roman" charset="0"/>
              </a:rPr>
              <a:t>&gt;</a:t>
            </a:r>
            <a:r>
              <a:rPr lang="pt-BR" altLang="x-none" sz="1400" dirty="0" err="1">
                <a:solidFill>
                  <a:srgbClr val="000000"/>
                </a:solidFill>
                <a:latin typeface="Times New Roman" charset="0"/>
              </a:rPr>
              <a:t>ek</a:t>
            </a:r>
            <a:r>
              <a:rPr lang="pt-BR" altLang="x-none" sz="1400" dirty="0">
                <a:solidFill>
                  <a:srgbClr val="000000"/>
                </a:solidFill>
                <a:latin typeface="Times New Roman" charset="0"/>
              </a:rPr>
              <a:t>&lt;</a:t>
            </a:r>
            <a:r>
              <a:rPr lang="pt-BR" altLang="x-none" sz="1400" dirty="0" err="1">
                <a:solidFill>
                  <a:srgbClr val="000000"/>
                </a:solidFill>
                <a:latin typeface="Times New Roman" charset="0"/>
              </a:rPr>
              <a:t>s</a:t>
            </a:r>
            <a:r>
              <a:rPr lang="pt-BR" altLang="x-none" sz="1400" dirty="0">
                <a:solidFill>
                  <a:srgbClr val="000000"/>
                </a:solidFill>
                <a:latin typeface="Times New Roman" charset="0"/>
              </a:rPr>
              <a:t> </a:t>
            </a:r>
            <a:r>
              <a:rPr lang="pt-BR" altLang="x-none" sz="1400" dirty="0" err="1">
                <a:solidFill>
                  <a:srgbClr val="000000"/>
                </a:solidFill>
                <a:latin typeface="Times New Roman" charset="0"/>
              </a:rPr>
              <a:t>n</a:t>
            </a:r>
            <a:r>
              <a:rPr lang="pt-BR" altLang="x-none" sz="1400" dirty="0">
                <a:solidFill>
                  <a:srgbClr val="000000"/>
                </a:solidFill>
                <a:latin typeface="Times New Roman" charset="0"/>
              </a:rPr>
              <a:t>="</a:t>
            </a:r>
            <a:r>
              <a:rPr lang="pt-BR" altLang="x-none" sz="1400" dirty="0" err="1">
                <a:solidFill>
                  <a:srgbClr val="000000"/>
                </a:solidFill>
                <a:latin typeface="Times New Roman" charset="0"/>
              </a:rPr>
              <a:t>ncmsn</a:t>
            </a:r>
            <a:r>
              <a:rPr lang="pt-BR" altLang="x-none" sz="1400" dirty="0">
                <a:solidFill>
                  <a:srgbClr val="000000"/>
                </a:solidFill>
                <a:latin typeface="Times New Roman" charset="0"/>
              </a:rPr>
              <a:t>"/&gt;&lt;/</a:t>
            </a:r>
            <a:r>
              <a:rPr lang="pt-BR" altLang="x-none" sz="1400" dirty="0" err="1">
                <a:solidFill>
                  <a:srgbClr val="000000"/>
                </a:solidFill>
                <a:latin typeface="Times New Roman" charset="0"/>
              </a:rPr>
              <a:t>r</a:t>
            </a:r>
            <a:r>
              <a:rPr lang="pt-BR" altLang="x-none" sz="1400" dirty="0">
                <a:solidFill>
                  <a:srgbClr val="000000"/>
                </a:solidFill>
                <a:latin typeface="Times New Roman" charset="0"/>
              </a:rPr>
              <a:t>&gt;&lt;/</a:t>
            </a:r>
            <a:r>
              <a:rPr lang="pt-BR" altLang="x-none" sz="1400" dirty="0" err="1">
                <a:solidFill>
                  <a:srgbClr val="000000"/>
                </a:solidFill>
                <a:latin typeface="Times New Roman" charset="0"/>
              </a:rPr>
              <a:t>p</a:t>
            </a:r>
            <a:r>
              <a:rPr lang="pt-BR" altLang="x-none" sz="1400" dirty="0">
                <a:solidFill>
                  <a:srgbClr val="000000"/>
                </a:solidFill>
                <a:latin typeface="Times New Roman" charset="0"/>
              </a:rPr>
              <a:t>&gt;&lt;/e&gt;</a:t>
            </a:r>
          </a:p>
          <a:p>
            <a:pPr marL="0" indent="0" algn="l" eaLnBrk="1" hangingPunct="1">
              <a:lnSpc>
                <a:spcPct val="80000"/>
              </a:lnSpc>
              <a:spcBef>
                <a:spcPts val="800"/>
              </a:spcBef>
              <a:buClr>
                <a:srgbClr val="3333CC"/>
              </a:buClr>
              <a:buSzPct val="60000"/>
            </a:pPr>
            <a:r>
              <a:rPr lang="pt-BR" altLang="x-none" sz="1400" dirty="0">
                <a:solidFill>
                  <a:srgbClr val="000000"/>
                </a:solidFill>
                <a:latin typeface="Times New Roman" charset="0"/>
              </a:rPr>
              <a:t>&lt;e&gt;&lt;</a:t>
            </a:r>
            <a:r>
              <a:rPr lang="pt-BR" altLang="x-none" sz="1400" dirty="0" err="1">
                <a:solidFill>
                  <a:srgbClr val="000000"/>
                </a:solidFill>
                <a:latin typeface="Times New Roman" charset="0"/>
              </a:rPr>
              <a:t>p</a:t>
            </a:r>
            <a:r>
              <a:rPr lang="pt-BR" altLang="x-none" sz="1400" dirty="0">
                <a:solidFill>
                  <a:srgbClr val="000000"/>
                </a:solidFill>
                <a:latin typeface="Times New Roman" charset="0"/>
              </a:rPr>
              <a:t>&gt;&lt;l&gt;</a:t>
            </a:r>
            <a:r>
              <a:rPr lang="pt-BR" altLang="x-none" sz="1400" dirty="0" err="1">
                <a:solidFill>
                  <a:srgbClr val="000000"/>
                </a:solidFill>
                <a:latin typeface="Times New Roman" charset="0"/>
              </a:rPr>
              <a:t>ka</a:t>
            </a:r>
            <a:r>
              <a:rPr lang="pt-BR" altLang="x-none" sz="1400" dirty="0">
                <a:solidFill>
                  <a:srgbClr val="000000"/>
                </a:solidFill>
                <a:latin typeface="Times New Roman" charset="0"/>
              </a:rPr>
              <a:t>&lt;/l&gt;&lt;</a:t>
            </a:r>
            <a:r>
              <a:rPr lang="pt-BR" altLang="x-none" sz="1400" dirty="0" err="1">
                <a:solidFill>
                  <a:srgbClr val="000000"/>
                </a:solidFill>
                <a:latin typeface="Times New Roman" charset="0"/>
              </a:rPr>
              <a:t>r</a:t>
            </a:r>
            <a:r>
              <a:rPr lang="pt-BR" altLang="x-none" sz="1400" dirty="0">
                <a:solidFill>
                  <a:srgbClr val="000000"/>
                </a:solidFill>
                <a:latin typeface="Times New Roman" charset="0"/>
              </a:rPr>
              <a:t>&gt;</a:t>
            </a:r>
            <a:r>
              <a:rPr lang="pt-BR" altLang="x-none" sz="1400" dirty="0" err="1">
                <a:solidFill>
                  <a:srgbClr val="000000"/>
                </a:solidFill>
                <a:latin typeface="Times New Roman" charset="0"/>
              </a:rPr>
              <a:t>ek</a:t>
            </a:r>
            <a:r>
              <a:rPr lang="pt-BR" altLang="x-none" sz="1400" dirty="0">
                <a:solidFill>
                  <a:srgbClr val="000000"/>
                </a:solidFill>
                <a:latin typeface="Times New Roman" charset="0"/>
              </a:rPr>
              <a:t>&lt;</a:t>
            </a:r>
            <a:r>
              <a:rPr lang="pt-BR" altLang="x-none" sz="1400" dirty="0" err="1">
                <a:solidFill>
                  <a:srgbClr val="000000"/>
                </a:solidFill>
                <a:latin typeface="Times New Roman" charset="0"/>
              </a:rPr>
              <a:t>s</a:t>
            </a:r>
            <a:r>
              <a:rPr lang="pt-BR" altLang="x-none" sz="1400" dirty="0">
                <a:solidFill>
                  <a:srgbClr val="000000"/>
                </a:solidFill>
                <a:latin typeface="Times New Roman" charset="0"/>
              </a:rPr>
              <a:t> </a:t>
            </a:r>
            <a:r>
              <a:rPr lang="pt-BR" altLang="x-none" sz="1400" dirty="0" err="1">
                <a:solidFill>
                  <a:srgbClr val="000000"/>
                </a:solidFill>
                <a:latin typeface="Times New Roman" charset="0"/>
              </a:rPr>
              <a:t>n</a:t>
            </a:r>
            <a:r>
              <a:rPr lang="pt-BR" altLang="x-none" sz="1400" dirty="0">
                <a:solidFill>
                  <a:srgbClr val="000000"/>
                </a:solidFill>
                <a:latin typeface="Times New Roman" charset="0"/>
              </a:rPr>
              <a:t>="</a:t>
            </a:r>
            <a:r>
              <a:rPr lang="pt-BR" altLang="x-none" sz="1400" dirty="0" err="1">
                <a:solidFill>
                  <a:srgbClr val="000000"/>
                </a:solidFill>
                <a:latin typeface="Times New Roman" charset="0"/>
              </a:rPr>
              <a:t>ncmda</a:t>
            </a:r>
            <a:r>
              <a:rPr lang="pt-BR" altLang="x-none" sz="1400" dirty="0">
                <a:solidFill>
                  <a:srgbClr val="000000"/>
                </a:solidFill>
                <a:latin typeface="Times New Roman" charset="0"/>
              </a:rPr>
              <a:t>"/&gt;&lt;/</a:t>
            </a:r>
            <a:r>
              <a:rPr lang="pt-BR" altLang="x-none" sz="1400" dirty="0" err="1">
                <a:solidFill>
                  <a:srgbClr val="000000"/>
                </a:solidFill>
                <a:latin typeface="Times New Roman" charset="0"/>
              </a:rPr>
              <a:t>r</a:t>
            </a:r>
            <a:r>
              <a:rPr lang="pt-BR" altLang="x-none" sz="1400" dirty="0">
                <a:solidFill>
                  <a:srgbClr val="000000"/>
                </a:solidFill>
                <a:latin typeface="Times New Roman" charset="0"/>
              </a:rPr>
              <a:t>&gt;&lt;/</a:t>
            </a:r>
            <a:r>
              <a:rPr lang="pt-BR" altLang="x-none" sz="1400" dirty="0" err="1">
                <a:solidFill>
                  <a:srgbClr val="000000"/>
                </a:solidFill>
                <a:latin typeface="Times New Roman" charset="0"/>
              </a:rPr>
              <a:t>p</a:t>
            </a:r>
            <a:r>
              <a:rPr lang="pt-BR" altLang="x-none" sz="1400" dirty="0">
                <a:solidFill>
                  <a:srgbClr val="000000"/>
                </a:solidFill>
                <a:latin typeface="Times New Roman" charset="0"/>
              </a:rPr>
              <a:t>&gt;&lt;/e&gt;</a:t>
            </a:r>
          </a:p>
          <a:p>
            <a:pPr marL="0" indent="0" algn="l" eaLnBrk="1" hangingPunct="1">
              <a:lnSpc>
                <a:spcPct val="80000"/>
              </a:lnSpc>
              <a:spcBef>
                <a:spcPts val="800"/>
              </a:spcBef>
              <a:buClr>
                <a:srgbClr val="3333CC"/>
              </a:buClr>
              <a:buSzPct val="60000"/>
            </a:pPr>
            <a:r>
              <a:rPr lang="pt-BR" altLang="x-none" sz="1400" dirty="0">
                <a:solidFill>
                  <a:srgbClr val="000000"/>
                </a:solidFill>
                <a:latin typeface="Times New Roman" charset="0"/>
              </a:rPr>
              <a:t>&lt;e&gt;&lt;</a:t>
            </a:r>
            <a:r>
              <a:rPr lang="pt-BR" altLang="x-none" sz="1400" dirty="0" err="1">
                <a:solidFill>
                  <a:srgbClr val="000000"/>
                </a:solidFill>
                <a:latin typeface="Times New Roman" charset="0"/>
              </a:rPr>
              <a:t>p</a:t>
            </a:r>
            <a:r>
              <a:rPr lang="pt-BR" altLang="x-none" sz="1400" dirty="0">
                <a:solidFill>
                  <a:srgbClr val="000000"/>
                </a:solidFill>
                <a:latin typeface="Times New Roman" charset="0"/>
              </a:rPr>
              <a:t>&gt;&lt;l&gt;</a:t>
            </a:r>
            <a:r>
              <a:rPr lang="pt-BR" altLang="x-none" sz="1400" dirty="0" err="1">
                <a:solidFill>
                  <a:srgbClr val="000000"/>
                </a:solidFill>
                <a:latin typeface="Times New Roman" charset="0"/>
              </a:rPr>
              <a:t>ka</a:t>
            </a:r>
            <a:r>
              <a:rPr lang="pt-BR" altLang="x-none" sz="1400" dirty="0">
                <a:solidFill>
                  <a:srgbClr val="000000"/>
                </a:solidFill>
                <a:latin typeface="Times New Roman" charset="0"/>
              </a:rPr>
              <a:t>&lt;/l&gt;&lt;</a:t>
            </a:r>
            <a:r>
              <a:rPr lang="pt-BR" altLang="x-none" sz="1400" dirty="0" err="1">
                <a:solidFill>
                  <a:srgbClr val="000000"/>
                </a:solidFill>
                <a:latin typeface="Times New Roman" charset="0"/>
              </a:rPr>
              <a:t>r</a:t>
            </a:r>
            <a:r>
              <a:rPr lang="pt-BR" altLang="x-none" sz="1400" dirty="0">
                <a:solidFill>
                  <a:srgbClr val="000000"/>
                </a:solidFill>
                <a:latin typeface="Times New Roman" charset="0"/>
              </a:rPr>
              <a:t>&gt;</a:t>
            </a:r>
            <a:r>
              <a:rPr lang="pt-BR" altLang="x-none" sz="1400" dirty="0" err="1">
                <a:solidFill>
                  <a:srgbClr val="000000"/>
                </a:solidFill>
                <a:latin typeface="Times New Roman" charset="0"/>
              </a:rPr>
              <a:t>ek</a:t>
            </a:r>
            <a:r>
              <a:rPr lang="pt-BR" altLang="x-none" sz="1400" dirty="0">
                <a:solidFill>
                  <a:srgbClr val="000000"/>
                </a:solidFill>
                <a:latin typeface="Times New Roman" charset="0"/>
              </a:rPr>
              <a:t>&lt;</a:t>
            </a:r>
            <a:r>
              <a:rPr lang="pt-BR" altLang="x-none" sz="1400" dirty="0" err="1">
                <a:solidFill>
                  <a:srgbClr val="000000"/>
                </a:solidFill>
                <a:latin typeface="Times New Roman" charset="0"/>
              </a:rPr>
              <a:t>s</a:t>
            </a:r>
            <a:r>
              <a:rPr lang="pt-BR" altLang="x-none" sz="1400" dirty="0">
                <a:solidFill>
                  <a:srgbClr val="000000"/>
                </a:solidFill>
                <a:latin typeface="Times New Roman" charset="0"/>
              </a:rPr>
              <a:t> </a:t>
            </a:r>
            <a:r>
              <a:rPr lang="pt-BR" altLang="x-none" sz="1400" dirty="0" err="1">
                <a:solidFill>
                  <a:srgbClr val="000000"/>
                </a:solidFill>
                <a:latin typeface="Times New Roman" charset="0"/>
              </a:rPr>
              <a:t>n</a:t>
            </a:r>
            <a:r>
              <a:rPr lang="pt-BR" altLang="x-none" sz="1400" dirty="0">
                <a:solidFill>
                  <a:srgbClr val="000000"/>
                </a:solidFill>
                <a:latin typeface="Times New Roman" charset="0"/>
              </a:rPr>
              <a:t>="</a:t>
            </a:r>
            <a:r>
              <a:rPr lang="pt-BR" altLang="x-none" sz="1400" dirty="0" err="1">
                <a:solidFill>
                  <a:srgbClr val="000000"/>
                </a:solidFill>
                <a:latin typeface="Times New Roman" charset="0"/>
              </a:rPr>
              <a:t>ncmdn</a:t>
            </a:r>
            <a:r>
              <a:rPr lang="pt-BR" altLang="x-none" sz="1400" dirty="0">
                <a:solidFill>
                  <a:srgbClr val="000000"/>
                </a:solidFill>
                <a:latin typeface="Times New Roman" charset="0"/>
              </a:rPr>
              <a:t>"/&gt;&lt;/</a:t>
            </a:r>
            <a:r>
              <a:rPr lang="pt-BR" altLang="x-none" sz="1400" dirty="0" err="1">
                <a:solidFill>
                  <a:srgbClr val="000000"/>
                </a:solidFill>
                <a:latin typeface="Times New Roman" charset="0"/>
              </a:rPr>
              <a:t>r</a:t>
            </a:r>
            <a:r>
              <a:rPr lang="pt-BR" altLang="x-none" sz="1400" dirty="0">
                <a:solidFill>
                  <a:srgbClr val="000000"/>
                </a:solidFill>
                <a:latin typeface="Times New Roman" charset="0"/>
              </a:rPr>
              <a:t>&gt;&lt;/</a:t>
            </a:r>
            <a:r>
              <a:rPr lang="pt-BR" altLang="x-none" sz="1400" dirty="0" err="1">
                <a:solidFill>
                  <a:srgbClr val="000000"/>
                </a:solidFill>
                <a:latin typeface="Times New Roman" charset="0"/>
              </a:rPr>
              <a:t>p</a:t>
            </a:r>
            <a:r>
              <a:rPr lang="pt-BR" altLang="x-none" sz="1400" dirty="0">
                <a:solidFill>
                  <a:srgbClr val="000000"/>
                </a:solidFill>
                <a:latin typeface="Times New Roman" charset="0"/>
              </a:rPr>
              <a:t>&gt;&lt;/e&gt;</a:t>
            </a:r>
          </a:p>
          <a:p>
            <a:pPr marL="0" indent="0" algn="l" eaLnBrk="1" hangingPunct="1">
              <a:lnSpc>
                <a:spcPct val="80000"/>
              </a:lnSpc>
              <a:spcBef>
                <a:spcPts val="800"/>
              </a:spcBef>
              <a:buClr>
                <a:srgbClr val="3333CC"/>
              </a:buClr>
              <a:buSzPct val="60000"/>
            </a:pPr>
            <a:r>
              <a:rPr lang="pt-BR" altLang="x-none" sz="1400" dirty="0">
                <a:solidFill>
                  <a:srgbClr val="000000"/>
                </a:solidFill>
                <a:latin typeface="Times New Roman" charset="0"/>
              </a:rPr>
              <a:t>&lt;e&gt;&lt;</a:t>
            </a:r>
            <a:r>
              <a:rPr lang="pt-BR" altLang="x-none" sz="1400" dirty="0" err="1">
                <a:solidFill>
                  <a:srgbClr val="000000"/>
                </a:solidFill>
                <a:latin typeface="Times New Roman" charset="0"/>
              </a:rPr>
              <a:t>p</a:t>
            </a:r>
            <a:r>
              <a:rPr lang="pt-BR" altLang="x-none" sz="1400" dirty="0">
                <a:solidFill>
                  <a:srgbClr val="000000"/>
                </a:solidFill>
                <a:latin typeface="Times New Roman" charset="0"/>
              </a:rPr>
              <a:t>&gt;&lt;l&gt;</a:t>
            </a:r>
            <a:r>
              <a:rPr lang="pt-BR" altLang="x-none" sz="1400" dirty="0" err="1">
                <a:solidFill>
                  <a:srgbClr val="000000"/>
                </a:solidFill>
                <a:latin typeface="Times New Roman" charset="0"/>
              </a:rPr>
              <a:t>ka</a:t>
            </a:r>
            <a:r>
              <a:rPr lang="pt-BR" altLang="x-none" sz="1400" dirty="0">
                <a:solidFill>
                  <a:srgbClr val="000000"/>
                </a:solidFill>
                <a:latin typeface="Times New Roman" charset="0"/>
              </a:rPr>
              <a:t>&lt;/l&gt;&lt;</a:t>
            </a:r>
            <a:r>
              <a:rPr lang="pt-BR" altLang="x-none" sz="1400" dirty="0" err="1">
                <a:solidFill>
                  <a:srgbClr val="000000"/>
                </a:solidFill>
                <a:latin typeface="Times New Roman" charset="0"/>
              </a:rPr>
              <a:t>r</a:t>
            </a:r>
            <a:r>
              <a:rPr lang="pt-BR" altLang="x-none" sz="1400" dirty="0">
                <a:solidFill>
                  <a:srgbClr val="000000"/>
                </a:solidFill>
                <a:latin typeface="Times New Roman" charset="0"/>
              </a:rPr>
              <a:t>&gt;</a:t>
            </a:r>
            <a:r>
              <a:rPr lang="pt-BR" altLang="x-none" sz="1400" dirty="0" err="1">
                <a:solidFill>
                  <a:srgbClr val="000000"/>
                </a:solidFill>
                <a:latin typeface="Times New Roman" charset="0"/>
              </a:rPr>
              <a:t>ek</a:t>
            </a:r>
            <a:r>
              <a:rPr lang="pt-BR" altLang="x-none" sz="1400" dirty="0">
                <a:solidFill>
                  <a:srgbClr val="000000"/>
                </a:solidFill>
                <a:latin typeface="Times New Roman" charset="0"/>
              </a:rPr>
              <a:t>&lt;</a:t>
            </a:r>
            <a:r>
              <a:rPr lang="pt-BR" altLang="x-none" sz="1400" dirty="0" err="1">
                <a:solidFill>
                  <a:srgbClr val="000000"/>
                </a:solidFill>
                <a:latin typeface="Times New Roman" charset="0"/>
              </a:rPr>
              <a:t>s</a:t>
            </a:r>
            <a:r>
              <a:rPr lang="pt-BR" altLang="x-none" sz="1400" dirty="0">
                <a:solidFill>
                  <a:srgbClr val="000000"/>
                </a:solidFill>
                <a:latin typeface="Times New Roman" charset="0"/>
              </a:rPr>
              <a:t> </a:t>
            </a:r>
            <a:r>
              <a:rPr lang="pt-BR" altLang="x-none" sz="1400" dirty="0" err="1">
                <a:solidFill>
                  <a:srgbClr val="000000"/>
                </a:solidFill>
                <a:latin typeface="Times New Roman" charset="0"/>
              </a:rPr>
              <a:t>n</a:t>
            </a:r>
            <a:r>
              <a:rPr lang="pt-BR" altLang="x-none" sz="1400" dirty="0">
                <a:solidFill>
                  <a:srgbClr val="000000"/>
                </a:solidFill>
                <a:latin typeface="Times New Roman" charset="0"/>
              </a:rPr>
              <a:t>="</a:t>
            </a:r>
            <a:r>
              <a:rPr lang="pt-BR" altLang="x-none" sz="1400" dirty="0" err="1">
                <a:solidFill>
                  <a:srgbClr val="000000"/>
                </a:solidFill>
                <a:latin typeface="Times New Roman" charset="0"/>
              </a:rPr>
              <a:t>ncmsg</a:t>
            </a:r>
            <a:r>
              <a:rPr lang="pt-BR" altLang="x-none" sz="1400" dirty="0">
                <a:solidFill>
                  <a:srgbClr val="000000"/>
                </a:solidFill>
                <a:latin typeface="Times New Roman" charset="0"/>
              </a:rPr>
              <a:t>"/&gt;&lt;/</a:t>
            </a:r>
            <a:r>
              <a:rPr lang="pt-BR" altLang="x-none" sz="1400" dirty="0" err="1">
                <a:solidFill>
                  <a:srgbClr val="000000"/>
                </a:solidFill>
                <a:latin typeface="Times New Roman" charset="0"/>
              </a:rPr>
              <a:t>r</a:t>
            </a:r>
            <a:r>
              <a:rPr lang="pt-BR" altLang="x-none" sz="1400" dirty="0">
                <a:solidFill>
                  <a:srgbClr val="000000"/>
                </a:solidFill>
                <a:latin typeface="Times New Roman" charset="0"/>
              </a:rPr>
              <a:t>&gt;&lt;/</a:t>
            </a:r>
            <a:r>
              <a:rPr lang="pt-BR" altLang="x-none" sz="1400" dirty="0" err="1">
                <a:solidFill>
                  <a:srgbClr val="000000"/>
                </a:solidFill>
                <a:latin typeface="Times New Roman" charset="0"/>
              </a:rPr>
              <a:t>p</a:t>
            </a:r>
            <a:r>
              <a:rPr lang="pt-BR" altLang="x-none" sz="1400" dirty="0">
                <a:solidFill>
                  <a:srgbClr val="000000"/>
                </a:solidFill>
                <a:latin typeface="Times New Roman" charset="0"/>
              </a:rPr>
              <a:t>&gt;&lt;/e&gt;</a:t>
            </a:r>
          </a:p>
          <a:p>
            <a:pPr marL="0" indent="0" algn="l" eaLnBrk="1" hangingPunct="1">
              <a:lnSpc>
                <a:spcPct val="80000"/>
              </a:lnSpc>
              <a:spcBef>
                <a:spcPts val="800"/>
              </a:spcBef>
              <a:buClr>
                <a:srgbClr val="3333CC"/>
              </a:buClr>
              <a:buSzPct val="60000"/>
            </a:pPr>
            <a:r>
              <a:rPr lang="pt-BR" altLang="x-none" sz="1400" dirty="0">
                <a:solidFill>
                  <a:srgbClr val="000000"/>
                </a:solidFill>
                <a:latin typeface="Times New Roman" charset="0"/>
              </a:rPr>
              <a:t>&lt;e&gt;&lt;</a:t>
            </a:r>
            <a:r>
              <a:rPr lang="pt-BR" altLang="x-none" sz="1400" dirty="0" err="1">
                <a:solidFill>
                  <a:srgbClr val="000000"/>
                </a:solidFill>
                <a:latin typeface="Times New Roman" charset="0"/>
              </a:rPr>
              <a:t>p</a:t>
            </a:r>
            <a:r>
              <a:rPr lang="pt-BR" altLang="x-none" sz="1400" dirty="0">
                <a:solidFill>
                  <a:srgbClr val="000000"/>
                </a:solidFill>
                <a:latin typeface="Times New Roman" charset="0"/>
              </a:rPr>
              <a:t>&gt;&lt;l&gt;</a:t>
            </a:r>
            <a:r>
              <a:rPr lang="pt-BR" altLang="x-none" sz="1400" dirty="0" err="1">
                <a:solidFill>
                  <a:srgbClr val="000000"/>
                </a:solidFill>
                <a:latin typeface="Times New Roman" charset="0"/>
              </a:rPr>
              <a:t>ke</a:t>
            </a:r>
            <a:r>
              <a:rPr lang="pt-BR" altLang="x-none" sz="1400" dirty="0">
                <a:solidFill>
                  <a:srgbClr val="000000"/>
                </a:solidFill>
                <a:latin typeface="Times New Roman" charset="0"/>
              </a:rPr>
              <a:t>&lt;/l&gt;&lt;</a:t>
            </a:r>
            <a:r>
              <a:rPr lang="pt-BR" altLang="x-none" sz="1400" dirty="0" err="1">
                <a:solidFill>
                  <a:srgbClr val="000000"/>
                </a:solidFill>
                <a:latin typeface="Times New Roman" charset="0"/>
              </a:rPr>
              <a:t>r</a:t>
            </a:r>
            <a:r>
              <a:rPr lang="pt-BR" altLang="x-none" sz="1400" dirty="0">
                <a:solidFill>
                  <a:srgbClr val="000000"/>
                </a:solidFill>
                <a:latin typeface="Times New Roman" charset="0"/>
              </a:rPr>
              <a:t>&gt;</a:t>
            </a:r>
            <a:r>
              <a:rPr lang="pt-BR" altLang="x-none" sz="1400" dirty="0" err="1">
                <a:solidFill>
                  <a:srgbClr val="000000"/>
                </a:solidFill>
                <a:latin typeface="Times New Roman" charset="0"/>
              </a:rPr>
              <a:t>ek</a:t>
            </a:r>
            <a:r>
              <a:rPr lang="pt-BR" altLang="x-none" sz="1400" dirty="0">
                <a:solidFill>
                  <a:srgbClr val="000000"/>
                </a:solidFill>
                <a:latin typeface="Times New Roman" charset="0"/>
              </a:rPr>
              <a:t>&lt;</a:t>
            </a:r>
            <a:r>
              <a:rPr lang="pt-BR" altLang="x-none" sz="1400" dirty="0" err="1">
                <a:solidFill>
                  <a:srgbClr val="000000"/>
                </a:solidFill>
                <a:latin typeface="Times New Roman" charset="0"/>
              </a:rPr>
              <a:t>s</a:t>
            </a:r>
            <a:r>
              <a:rPr lang="pt-BR" altLang="x-none" sz="1400" dirty="0">
                <a:solidFill>
                  <a:srgbClr val="000000"/>
                </a:solidFill>
                <a:latin typeface="Times New Roman" charset="0"/>
              </a:rPr>
              <a:t> </a:t>
            </a:r>
            <a:r>
              <a:rPr lang="pt-BR" altLang="x-none" sz="1400" dirty="0" err="1">
                <a:solidFill>
                  <a:srgbClr val="000000"/>
                </a:solidFill>
                <a:latin typeface="Times New Roman" charset="0"/>
              </a:rPr>
              <a:t>n</a:t>
            </a:r>
            <a:r>
              <a:rPr lang="pt-BR" altLang="x-none" sz="1400" dirty="0">
                <a:solidFill>
                  <a:srgbClr val="000000"/>
                </a:solidFill>
                <a:latin typeface="Times New Roman" charset="0"/>
              </a:rPr>
              <a:t>="</a:t>
            </a:r>
            <a:r>
              <a:rPr lang="pt-BR" altLang="x-none" sz="1400" dirty="0" err="1">
                <a:solidFill>
                  <a:srgbClr val="000000"/>
                </a:solidFill>
                <a:latin typeface="Times New Roman" charset="0"/>
              </a:rPr>
              <a:t>ncmpa</a:t>
            </a:r>
            <a:r>
              <a:rPr lang="pt-BR" altLang="x-none" sz="1400" dirty="0">
                <a:solidFill>
                  <a:srgbClr val="000000"/>
                </a:solidFill>
                <a:latin typeface="Times New Roman" charset="0"/>
              </a:rPr>
              <a:t>"/&gt;&lt;/</a:t>
            </a:r>
            <a:r>
              <a:rPr lang="pt-BR" altLang="x-none" sz="1400" dirty="0" err="1">
                <a:solidFill>
                  <a:srgbClr val="000000"/>
                </a:solidFill>
                <a:latin typeface="Times New Roman" charset="0"/>
              </a:rPr>
              <a:t>r</a:t>
            </a:r>
            <a:r>
              <a:rPr lang="pt-BR" altLang="x-none" sz="1400" dirty="0">
                <a:solidFill>
                  <a:srgbClr val="000000"/>
                </a:solidFill>
                <a:latin typeface="Times New Roman" charset="0"/>
              </a:rPr>
              <a:t>&gt;&lt;/</a:t>
            </a:r>
            <a:r>
              <a:rPr lang="pt-BR" altLang="x-none" sz="1400" dirty="0" err="1">
                <a:solidFill>
                  <a:srgbClr val="000000"/>
                </a:solidFill>
                <a:latin typeface="Times New Roman" charset="0"/>
              </a:rPr>
              <a:t>p</a:t>
            </a:r>
            <a:r>
              <a:rPr lang="pt-BR" altLang="x-none" sz="1400" dirty="0">
                <a:solidFill>
                  <a:srgbClr val="000000"/>
                </a:solidFill>
                <a:latin typeface="Times New Roman" charset="0"/>
              </a:rPr>
              <a:t>&gt;&lt;/e&gt;</a:t>
            </a:r>
          </a:p>
          <a:p>
            <a:pPr marL="0" indent="0" algn="l" eaLnBrk="1" hangingPunct="1">
              <a:lnSpc>
                <a:spcPct val="80000"/>
              </a:lnSpc>
              <a:spcBef>
                <a:spcPts val="800"/>
              </a:spcBef>
              <a:buClr>
                <a:srgbClr val="3333CC"/>
              </a:buClr>
              <a:buSzPct val="60000"/>
            </a:pPr>
            <a:r>
              <a:rPr lang="sl-SI" altLang="x-none" sz="1400" dirty="0">
                <a:solidFill>
                  <a:srgbClr val="000000"/>
                </a:solidFill>
                <a:latin typeface="Times New Roman" charset="0"/>
              </a:rPr>
              <a:t>...</a:t>
            </a:r>
          </a:p>
          <a:p>
            <a:pPr marL="0" indent="0" algn="l" eaLnBrk="1" hangingPunct="1">
              <a:lnSpc>
                <a:spcPct val="80000"/>
              </a:lnSpc>
              <a:spcBef>
                <a:spcPts val="800"/>
              </a:spcBef>
              <a:buClr>
                <a:srgbClr val="3333CC"/>
              </a:buClr>
              <a:buSzPct val="60000"/>
            </a:pPr>
            <a:r>
              <a:rPr lang="pt-BR" altLang="x-none" sz="1400" dirty="0">
                <a:solidFill>
                  <a:srgbClr val="000000"/>
                </a:solidFill>
                <a:latin typeface="Times New Roman" charset="0"/>
              </a:rPr>
              <a:t>&lt;/</a:t>
            </a:r>
            <a:r>
              <a:rPr lang="pt-BR" altLang="x-none" sz="1400" dirty="0" err="1">
                <a:solidFill>
                  <a:srgbClr val="000000"/>
                </a:solidFill>
                <a:latin typeface="Times New Roman" charset="0"/>
              </a:rPr>
              <a:t>pardef</a:t>
            </a:r>
            <a:r>
              <a:rPr lang="pt-BR" altLang="x-none" sz="1400" dirty="0" smtClean="0">
                <a:solidFill>
                  <a:srgbClr val="000000"/>
                </a:solidFill>
                <a:latin typeface="Times New Roman" charset="0"/>
              </a:rPr>
              <a:t>&gt;</a:t>
            </a:r>
            <a:endParaRPr lang="pt-BR" altLang="x-none" sz="1400" dirty="0">
              <a:solidFill>
                <a:srgbClr val="000000"/>
              </a:solidFill>
              <a:latin typeface="Times New Roman" charset="0"/>
            </a:endParaRPr>
          </a:p>
        </p:txBody>
      </p:sp>
      <p:sp>
        <p:nvSpPr>
          <p:cNvPr id="38915" name="Line 3"/>
          <p:cNvSpPr>
            <a:spLocks noChangeShapeType="1"/>
          </p:cNvSpPr>
          <p:nvPr/>
        </p:nvSpPr>
        <p:spPr bwMode="auto">
          <a:xfrm flipV="1">
            <a:off x="3851920" y="1052736"/>
            <a:ext cx="504056" cy="2952328"/>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8916" name="Rectangle 4"/>
          <p:cNvSpPr>
            <a:spLocks noChangeArrowheads="1"/>
          </p:cNvSpPr>
          <p:nvPr/>
        </p:nvSpPr>
        <p:spPr bwMode="auto">
          <a:xfrm>
            <a:off x="899592" y="843773"/>
            <a:ext cx="3648075"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hangingPunct="1">
              <a:buClrTx/>
              <a:buFontTx/>
              <a:buNone/>
            </a:pPr>
            <a:r>
              <a:rPr lang="sl-SI" altLang="x-none" sz="1400" dirty="0">
                <a:solidFill>
                  <a:srgbClr val="000000"/>
                </a:solidFill>
                <a:latin typeface="Times New Roman" charset="0"/>
              </a:rPr>
              <a:t>&lt;pardef n="zvonč-ek[N]“ lemmata=“zvonček”&gt;</a:t>
            </a:r>
          </a:p>
        </p:txBody>
      </p:sp>
      <p:sp>
        <p:nvSpPr>
          <p:cNvPr id="5" name="Text Box 1"/>
          <p:cNvSpPr txBox="1">
            <a:spLocks noChangeArrowheads="1"/>
          </p:cNvSpPr>
          <p:nvPr/>
        </p:nvSpPr>
        <p:spPr bwMode="auto">
          <a:xfrm>
            <a:off x="827584" y="3717032"/>
            <a:ext cx="4392488" cy="1728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marL="334963" indent="-334963"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1pPr>
            <a:lvl2pPr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2pPr>
            <a:lvl3pPr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3pPr>
            <a:lvl4pPr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4pPr>
            <a:lvl5pPr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9pPr>
          </a:lstStyle>
          <a:p>
            <a:pPr marL="0" indent="0" algn="l" eaLnBrk="1" hangingPunct="1">
              <a:lnSpc>
                <a:spcPct val="80000"/>
              </a:lnSpc>
              <a:spcBef>
                <a:spcPts val="800"/>
              </a:spcBef>
              <a:buClrTx/>
              <a:buSzPct val="60000"/>
            </a:pPr>
            <a:endParaRPr lang="sl-SI" altLang="x-none" sz="1400" dirty="0">
              <a:solidFill>
                <a:srgbClr val="000000"/>
              </a:solidFill>
              <a:latin typeface="Times New Roman" charset="0"/>
            </a:endParaRPr>
          </a:p>
          <a:p>
            <a:pPr marL="0" indent="0" algn="l" eaLnBrk="1" hangingPunct="1">
              <a:lnSpc>
                <a:spcPct val="80000"/>
              </a:lnSpc>
              <a:spcBef>
                <a:spcPts val="800"/>
              </a:spcBef>
              <a:buClr>
                <a:srgbClr val="3333CC"/>
              </a:buClr>
              <a:buSzPct val="60000"/>
            </a:pPr>
            <a:r>
              <a:rPr lang="sl-SI" altLang="x-none" sz="1400" dirty="0">
                <a:solidFill>
                  <a:srgbClr val="000000"/>
                </a:solidFill>
                <a:latin typeface="Times New Roman" charset="0"/>
              </a:rPr>
              <a:t>&lt;pardef n=“vsad-ek[N]“ lemmata=“vsadek”&gt;</a:t>
            </a:r>
          </a:p>
          <a:p>
            <a:pPr marL="0" indent="0" algn="l" eaLnBrk="1" hangingPunct="1">
              <a:lnSpc>
                <a:spcPct val="80000"/>
              </a:lnSpc>
              <a:spcBef>
                <a:spcPts val="800"/>
              </a:spcBef>
              <a:buClr>
                <a:srgbClr val="3333CC"/>
              </a:buClr>
              <a:buSzPct val="60000"/>
            </a:pPr>
            <a:endParaRPr lang="sl-SI" altLang="x-none" sz="1400" dirty="0" smtClean="0">
              <a:solidFill>
                <a:srgbClr val="000000"/>
              </a:solidFill>
              <a:latin typeface="Times New Roman" charset="0"/>
            </a:endParaRPr>
          </a:p>
          <a:p>
            <a:pPr marL="0" indent="0" algn="l" eaLnBrk="1" hangingPunct="1">
              <a:lnSpc>
                <a:spcPct val="80000"/>
              </a:lnSpc>
              <a:spcBef>
                <a:spcPts val="800"/>
              </a:spcBef>
              <a:buClr>
                <a:srgbClr val="3333CC"/>
              </a:buClr>
              <a:buSzPct val="60000"/>
            </a:pPr>
            <a:endParaRPr lang="sl-SI" altLang="x-none" sz="1400" dirty="0">
              <a:solidFill>
                <a:srgbClr val="000000"/>
              </a:solidFill>
              <a:latin typeface="Times New Roman" charset="0"/>
            </a:endParaRPr>
          </a:p>
          <a:p>
            <a:pPr marL="0" indent="0" algn="l" eaLnBrk="1" hangingPunct="1">
              <a:lnSpc>
                <a:spcPct val="80000"/>
              </a:lnSpc>
              <a:spcBef>
                <a:spcPts val="800"/>
              </a:spcBef>
              <a:buClr>
                <a:srgbClr val="3333CC"/>
              </a:buClr>
              <a:buSzPct val="60000"/>
            </a:pPr>
            <a:r>
              <a:rPr lang="sl-SI" altLang="x-none" sz="1400" dirty="0" smtClean="0">
                <a:solidFill>
                  <a:srgbClr val="000000"/>
                </a:solidFill>
                <a:latin typeface="Times New Roman" charset="0"/>
              </a:rPr>
              <a:t>…</a:t>
            </a:r>
            <a:endParaRPr lang="sl-SI" altLang="x-none" sz="1400" dirty="0">
              <a:solidFill>
                <a:srgbClr val="000000"/>
              </a:solidFill>
              <a:latin typeface="Times New Roman" charset="0"/>
            </a:endParaRPr>
          </a:p>
          <a:p>
            <a:pPr marL="0" indent="0" algn="l" eaLnBrk="1" hangingPunct="1">
              <a:lnSpc>
                <a:spcPct val="80000"/>
              </a:lnSpc>
              <a:spcBef>
                <a:spcPts val="800"/>
              </a:spcBef>
              <a:buClr>
                <a:srgbClr val="3333CC"/>
              </a:buClr>
              <a:buSzPct val="60000"/>
            </a:pPr>
            <a:r>
              <a:rPr lang="pt-BR" altLang="x-none" sz="1400" dirty="0">
                <a:solidFill>
                  <a:srgbClr val="000000"/>
                </a:solidFill>
                <a:latin typeface="Times New Roman" charset="0"/>
              </a:rPr>
              <a:t>&lt;/</a:t>
            </a:r>
            <a:r>
              <a:rPr lang="pt-BR" altLang="x-none" sz="1400" dirty="0" err="1">
                <a:solidFill>
                  <a:srgbClr val="000000"/>
                </a:solidFill>
                <a:latin typeface="Times New Roman" charset="0"/>
              </a:rPr>
              <a:t>pardef</a:t>
            </a:r>
            <a:r>
              <a:rPr lang="pt-BR" altLang="x-none" sz="1400" dirty="0">
                <a:solidFill>
                  <a:srgbClr val="000000"/>
                </a:solidFill>
                <a:latin typeface="Times New Roman" charset="0"/>
              </a:rPr>
              <a:t>&gt;</a:t>
            </a:r>
          </a:p>
        </p:txBody>
      </p:sp>
      <p:sp>
        <p:nvSpPr>
          <p:cNvPr id="6" name="Text Box 1"/>
          <p:cNvSpPr txBox="1">
            <a:spLocks noChangeArrowheads="1"/>
          </p:cNvSpPr>
          <p:nvPr/>
        </p:nvSpPr>
        <p:spPr bwMode="auto">
          <a:xfrm>
            <a:off x="832685" y="4063106"/>
            <a:ext cx="4392488" cy="8732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marL="334963" indent="-334963"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1pPr>
            <a:lvl2pPr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2pPr>
            <a:lvl3pPr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3pPr>
            <a:lvl4pPr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4pPr>
            <a:lvl5pPr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9pPr>
          </a:lstStyle>
          <a:p>
            <a:pPr marL="0" indent="0" algn="l" eaLnBrk="1" hangingPunct="1">
              <a:lnSpc>
                <a:spcPct val="80000"/>
              </a:lnSpc>
              <a:spcBef>
                <a:spcPts val="800"/>
              </a:spcBef>
              <a:buClrTx/>
              <a:buSzPct val="60000"/>
            </a:pPr>
            <a:endParaRPr lang="sl-SI" altLang="x-none" sz="1400" dirty="0">
              <a:solidFill>
                <a:srgbClr val="000000"/>
              </a:solidFill>
              <a:latin typeface="Times New Roman" charset="0"/>
            </a:endParaRPr>
          </a:p>
          <a:p>
            <a:pPr marL="0" indent="0" algn="l" eaLnBrk="1" hangingPunct="1">
              <a:lnSpc>
                <a:spcPct val="80000"/>
              </a:lnSpc>
              <a:spcBef>
                <a:spcPts val="800"/>
              </a:spcBef>
              <a:buClr>
                <a:srgbClr val="3333CC"/>
              </a:buClr>
              <a:buSzPct val="60000"/>
            </a:pPr>
            <a:r>
              <a:rPr lang="pt-BR" altLang="x-none" sz="1400" dirty="0" smtClean="0">
                <a:solidFill>
                  <a:srgbClr val="000000"/>
                </a:solidFill>
                <a:latin typeface="Times New Roman" charset="0"/>
              </a:rPr>
              <a:t>&lt;</a:t>
            </a:r>
            <a:r>
              <a:rPr lang="pt-BR" altLang="x-none" sz="1400" dirty="0">
                <a:solidFill>
                  <a:srgbClr val="000000"/>
                </a:solidFill>
                <a:latin typeface="Times New Roman" charset="0"/>
              </a:rPr>
              <a:t>e&gt;&lt;</a:t>
            </a:r>
            <a:r>
              <a:rPr lang="pt-BR" altLang="x-none" sz="1400" dirty="0" err="1">
                <a:solidFill>
                  <a:srgbClr val="000000"/>
                </a:solidFill>
                <a:latin typeface="Times New Roman" charset="0"/>
              </a:rPr>
              <a:t>p</a:t>
            </a:r>
            <a:r>
              <a:rPr lang="pt-BR" altLang="x-none" sz="1400" dirty="0">
                <a:solidFill>
                  <a:srgbClr val="000000"/>
                </a:solidFill>
                <a:latin typeface="Times New Roman" charset="0"/>
              </a:rPr>
              <a:t>&gt;&lt;l&gt;</a:t>
            </a:r>
            <a:r>
              <a:rPr lang="pt-BR" altLang="x-none" sz="1400" dirty="0" err="1">
                <a:solidFill>
                  <a:srgbClr val="000000"/>
                </a:solidFill>
                <a:latin typeface="Times New Roman" charset="0"/>
              </a:rPr>
              <a:t>ku</a:t>
            </a:r>
            <a:r>
              <a:rPr lang="pt-BR" altLang="x-none" sz="1400" dirty="0">
                <a:solidFill>
                  <a:srgbClr val="000000"/>
                </a:solidFill>
                <a:latin typeface="Times New Roman" charset="0"/>
              </a:rPr>
              <a:t>&lt;/l&gt;&lt;</a:t>
            </a:r>
            <a:r>
              <a:rPr lang="pt-BR" altLang="x-none" sz="1400" dirty="0" err="1">
                <a:solidFill>
                  <a:srgbClr val="000000"/>
                </a:solidFill>
                <a:latin typeface="Times New Roman" charset="0"/>
              </a:rPr>
              <a:t>r</a:t>
            </a:r>
            <a:r>
              <a:rPr lang="pt-BR" altLang="x-none" sz="1400" dirty="0">
                <a:solidFill>
                  <a:srgbClr val="000000"/>
                </a:solidFill>
                <a:latin typeface="Times New Roman" charset="0"/>
              </a:rPr>
              <a:t>&gt;</a:t>
            </a:r>
            <a:r>
              <a:rPr lang="pt-BR" altLang="x-none" sz="1400" dirty="0" err="1">
                <a:solidFill>
                  <a:srgbClr val="000000"/>
                </a:solidFill>
                <a:latin typeface="Times New Roman" charset="0"/>
              </a:rPr>
              <a:t>ek</a:t>
            </a:r>
            <a:r>
              <a:rPr lang="pt-BR" altLang="x-none" sz="1400" dirty="0">
                <a:solidFill>
                  <a:srgbClr val="000000"/>
                </a:solidFill>
                <a:latin typeface="Times New Roman" charset="0"/>
              </a:rPr>
              <a:t>&lt;</a:t>
            </a:r>
            <a:r>
              <a:rPr lang="pt-BR" altLang="x-none" sz="1400" dirty="0" err="1">
                <a:solidFill>
                  <a:srgbClr val="000000"/>
                </a:solidFill>
                <a:latin typeface="Times New Roman" charset="0"/>
              </a:rPr>
              <a:t>s</a:t>
            </a:r>
            <a:r>
              <a:rPr lang="pt-BR" altLang="x-none" sz="1400" dirty="0">
                <a:solidFill>
                  <a:srgbClr val="000000"/>
                </a:solidFill>
                <a:latin typeface="Times New Roman" charset="0"/>
              </a:rPr>
              <a:t> </a:t>
            </a:r>
            <a:r>
              <a:rPr lang="pt-BR" altLang="x-none" sz="1400" dirty="0" err="1">
                <a:solidFill>
                  <a:srgbClr val="000000"/>
                </a:solidFill>
                <a:latin typeface="Times New Roman" charset="0"/>
              </a:rPr>
              <a:t>n</a:t>
            </a:r>
            <a:r>
              <a:rPr lang="pt-BR" altLang="x-none" sz="1400" dirty="0">
                <a:solidFill>
                  <a:srgbClr val="000000"/>
                </a:solidFill>
                <a:latin typeface="Times New Roman" charset="0"/>
              </a:rPr>
              <a:t>="</a:t>
            </a:r>
            <a:r>
              <a:rPr lang="pt-BR" altLang="x-none" sz="1400" dirty="0" err="1">
                <a:solidFill>
                  <a:srgbClr val="000000"/>
                </a:solidFill>
                <a:latin typeface="Times New Roman" charset="0"/>
              </a:rPr>
              <a:t>ncmsd</a:t>
            </a:r>
            <a:r>
              <a:rPr lang="pt-BR" altLang="x-none" sz="1400" dirty="0">
                <a:solidFill>
                  <a:srgbClr val="000000"/>
                </a:solidFill>
                <a:latin typeface="Times New Roman" charset="0"/>
              </a:rPr>
              <a:t>"/&gt;&lt;/</a:t>
            </a:r>
            <a:r>
              <a:rPr lang="pt-BR" altLang="x-none" sz="1400" dirty="0" err="1">
                <a:solidFill>
                  <a:srgbClr val="000000"/>
                </a:solidFill>
                <a:latin typeface="Times New Roman" charset="0"/>
              </a:rPr>
              <a:t>r</a:t>
            </a:r>
            <a:r>
              <a:rPr lang="pt-BR" altLang="x-none" sz="1400" dirty="0">
                <a:solidFill>
                  <a:srgbClr val="000000"/>
                </a:solidFill>
                <a:latin typeface="Times New Roman" charset="0"/>
              </a:rPr>
              <a:t>&gt;&lt;/</a:t>
            </a:r>
            <a:r>
              <a:rPr lang="pt-BR" altLang="x-none" sz="1400" dirty="0" err="1">
                <a:solidFill>
                  <a:srgbClr val="000000"/>
                </a:solidFill>
                <a:latin typeface="Times New Roman" charset="0"/>
              </a:rPr>
              <a:t>p</a:t>
            </a:r>
            <a:r>
              <a:rPr lang="pt-BR" altLang="x-none" sz="1400" dirty="0">
                <a:solidFill>
                  <a:srgbClr val="000000"/>
                </a:solidFill>
                <a:latin typeface="Times New Roman" charset="0"/>
              </a:rPr>
              <a:t>&gt;&lt;/e&gt;</a:t>
            </a:r>
          </a:p>
          <a:p>
            <a:pPr marL="0" indent="0" algn="l" eaLnBrk="1" hangingPunct="1">
              <a:lnSpc>
                <a:spcPct val="80000"/>
              </a:lnSpc>
              <a:spcBef>
                <a:spcPts val="800"/>
              </a:spcBef>
              <a:buClr>
                <a:srgbClr val="3333CC"/>
              </a:buClr>
              <a:buSzPct val="60000"/>
            </a:pPr>
            <a:r>
              <a:rPr lang="pt-BR" altLang="x-none" sz="1400" dirty="0">
                <a:solidFill>
                  <a:srgbClr val="000000"/>
                </a:solidFill>
                <a:latin typeface="Times New Roman" charset="0"/>
              </a:rPr>
              <a:t>&lt;e&gt;&lt;</a:t>
            </a:r>
            <a:r>
              <a:rPr lang="pt-BR" altLang="x-none" sz="1400" dirty="0" err="1">
                <a:solidFill>
                  <a:srgbClr val="000000"/>
                </a:solidFill>
                <a:latin typeface="Times New Roman" charset="0"/>
              </a:rPr>
              <a:t>p</a:t>
            </a:r>
            <a:r>
              <a:rPr lang="pt-BR" altLang="x-none" sz="1400" dirty="0">
                <a:solidFill>
                  <a:srgbClr val="000000"/>
                </a:solidFill>
                <a:latin typeface="Times New Roman" charset="0"/>
              </a:rPr>
              <a:t>&gt;&lt;l&gt;</a:t>
            </a:r>
            <a:r>
              <a:rPr lang="pt-BR" altLang="x-none" sz="1400" dirty="0" err="1">
                <a:solidFill>
                  <a:srgbClr val="000000"/>
                </a:solidFill>
                <a:latin typeface="Times New Roman" charset="0"/>
              </a:rPr>
              <a:t>ku</a:t>
            </a:r>
            <a:r>
              <a:rPr lang="pt-BR" altLang="x-none" sz="1400" dirty="0">
                <a:solidFill>
                  <a:srgbClr val="000000"/>
                </a:solidFill>
                <a:latin typeface="Times New Roman" charset="0"/>
              </a:rPr>
              <a:t>&lt;/l&gt;&lt;</a:t>
            </a:r>
            <a:r>
              <a:rPr lang="pt-BR" altLang="x-none" sz="1400" dirty="0" err="1">
                <a:solidFill>
                  <a:srgbClr val="000000"/>
                </a:solidFill>
                <a:latin typeface="Times New Roman" charset="0"/>
              </a:rPr>
              <a:t>r</a:t>
            </a:r>
            <a:r>
              <a:rPr lang="pt-BR" altLang="x-none" sz="1400" dirty="0">
                <a:solidFill>
                  <a:srgbClr val="000000"/>
                </a:solidFill>
                <a:latin typeface="Times New Roman" charset="0"/>
              </a:rPr>
              <a:t>&gt;</a:t>
            </a:r>
            <a:r>
              <a:rPr lang="pt-BR" altLang="x-none" sz="1400" dirty="0" err="1">
                <a:solidFill>
                  <a:srgbClr val="000000"/>
                </a:solidFill>
                <a:latin typeface="Times New Roman" charset="0"/>
              </a:rPr>
              <a:t>ek</a:t>
            </a:r>
            <a:r>
              <a:rPr lang="pt-BR" altLang="x-none" sz="1400" dirty="0">
                <a:solidFill>
                  <a:srgbClr val="000000"/>
                </a:solidFill>
                <a:latin typeface="Times New Roman" charset="0"/>
              </a:rPr>
              <a:t>&lt;</a:t>
            </a:r>
            <a:r>
              <a:rPr lang="pt-BR" altLang="x-none" sz="1400" dirty="0" err="1">
                <a:solidFill>
                  <a:srgbClr val="000000"/>
                </a:solidFill>
                <a:latin typeface="Times New Roman" charset="0"/>
              </a:rPr>
              <a:t>s</a:t>
            </a:r>
            <a:r>
              <a:rPr lang="pt-BR" altLang="x-none" sz="1400" dirty="0">
                <a:solidFill>
                  <a:srgbClr val="000000"/>
                </a:solidFill>
                <a:latin typeface="Times New Roman" charset="0"/>
              </a:rPr>
              <a:t> </a:t>
            </a:r>
            <a:r>
              <a:rPr lang="pt-BR" altLang="x-none" sz="1400" dirty="0" err="1">
                <a:solidFill>
                  <a:srgbClr val="000000"/>
                </a:solidFill>
                <a:latin typeface="Times New Roman" charset="0"/>
              </a:rPr>
              <a:t>n</a:t>
            </a:r>
            <a:r>
              <a:rPr lang="pt-BR" altLang="x-none" sz="1400" dirty="0">
                <a:solidFill>
                  <a:srgbClr val="000000"/>
                </a:solidFill>
                <a:latin typeface="Times New Roman" charset="0"/>
              </a:rPr>
              <a:t>="</a:t>
            </a:r>
            <a:r>
              <a:rPr lang="pt-BR" altLang="x-none" sz="1400" dirty="0" err="1">
                <a:solidFill>
                  <a:srgbClr val="000000"/>
                </a:solidFill>
                <a:latin typeface="Times New Roman" charset="0"/>
              </a:rPr>
              <a:t>ncmsl</a:t>
            </a:r>
            <a:r>
              <a:rPr lang="pt-BR" altLang="x-none" sz="1400" dirty="0">
                <a:solidFill>
                  <a:srgbClr val="000000"/>
                </a:solidFill>
                <a:latin typeface="Times New Roman" charset="0"/>
              </a:rPr>
              <a:t>"/&gt;&lt;/</a:t>
            </a:r>
            <a:r>
              <a:rPr lang="pt-BR" altLang="x-none" sz="1400" dirty="0" err="1">
                <a:solidFill>
                  <a:srgbClr val="000000"/>
                </a:solidFill>
                <a:latin typeface="Times New Roman" charset="0"/>
              </a:rPr>
              <a:t>r</a:t>
            </a:r>
            <a:r>
              <a:rPr lang="pt-BR" altLang="x-none" sz="1400" dirty="0">
                <a:solidFill>
                  <a:srgbClr val="000000"/>
                </a:solidFill>
                <a:latin typeface="Times New Roman" charset="0"/>
              </a:rPr>
              <a:t>&gt;&lt;/</a:t>
            </a:r>
            <a:r>
              <a:rPr lang="pt-BR" altLang="x-none" sz="1400" dirty="0" err="1">
                <a:solidFill>
                  <a:srgbClr val="000000"/>
                </a:solidFill>
                <a:latin typeface="Times New Roman" charset="0"/>
              </a:rPr>
              <a:t>p</a:t>
            </a:r>
            <a:r>
              <a:rPr lang="pt-BR" altLang="x-none" sz="1400" dirty="0">
                <a:solidFill>
                  <a:srgbClr val="000000"/>
                </a:solidFill>
                <a:latin typeface="Times New Roman" charset="0"/>
              </a:rPr>
              <a:t>&gt;&lt;/e</a:t>
            </a:r>
            <a:r>
              <a:rPr lang="pt-BR" altLang="x-none" sz="1400" dirty="0" smtClean="0">
                <a:solidFill>
                  <a:srgbClr val="000000"/>
                </a:solidFill>
                <a:latin typeface="Times New Roman" charset="0"/>
              </a:rPr>
              <a:t>&gt;</a:t>
            </a:r>
            <a:endParaRPr lang="pt-BR" altLang="x-none" sz="1400" dirty="0">
              <a:solidFill>
                <a:srgbClr val="000000"/>
              </a:solidFill>
              <a:latin typeface="Times New Roman" charset="0"/>
            </a:endParaRPr>
          </a:p>
        </p:txBody>
      </p:sp>
    </p:spTree>
    <p:custDataLst>
      <p:tags r:id="rId1"/>
    </p:custData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8916"/>
                                        </p:tgtEl>
                                        <p:attrNameLst>
                                          <p:attrName>ppt_x</p:attrName>
                                        </p:attrNameLst>
                                      </p:cBhvr>
                                      <p:tavLst>
                                        <p:tav tm="0">
                                          <p:val>
                                            <p:strVal val="ppt_x"/>
                                          </p:val>
                                        </p:tav>
                                        <p:tav tm="100000">
                                          <p:val>
                                            <p:strVal val="ppt_x"/>
                                          </p:val>
                                        </p:tav>
                                      </p:tavLst>
                                    </p:anim>
                                    <p:anim calcmode="lin" valueType="num">
                                      <p:cBhvr additive="base">
                                        <p:cTn id="7" dur="500"/>
                                        <p:tgtEl>
                                          <p:spTgt spid="38916"/>
                                        </p:tgtEl>
                                        <p:attrNameLst>
                                          <p:attrName>ppt_y</p:attrName>
                                        </p:attrNameLst>
                                      </p:cBhvr>
                                      <p:tavLst>
                                        <p:tav tm="0">
                                          <p:val>
                                            <p:strVal val="ppt_y"/>
                                          </p:val>
                                        </p:tav>
                                        <p:tav tm="100000">
                                          <p:val>
                                            <p:strVal val="1+ppt_h/2"/>
                                          </p:val>
                                        </p:tav>
                                      </p:tavLst>
                                    </p:anim>
                                    <p:set>
                                      <p:cBhvr>
                                        <p:cTn id="8" dur="1" fill="hold">
                                          <p:stCondLst>
                                            <p:cond delay="499"/>
                                          </p:stCondLst>
                                        </p:cTn>
                                        <p:tgtEl>
                                          <p:spTgt spid="3891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891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9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grpId="0" nodeType="clickEffect">
                                  <p:stCondLst>
                                    <p:cond delay="0"/>
                                  </p:stCondLst>
                                  <p:childTnLst>
                                    <p:animMotion origin="layout" path="M 0 0 L 0.25208 0.28357 " pathEditMode="relative" ptsTypes="AA">
                                      <p:cBhvr>
                                        <p:cTn id="20" dur="2000" fill="hold"/>
                                        <p:tgtEl>
                                          <p:spTgt spid="38913">
                                            <p:txEl>
                                              <p:pRg st="0" end="0"/>
                                            </p:txEl>
                                          </p:spTgt>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 0 L 0.25208 0.28357 " pathEditMode="relative" ptsTypes="AA">
                                      <p:cBhvr>
                                        <p:cTn id="22" dur="2000" fill="hold"/>
                                        <p:tgtEl>
                                          <p:spTgt spid="38913">
                                            <p:txEl>
                                              <p:pRg st="1" end="1"/>
                                            </p:txEl>
                                          </p:spTgt>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0 0 L 0.25208 0.28357 " pathEditMode="relative" ptsTypes="AA">
                                      <p:cBhvr>
                                        <p:cTn id="24" dur="2000" fill="hold"/>
                                        <p:tgtEl>
                                          <p:spTgt spid="38913">
                                            <p:txEl>
                                              <p:pRg st="2" end="2"/>
                                            </p:txEl>
                                          </p:spTgt>
                                        </p:tgtEl>
                                        <p:attrNameLst>
                                          <p:attrName>ppt_x</p:attrName>
                                          <p:attrName>ppt_y</p:attrName>
                                        </p:attrNameLst>
                                      </p:cBhvr>
                                    </p:animMotion>
                                  </p:childTnLst>
                                </p:cTn>
                              </p:par>
                              <p:par>
                                <p:cTn id="25" presetID="0" presetClass="path" presetSubtype="0" accel="50000" decel="50000" fill="hold" grpId="0" nodeType="withEffect">
                                  <p:stCondLst>
                                    <p:cond delay="0"/>
                                  </p:stCondLst>
                                  <p:childTnLst>
                                    <p:animMotion origin="layout" path="M 0 0 L 0.25208 0.28357 " pathEditMode="relative" ptsTypes="AA">
                                      <p:cBhvr>
                                        <p:cTn id="26" dur="2000" fill="hold"/>
                                        <p:tgtEl>
                                          <p:spTgt spid="38913">
                                            <p:txEl>
                                              <p:pRg st="3" end="3"/>
                                            </p:txEl>
                                          </p:spTgt>
                                        </p:tgtEl>
                                        <p:attrNameLst>
                                          <p:attrName>ppt_x</p:attrName>
                                          <p:attrName>ppt_y</p:attrName>
                                        </p:attrNameLst>
                                      </p:cBhvr>
                                    </p:animMotion>
                                  </p:childTnLst>
                                </p:cTn>
                              </p:par>
                              <p:par>
                                <p:cTn id="27" presetID="0" presetClass="path" presetSubtype="0" accel="50000" decel="50000" fill="hold" grpId="0" nodeType="withEffect">
                                  <p:stCondLst>
                                    <p:cond delay="0"/>
                                  </p:stCondLst>
                                  <p:childTnLst>
                                    <p:animMotion origin="layout" path="M 0 0 L 0.25208 0.28357 " pathEditMode="relative" ptsTypes="AA">
                                      <p:cBhvr>
                                        <p:cTn id="28" dur="2000" fill="hold"/>
                                        <p:tgtEl>
                                          <p:spTgt spid="38913">
                                            <p:txEl>
                                              <p:pRg st="4" end="4"/>
                                            </p:txEl>
                                          </p:spTgt>
                                        </p:tgtEl>
                                        <p:attrNameLst>
                                          <p:attrName>ppt_x</p:attrName>
                                          <p:attrName>ppt_y</p:attrName>
                                        </p:attrNameLst>
                                      </p:cBhvr>
                                    </p:animMotion>
                                  </p:childTnLst>
                                </p:cTn>
                              </p:par>
                              <p:par>
                                <p:cTn id="29" presetID="0" presetClass="path" presetSubtype="0" accel="50000" decel="50000" fill="hold" grpId="0" nodeType="withEffect">
                                  <p:stCondLst>
                                    <p:cond delay="0"/>
                                  </p:stCondLst>
                                  <p:childTnLst>
                                    <p:animMotion origin="layout" path="M 0 0 L 0.25208 0.28357 " pathEditMode="relative" ptsTypes="AA">
                                      <p:cBhvr>
                                        <p:cTn id="30" dur="2000" fill="hold"/>
                                        <p:tgtEl>
                                          <p:spTgt spid="38913">
                                            <p:txEl>
                                              <p:pRg st="5" end="5"/>
                                            </p:txEl>
                                          </p:spTgt>
                                        </p:tgtEl>
                                        <p:attrNameLst>
                                          <p:attrName>ppt_x</p:attrName>
                                          <p:attrName>ppt_y</p:attrName>
                                        </p:attrNameLst>
                                      </p:cBhvr>
                                    </p:animMotion>
                                  </p:childTnLst>
                                </p:cTn>
                              </p:par>
                              <p:par>
                                <p:cTn id="31" presetID="0" presetClass="path" presetSubtype="0" accel="50000" decel="50000" fill="hold" grpId="0" nodeType="withEffect">
                                  <p:stCondLst>
                                    <p:cond delay="0"/>
                                  </p:stCondLst>
                                  <p:childTnLst>
                                    <p:animMotion origin="layout" path="M 0 0 L 0.25208 0.28357 " pathEditMode="relative" ptsTypes="AA">
                                      <p:cBhvr>
                                        <p:cTn id="32" dur="2000" fill="hold"/>
                                        <p:tgtEl>
                                          <p:spTgt spid="38913">
                                            <p:txEl>
                                              <p:pRg st="6" end="6"/>
                                            </p:txEl>
                                          </p:spTgt>
                                        </p:tgtEl>
                                        <p:attrNameLst>
                                          <p:attrName>ppt_x</p:attrName>
                                          <p:attrName>ppt_y</p:attrName>
                                        </p:attrNameLst>
                                      </p:cBhvr>
                                    </p:animMotion>
                                  </p:childTnLst>
                                </p:cTn>
                              </p:par>
                            </p:childTnLst>
                          </p:cTn>
                        </p:par>
                      </p:childTnLst>
                    </p:cTn>
                  </p:par>
                  <p:par>
                    <p:cTn id="33" fill="hold">
                      <p:stCondLst>
                        <p:cond delay="indefinite"/>
                      </p:stCondLst>
                      <p:childTnLst>
                        <p:par>
                          <p:cTn id="34" fill="hold">
                            <p:stCondLst>
                              <p:cond delay="0"/>
                            </p:stCondLst>
                            <p:childTnLst>
                              <p:par>
                                <p:cTn id="35" presetID="0" presetClass="path" presetSubtype="0" accel="50000" decel="50000" fill="hold" grpId="0" nodeType="clickEffect">
                                  <p:stCondLst>
                                    <p:cond delay="0"/>
                                  </p:stCondLst>
                                  <p:childTnLst>
                                    <p:animMotion origin="layout" path="M -0.00052 0.01204 L 0.26319 0.09606 " pathEditMode="relative" rAng="0" ptsTypes="AA">
                                      <p:cBhvr>
                                        <p:cTn id="36" dur="2000" fill="hold"/>
                                        <p:tgtEl>
                                          <p:spTgt spid="6"/>
                                        </p:tgtEl>
                                        <p:attrNameLst>
                                          <p:attrName>ppt_x</p:attrName>
                                          <p:attrName>ppt_y</p:attrName>
                                        </p:attrNameLst>
                                      </p:cBhvr>
                                      <p:rCtr x="13177" y="4190"/>
                                    </p:animMotion>
                                  </p:childTnLst>
                                </p:cTn>
                              </p:par>
                            </p:childTnLst>
                          </p:cTn>
                        </p:par>
                      </p:childTnLst>
                    </p:cTn>
                  </p:par>
                  <p:par>
                    <p:cTn id="37" fill="hold">
                      <p:stCondLst>
                        <p:cond delay="indefinite"/>
                      </p:stCondLst>
                      <p:childTnLst>
                        <p:par>
                          <p:cTn id="38" fill="hold">
                            <p:stCondLst>
                              <p:cond delay="0"/>
                            </p:stCondLst>
                            <p:childTnLst>
                              <p:par>
                                <p:cTn id="39" presetID="9" presetClass="exit" presetSubtype="0" fill="hold" grpId="0" nodeType="clickEffect">
                                  <p:stCondLst>
                                    <p:cond delay="0"/>
                                  </p:stCondLst>
                                  <p:childTnLst>
                                    <p:animEffect transition="out" filter="dissolv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9" presetClass="exit" presetSubtype="0" fill="hold" nodeType="clickEffect">
                                  <p:stCondLst>
                                    <p:cond delay="0"/>
                                  </p:stCondLst>
                                  <p:childTnLst>
                                    <p:animEffect transition="out" filter="dissolve">
                                      <p:cBhvr>
                                        <p:cTn id="45" dur="500"/>
                                        <p:tgtEl>
                                          <p:spTgt spid="38913">
                                            <p:txEl>
                                              <p:pRg st="7" end="7"/>
                                            </p:txEl>
                                          </p:spTgt>
                                        </p:tgtEl>
                                      </p:cBhvr>
                                    </p:animEffect>
                                    <p:set>
                                      <p:cBhvr>
                                        <p:cTn id="46" dur="1" fill="hold">
                                          <p:stCondLst>
                                            <p:cond delay="499"/>
                                          </p:stCondLst>
                                        </p:cTn>
                                        <p:tgtEl>
                                          <p:spTgt spid="38913">
                                            <p:txEl>
                                              <p:pRg st="7" end="7"/>
                                            </p:txEl>
                                          </p:spTgt>
                                        </p:tgtEl>
                                        <p:attrNameLst>
                                          <p:attrName>style.visibility</p:attrName>
                                        </p:attrNameLst>
                                      </p:cBhvr>
                                      <p:to>
                                        <p:strVal val="hidden"/>
                                      </p:to>
                                    </p:set>
                                  </p:childTnLst>
                                </p:cTn>
                              </p:par>
                              <p:par>
                                <p:cTn id="47" presetID="9" presetClass="exit" presetSubtype="0" fill="hold" nodeType="withEffect">
                                  <p:stCondLst>
                                    <p:cond delay="0"/>
                                  </p:stCondLst>
                                  <p:childTnLst>
                                    <p:animEffect transition="out" filter="dissolve">
                                      <p:cBhvr>
                                        <p:cTn id="48" dur="500"/>
                                        <p:tgtEl>
                                          <p:spTgt spid="38913">
                                            <p:txEl>
                                              <p:pRg st="8" end="8"/>
                                            </p:txEl>
                                          </p:spTgt>
                                        </p:tgtEl>
                                      </p:cBhvr>
                                    </p:animEffect>
                                    <p:set>
                                      <p:cBhvr>
                                        <p:cTn id="49" dur="1" fill="hold">
                                          <p:stCondLst>
                                            <p:cond delay="499"/>
                                          </p:stCondLst>
                                        </p:cTn>
                                        <p:tgtEl>
                                          <p:spTgt spid="38913">
                                            <p:txEl>
                                              <p:pRg st="8" end="8"/>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3" grpId="0" uiExpand="1" build="allAtOnce"/>
      <p:bldP spid="38915" grpId="0" animBg="1"/>
      <p:bldP spid="38916" grpId="0"/>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Text Box 1"/>
          <p:cNvSpPr txBox="1">
            <a:spLocks noChangeArrowheads="1"/>
          </p:cNvSpPr>
          <p:nvPr/>
        </p:nvSpPr>
        <p:spPr bwMode="auto">
          <a:xfrm>
            <a:off x="1150938" y="212725"/>
            <a:ext cx="7789862" cy="1458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l" eaLnBrk="1" hangingPunct="1">
              <a:buClrTx/>
              <a:buFontTx/>
              <a:buNone/>
            </a:pPr>
            <a:r>
              <a:rPr lang="sl-SI" altLang="x-none" sz="3800" b="1">
                <a:solidFill>
                  <a:srgbClr val="000000"/>
                </a:solidFill>
                <a:latin typeface="Times New Roman" charset="0"/>
              </a:rPr>
              <a:t>5 … njih graditev</a:t>
            </a:r>
          </a:p>
        </p:txBody>
      </p:sp>
      <p:sp>
        <p:nvSpPr>
          <p:cNvPr id="27651" name="Text Box 2"/>
          <p:cNvSpPr txBox="1">
            <a:spLocks noChangeArrowheads="1"/>
          </p:cNvSpPr>
          <p:nvPr/>
        </p:nvSpPr>
        <p:spPr bwMode="auto">
          <a:xfrm>
            <a:off x="1182688" y="2017713"/>
            <a:ext cx="7769225" cy="411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marL="334963" indent="-334963"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1pPr>
            <a:lvl2pPr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2pPr>
            <a:lvl3pPr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3pPr>
            <a:lvl4pPr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4pPr>
            <a:lvl5pPr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9pPr>
          </a:lstStyle>
          <a:p>
            <a:pPr algn="l" eaLnBrk="1" hangingPunct="1">
              <a:spcBef>
                <a:spcPts val="800"/>
              </a:spcBef>
              <a:buClr>
                <a:srgbClr val="3333CC"/>
              </a:buClr>
              <a:buSzPct val="60000"/>
              <a:buFont typeface="Wingdings" charset="2"/>
              <a:buChar char=""/>
            </a:pPr>
            <a:r>
              <a:rPr lang="sl-SI" altLang="x-none" sz="2800">
                <a:solidFill>
                  <a:srgbClr val="000000"/>
                </a:solidFill>
                <a:latin typeface="Times New Roman" charset="0"/>
              </a:rPr>
              <a:t>Zapišemo sestavljene paradigme;</a:t>
            </a:r>
          </a:p>
          <a:p>
            <a:pPr algn="l" eaLnBrk="1" hangingPunct="1">
              <a:spcBef>
                <a:spcPts val="800"/>
              </a:spcBef>
              <a:buClr>
                <a:srgbClr val="3333CC"/>
              </a:buClr>
              <a:buSzPct val="60000"/>
              <a:buFont typeface="Wingdings" charset="2"/>
              <a:buChar char=""/>
            </a:pPr>
            <a:r>
              <a:rPr lang="sl-SI" altLang="x-none" sz="2800">
                <a:solidFill>
                  <a:srgbClr val="000000"/>
                </a:solidFill>
                <a:latin typeface="Times New Roman" charset="0"/>
              </a:rPr>
              <a:t>Zapišemo zapise za vsako lemo.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0" y="0"/>
            <a:ext cx="9144000" cy="6511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l" eaLnBrk="1" hangingPunct="1">
              <a:buClrTx/>
              <a:buFontTx/>
              <a:buNone/>
            </a:pPr>
            <a:r>
              <a:rPr lang="en-US" altLang="x-none" sz="1200">
                <a:solidFill>
                  <a:srgbClr val="000000"/>
                </a:solidFill>
                <a:latin typeface="Tahoma" charset="0"/>
              </a:rPr>
              <a:t>&lt;pardef n="zvonč-ek[N]" lemmas="zvonček zvitek zvezek zvarek žužek zrezek znesek zmenek zmazek zavojček zavitek zavihek zaslužek zaselek zarodek žarek žarek žarek žarek žarek zapisek zamašek zaključek zajček zaimek zahtevek zadetek zadek začetek vzdevek vsadek vršiček voziček vosek višek venček užitek učinek tujek trenutek trebušček torek sunek strošek strdek stolček stebriček stavek spominek šopek sodček smrček skupek škrjanček škandalček šipek sinček sestavek sestanek sesek samoprispevek samček rožiček razporek razloček prstek prostorček prizidek privesek pristanek prispevek prisesek prirastek pripomoček primerek prijateljček priimek prihranek prigrizek pridržek pridelek preudarek prestopek prestanek presledek presežek presadek preostanek prekršek predsodek predelek prašiček prašek požirek povedek poudarek potoček postopek postanek posnetek popravek popek ponedeljek ponaredek pomenek pododdelek podlistek podatek podaljšek počitek pljunek plamenček petek pesek peklenšček ovinek otoček ostanek osnutek oslinek osebek opravek olupek odtenek odstotek odstavek odpustek odpadek odmerek odlomek oddelek očitek obstanek obronek oblaček obkladek obesek občutek nožek norček nastanek nasmešek našitek napredek napotek napitek nameček nadzidek nadomestek možiček mošnjiček molek mleček mladiček metek mehurček maček lonček ljubljenček ljubček listek kužek kupček krokodilček kozarček kotiček košček konjiček kolek kanček kamenček jermenček jašek jarek izvržek izvleček iztrebek izstrelek izsledek izrodek izrastek izloček izdelek izcedek izbljuvek hribček hrček hlebček grmiček griček gozdiček fantek dvojček dušek dosežek dojenček dohodek dogodek dodatek dobiček delček dedek deček davek curek cucek človeček članek četrtek božiček angelček "&gt;</a:t>
            </a:r>
          </a:p>
          <a:p>
            <a:pPr algn="l" eaLnBrk="1" hangingPunct="1">
              <a:buClrTx/>
              <a:buFontTx/>
              <a:buNone/>
            </a:pPr>
            <a:r>
              <a:rPr lang="en-US" altLang="x-none" sz="1200">
                <a:solidFill>
                  <a:srgbClr val="000000"/>
                </a:solidFill>
                <a:latin typeface="Tahoma" charset="0"/>
              </a:rPr>
              <a:t>&lt;e&gt;&lt;p&gt;&lt;l&gt;ek&lt;/l&gt;&lt;r&gt;ek&lt;s n="ncmsa--n"/&gt;&lt;/r&gt;&lt;/p&gt;&lt;/e&gt;</a:t>
            </a:r>
          </a:p>
          <a:p>
            <a:pPr algn="l" eaLnBrk="1" hangingPunct="1">
              <a:buClrTx/>
              <a:buFontTx/>
              <a:buNone/>
            </a:pPr>
            <a:r>
              <a:rPr lang="en-US" altLang="x-none" sz="1200">
                <a:solidFill>
                  <a:srgbClr val="000000"/>
                </a:solidFill>
                <a:latin typeface="Tahoma" charset="0"/>
              </a:rPr>
              <a:t>&lt;e&gt;&lt;p&gt;&lt;l&gt;ek&lt;/l&gt;&lt;r&gt;ek&lt;s n="ncmsn"/&gt;&lt;/r&gt;&lt;/p&gt;&lt;/e&gt;</a:t>
            </a:r>
          </a:p>
          <a:p>
            <a:pPr algn="l" eaLnBrk="1" hangingPunct="1">
              <a:buClrTx/>
              <a:buFontTx/>
              <a:buNone/>
            </a:pPr>
            <a:r>
              <a:rPr lang="en-US" altLang="x-none" sz="1200">
                <a:solidFill>
                  <a:srgbClr val="000000"/>
                </a:solidFill>
                <a:latin typeface="Tahoma" charset="0"/>
              </a:rPr>
              <a:t>&lt;e&gt;&lt;p&gt;&lt;l&gt;ka&lt;/l&gt;&lt;r&gt;ek&lt;s n="ncmda"/&gt;&lt;/r&gt;&lt;/p&gt;&lt;/e&gt;</a:t>
            </a:r>
          </a:p>
          <a:p>
            <a:pPr algn="l" eaLnBrk="1" hangingPunct="1">
              <a:buClrTx/>
              <a:buFontTx/>
              <a:buNone/>
            </a:pPr>
            <a:r>
              <a:rPr lang="en-US" altLang="x-none" sz="1200">
                <a:solidFill>
                  <a:srgbClr val="000000"/>
                </a:solidFill>
                <a:latin typeface="Tahoma" charset="0"/>
              </a:rPr>
              <a:t>&lt;e&gt;&lt;p&gt;&lt;l&gt;ka&lt;/l&gt;&lt;r&gt;ek&lt;s n="ncmdn"/&gt;&lt;/r&gt;&lt;/p&gt;&lt;/e&gt;</a:t>
            </a:r>
            <a:r>
              <a:rPr lang="sl-SI" altLang="x-none" sz="1200">
                <a:solidFill>
                  <a:srgbClr val="000000"/>
                </a:solidFill>
                <a:latin typeface="Tahoma" charset="0"/>
              </a:rPr>
              <a:t>			</a:t>
            </a:r>
            <a:endParaRPr lang="en-US" altLang="x-none" sz="1200">
              <a:solidFill>
                <a:srgbClr val="000000"/>
              </a:solidFill>
              <a:latin typeface="Tahoma" charset="0"/>
            </a:endParaRPr>
          </a:p>
          <a:p>
            <a:pPr algn="l" eaLnBrk="1" hangingPunct="1">
              <a:buClrTx/>
              <a:buFontTx/>
              <a:buNone/>
            </a:pPr>
            <a:r>
              <a:rPr lang="en-US" altLang="x-none" sz="1200">
                <a:solidFill>
                  <a:srgbClr val="000000"/>
                </a:solidFill>
                <a:latin typeface="Tahoma" charset="0"/>
              </a:rPr>
              <a:t>&lt;e&gt;&lt;p&gt;&lt;l&gt;ka&lt;/l&gt;&lt;r&gt;ek&lt;s n="ncmsg"/&gt;&lt;/r&gt;&lt;/p&gt;&lt;/e&gt;</a:t>
            </a:r>
          </a:p>
          <a:p>
            <a:pPr algn="l" eaLnBrk="1" hangingPunct="1">
              <a:buClrTx/>
              <a:buFontTx/>
              <a:buNone/>
            </a:pPr>
            <a:r>
              <a:rPr lang="en-US" altLang="x-none" sz="1200">
                <a:solidFill>
                  <a:srgbClr val="000000"/>
                </a:solidFill>
                <a:latin typeface="Tahoma" charset="0"/>
              </a:rPr>
              <a:t>&lt;e&gt;&lt;p&gt;&lt;l&gt;ke&lt;/l&gt;&lt;r&gt;ek&lt;s n="ncmpa"/&gt;&lt;/r&gt;&lt;/p&gt;&lt;/e&gt;</a:t>
            </a:r>
          </a:p>
          <a:p>
            <a:pPr algn="l" eaLnBrk="1" hangingPunct="1">
              <a:buClrTx/>
              <a:buFontTx/>
              <a:buNone/>
            </a:pPr>
            <a:r>
              <a:rPr lang="en-US" altLang="x-none" sz="1200">
                <a:solidFill>
                  <a:srgbClr val="000000"/>
                </a:solidFill>
                <a:latin typeface="Tahoma" charset="0"/>
              </a:rPr>
              <a:t>&lt;e&gt;&lt;p&gt;&lt;l&gt;kih&lt;/l&gt;&lt;r&gt;ek&lt;s n="ncmdl"/&gt;&lt;/r&gt;&lt;/p&gt;&lt;/e&gt;</a:t>
            </a:r>
          </a:p>
          <a:p>
            <a:pPr algn="l" eaLnBrk="1" hangingPunct="1">
              <a:buClrTx/>
              <a:buFontTx/>
              <a:buNone/>
            </a:pPr>
            <a:r>
              <a:rPr lang="en-US" altLang="x-none" sz="1200">
                <a:solidFill>
                  <a:srgbClr val="000000"/>
                </a:solidFill>
                <a:latin typeface="Tahoma" charset="0"/>
              </a:rPr>
              <a:t>&lt;e&gt;&lt;p&gt;&lt;l&gt;kih&lt;/l&gt;&lt;r&gt;ek&lt;s n="ncmpl"/&gt;&lt;/r&gt;&lt;/p&gt;&lt;/e&gt;</a:t>
            </a:r>
          </a:p>
          <a:p>
            <a:pPr algn="l" eaLnBrk="1" hangingPunct="1">
              <a:buClrTx/>
              <a:buFontTx/>
              <a:buNone/>
            </a:pPr>
            <a:r>
              <a:rPr lang="en-US" altLang="x-none" sz="1200">
                <a:solidFill>
                  <a:srgbClr val="000000"/>
                </a:solidFill>
                <a:latin typeface="Tahoma" charset="0"/>
              </a:rPr>
              <a:t>&lt;e&gt;&lt;p&gt;&lt;l&gt;ki&lt;/l&gt;&lt;r&gt;ek&lt;s n="ncmpi"/&gt;&lt;/r&gt;&lt;/p&gt;&lt;/e&gt;</a:t>
            </a:r>
          </a:p>
          <a:p>
            <a:pPr algn="l" eaLnBrk="1" hangingPunct="1">
              <a:buClrTx/>
              <a:buFontTx/>
              <a:buNone/>
            </a:pPr>
            <a:r>
              <a:rPr lang="en-US" altLang="x-none" sz="1200">
                <a:solidFill>
                  <a:srgbClr val="000000"/>
                </a:solidFill>
                <a:latin typeface="Tahoma" charset="0"/>
              </a:rPr>
              <a:t>&lt;e&gt;&lt;p&gt;&lt;l&gt;ki&lt;/l&gt;&lt;r&gt;ek&lt;s n="ncmpn"/&gt;&lt;/r&gt;&lt;/p&gt;&lt;/e&gt;</a:t>
            </a:r>
          </a:p>
          <a:p>
            <a:pPr algn="l" eaLnBrk="1" hangingPunct="1">
              <a:buClrTx/>
              <a:buFontTx/>
              <a:buNone/>
            </a:pPr>
            <a:r>
              <a:rPr lang="en-US" altLang="x-none" sz="1200">
                <a:solidFill>
                  <a:srgbClr val="000000"/>
                </a:solidFill>
                <a:latin typeface="Tahoma" charset="0"/>
              </a:rPr>
              <a:t>&lt;e&gt;&lt;p&gt;&lt;l&gt;koma&lt;/l&gt;&lt;r&gt;ek&lt;s n="ncmdd"/&gt;&lt;/r&gt;&lt;/p&gt;&lt;/e&gt;</a:t>
            </a:r>
          </a:p>
          <a:p>
            <a:pPr algn="l" eaLnBrk="1" hangingPunct="1">
              <a:buClrTx/>
              <a:buFontTx/>
              <a:buNone/>
            </a:pPr>
            <a:r>
              <a:rPr lang="en-US" altLang="x-none" sz="1200">
                <a:solidFill>
                  <a:srgbClr val="000000"/>
                </a:solidFill>
                <a:latin typeface="Tahoma" charset="0"/>
              </a:rPr>
              <a:t>&lt;e&gt;&lt;p&gt;&lt;l&gt;koma&lt;/l&gt;&lt;r&gt;ek&lt;s n="ncmdi"/&gt;&lt;/r&gt;&lt;/p&gt;&lt;/e&gt;</a:t>
            </a:r>
          </a:p>
          <a:p>
            <a:pPr algn="l" eaLnBrk="1" hangingPunct="1">
              <a:buClrTx/>
              <a:buFontTx/>
              <a:buNone/>
            </a:pPr>
            <a:r>
              <a:rPr lang="en-US" altLang="x-none" sz="1200">
                <a:solidFill>
                  <a:srgbClr val="000000"/>
                </a:solidFill>
                <a:latin typeface="Tahoma" charset="0"/>
              </a:rPr>
              <a:t>&lt;e&gt;&lt;p&gt;&lt;l&gt;kom&lt;/l&gt;&lt;r&gt;ek&lt;s n="ncmpd"/&gt;&lt;/r&gt;&lt;/p&gt;&lt;/e&gt;</a:t>
            </a:r>
          </a:p>
          <a:p>
            <a:pPr algn="l" eaLnBrk="1" hangingPunct="1">
              <a:buClrTx/>
              <a:buFontTx/>
              <a:buNone/>
            </a:pPr>
            <a:r>
              <a:rPr lang="en-US" altLang="x-none" sz="1200">
                <a:solidFill>
                  <a:srgbClr val="000000"/>
                </a:solidFill>
                <a:latin typeface="Tahoma" charset="0"/>
              </a:rPr>
              <a:t>&lt;e&gt;&lt;p&gt;&lt;l&gt;kom&lt;/l&gt;&lt;r&gt;ek&lt;s n="ncmsi"/&gt;&lt;/r&gt;&lt;/p&gt;&lt;/e&gt;</a:t>
            </a:r>
          </a:p>
          <a:p>
            <a:pPr algn="l" eaLnBrk="1" hangingPunct="1">
              <a:buClrTx/>
              <a:buFontTx/>
              <a:buNone/>
            </a:pPr>
            <a:r>
              <a:rPr lang="en-US" altLang="x-none" sz="1200">
                <a:solidFill>
                  <a:srgbClr val="000000"/>
                </a:solidFill>
                <a:latin typeface="Tahoma" charset="0"/>
              </a:rPr>
              <a:t>&lt;e&gt;&lt;p&gt;&lt;l&gt;kov&lt;/l&gt;&lt;r&gt;ek&lt;s n="ncmdg"/&gt;&lt;/r&gt;&lt;/p&gt;&lt;/e&gt;</a:t>
            </a:r>
          </a:p>
          <a:p>
            <a:pPr algn="l" eaLnBrk="1" hangingPunct="1">
              <a:buClrTx/>
              <a:buFontTx/>
              <a:buNone/>
            </a:pPr>
            <a:r>
              <a:rPr lang="en-US" altLang="x-none" sz="1200">
                <a:solidFill>
                  <a:srgbClr val="000000"/>
                </a:solidFill>
                <a:latin typeface="Tahoma" charset="0"/>
              </a:rPr>
              <a:t>&lt;e&gt;&lt;p&gt;&lt;l&gt;kov&lt;/l&gt;&lt;r&gt;ek&lt;s n="ncmpg"/&gt;&lt;/r&gt;&lt;/p&gt;&lt;/e&gt;</a:t>
            </a:r>
          </a:p>
          <a:p>
            <a:pPr algn="l" eaLnBrk="1" hangingPunct="1">
              <a:buClrTx/>
              <a:buFontTx/>
              <a:buNone/>
            </a:pPr>
            <a:r>
              <a:rPr lang="en-US" altLang="x-none" sz="1200">
                <a:solidFill>
                  <a:srgbClr val="000000"/>
                </a:solidFill>
                <a:latin typeface="Tahoma" charset="0"/>
              </a:rPr>
              <a:t>&lt;e&gt;&lt;p&gt;&lt;l&gt;ku&lt;/l&gt;&lt;r&gt;ek&lt;s n="ncmsd"/&gt;&lt;/r&gt;&lt;/p&gt;&lt;/e&gt;</a:t>
            </a:r>
          </a:p>
          <a:p>
            <a:pPr algn="l" eaLnBrk="1" hangingPunct="1">
              <a:buClrTx/>
              <a:buFontTx/>
              <a:buNone/>
            </a:pPr>
            <a:r>
              <a:rPr lang="en-US" altLang="x-none" sz="1200">
                <a:solidFill>
                  <a:srgbClr val="000000"/>
                </a:solidFill>
                <a:latin typeface="Tahoma" charset="0"/>
              </a:rPr>
              <a:t>&lt;e&gt;&lt;p&gt;&lt;l&gt;ku&lt;/l&gt;&lt;r&gt;ek&lt;s n="ncmsl"/&gt;&lt;/r&gt;&lt;/p&gt;&lt;/e&gt;</a:t>
            </a:r>
          </a:p>
          <a:p>
            <a:pPr algn="l" eaLnBrk="1" hangingPunct="1">
              <a:buClrTx/>
              <a:buFontTx/>
              <a:buNone/>
            </a:pPr>
            <a:r>
              <a:rPr lang="en-US" altLang="x-none" sz="1200">
                <a:solidFill>
                  <a:srgbClr val="000000"/>
                </a:solidFill>
                <a:latin typeface="Tahoma" charset="0"/>
              </a:rPr>
              <a:t>&lt;e&gt;&lt;p&gt;&lt;l&gt;ka&lt;/l&gt;&lt;r&gt;ek&lt;s n="ncmsa--y"/&gt;&lt;/r&gt;&lt;/p&gt;&lt;/e&gt;</a:t>
            </a:r>
          </a:p>
          <a:p>
            <a:pPr algn="l" eaLnBrk="1" hangingPunct="1">
              <a:buClrTx/>
              <a:buFontTx/>
              <a:buNone/>
            </a:pPr>
            <a:r>
              <a:rPr lang="en-US" altLang="x-none" sz="1400">
                <a:solidFill>
                  <a:srgbClr val="000000"/>
                </a:solidFill>
                <a:latin typeface="Tahoma" charset="0"/>
              </a:rPr>
              <a:t>&lt;/pardef&gt;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Text Box 1"/>
          <p:cNvSpPr txBox="1">
            <a:spLocks noChangeArrowheads="1"/>
          </p:cNvSpPr>
          <p:nvPr/>
        </p:nvSpPr>
        <p:spPr bwMode="auto">
          <a:xfrm>
            <a:off x="971550" y="260350"/>
            <a:ext cx="8172450" cy="1462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l" eaLnBrk="1" hangingPunct="1">
              <a:buClrTx/>
              <a:buFontTx/>
              <a:buNone/>
            </a:pPr>
            <a:r>
              <a:rPr lang="sl-SI" altLang="x-none" sz="3800" b="1">
                <a:solidFill>
                  <a:srgbClr val="000000"/>
                </a:solidFill>
                <a:latin typeface="Times New Roman" charset="0"/>
              </a:rPr>
              <a:t>5 Razdvoumljanje, označevalnik MSD</a:t>
            </a:r>
          </a:p>
        </p:txBody>
      </p:sp>
      <p:sp>
        <p:nvSpPr>
          <p:cNvPr id="29699" name="Text Box 2"/>
          <p:cNvSpPr txBox="1">
            <a:spLocks noChangeArrowheads="1"/>
          </p:cNvSpPr>
          <p:nvPr/>
        </p:nvSpPr>
        <p:spPr bwMode="auto">
          <a:xfrm>
            <a:off x="720725" y="1979613"/>
            <a:ext cx="7772400" cy="4113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marL="593725" indent="-593725" eaLnBrk="0" hangingPunct="0">
              <a:tabLst>
                <a:tab pos="593725" algn="l"/>
                <a:tab pos="1041400" algn="l"/>
                <a:tab pos="1490663" algn="l"/>
                <a:tab pos="1939925" algn="l"/>
                <a:tab pos="2389188" algn="l"/>
                <a:tab pos="2838450" algn="l"/>
                <a:tab pos="3287713" algn="l"/>
                <a:tab pos="3736975" algn="l"/>
                <a:tab pos="4186238" algn="l"/>
                <a:tab pos="4635500" algn="l"/>
                <a:tab pos="5084763" algn="l"/>
                <a:tab pos="5534025" algn="l"/>
                <a:tab pos="5983288" algn="l"/>
                <a:tab pos="6432550" algn="l"/>
                <a:tab pos="6881813" algn="l"/>
                <a:tab pos="7331075" algn="l"/>
                <a:tab pos="7780338" algn="l"/>
                <a:tab pos="8229600" algn="l"/>
                <a:tab pos="8678863" algn="l"/>
                <a:tab pos="9128125" algn="l"/>
                <a:tab pos="9577388" algn="l"/>
              </a:tabLst>
              <a:defRPr>
                <a:solidFill>
                  <a:schemeClr val="bg1"/>
                </a:solidFill>
                <a:latin typeface="Arial" charset="0"/>
              </a:defRPr>
            </a:lvl1pPr>
            <a:lvl2pPr marL="723900" indent="-266700" eaLnBrk="0" hangingPunct="0">
              <a:tabLst>
                <a:tab pos="593725" algn="l"/>
                <a:tab pos="1041400" algn="l"/>
                <a:tab pos="1490663" algn="l"/>
                <a:tab pos="1939925" algn="l"/>
                <a:tab pos="2389188" algn="l"/>
                <a:tab pos="2838450" algn="l"/>
                <a:tab pos="3287713" algn="l"/>
                <a:tab pos="3736975" algn="l"/>
                <a:tab pos="4186238" algn="l"/>
                <a:tab pos="4635500" algn="l"/>
                <a:tab pos="5084763" algn="l"/>
                <a:tab pos="5534025" algn="l"/>
                <a:tab pos="5983288" algn="l"/>
                <a:tab pos="6432550" algn="l"/>
                <a:tab pos="6881813" algn="l"/>
                <a:tab pos="7331075" algn="l"/>
                <a:tab pos="7780338" algn="l"/>
                <a:tab pos="8229600" algn="l"/>
                <a:tab pos="8678863" algn="l"/>
                <a:tab pos="9128125" algn="l"/>
                <a:tab pos="9577388" algn="l"/>
              </a:tabLst>
              <a:defRPr>
                <a:solidFill>
                  <a:schemeClr val="bg1"/>
                </a:solidFill>
                <a:latin typeface="Arial" charset="0"/>
              </a:defRPr>
            </a:lvl2pPr>
            <a:lvl3pPr eaLnBrk="0" hangingPunct="0">
              <a:tabLst>
                <a:tab pos="593725" algn="l"/>
                <a:tab pos="1041400" algn="l"/>
                <a:tab pos="1490663" algn="l"/>
                <a:tab pos="1939925" algn="l"/>
                <a:tab pos="2389188" algn="l"/>
                <a:tab pos="2838450" algn="l"/>
                <a:tab pos="3287713" algn="l"/>
                <a:tab pos="3736975" algn="l"/>
                <a:tab pos="4186238" algn="l"/>
                <a:tab pos="4635500" algn="l"/>
                <a:tab pos="5084763" algn="l"/>
                <a:tab pos="5534025" algn="l"/>
                <a:tab pos="5983288" algn="l"/>
                <a:tab pos="6432550" algn="l"/>
                <a:tab pos="6881813" algn="l"/>
                <a:tab pos="7331075" algn="l"/>
                <a:tab pos="7780338" algn="l"/>
                <a:tab pos="8229600" algn="l"/>
                <a:tab pos="8678863" algn="l"/>
                <a:tab pos="9128125" algn="l"/>
                <a:tab pos="9577388" algn="l"/>
              </a:tabLst>
              <a:defRPr>
                <a:solidFill>
                  <a:schemeClr val="bg1"/>
                </a:solidFill>
                <a:latin typeface="Arial" charset="0"/>
              </a:defRPr>
            </a:lvl3pPr>
            <a:lvl4pPr eaLnBrk="0" hangingPunct="0">
              <a:tabLst>
                <a:tab pos="593725" algn="l"/>
                <a:tab pos="1041400" algn="l"/>
                <a:tab pos="1490663" algn="l"/>
                <a:tab pos="1939925" algn="l"/>
                <a:tab pos="2389188" algn="l"/>
                <a:tab pos="2838450" algn="l"/>
                <a:tab pos="3287713" algn="l"/>
                <a:tab pos="3736975" algn="l"/>
                <a:tab pos="4186238" algn="l"/>
                <a:tab pos="4635500" algn="l"/>
                <a:tab pos="5084763" algn="l"/>
                <a:tab pos="5534025" algn="l"/>
                <a:tab pos="5983288" algn="l"/>
                <a:tab pos="6432550" algn="l"/>
                <a:tab pos="6881813" algn="l"/>
                <a:tab pos="7331075" algn="l"/>
                <a:tab pos="7780338" algn="l"/>
                <a:tab pos="8229600" algn="l"/>
                <a:tab pos="8678863" algn="l"/>
                <a:tab pos="9128125" algn="l"/>
                <a:tab pos="9577388" algn="l"/>
              </a:tabLst>
              <a:defRPr>
                <a:solidFill>
                  <a:schemeClr val="bg1"/>
                </a:solidFill>
                <a:latin typeface="Arial" charset="0"/>
              </a:defRPr>
            </a:lvl4pPr>
            <a:lvl5pPr eaLnBrk="0" hangingPunct="0">
              <a:tabLst>
                <a:tab pos="593725" algn="l"/>
                <a:tab pos="1041400" algn="l"/>
                <a:tab pos="1490663" algn="l"/>
                <a:tab pos="1939925" algn="l"/>
                <a:tab pos="2389188" algn="l"/>
                <a:tab pos="2838450" algn="l"/>
                <a:tab pos="3287713" algn="l"/>
                <a:tab pos="3736975" algn="l"/>
                <a:tab pos="4186238" algn="l"/>
                <a:tab pos="4635500" algn="l"/>
                <a:tab pos="5084763" algn="l"/>
                <a:tab pos="5534025" algn="l"/>
                <a:tab pos="5983288" algn="l"/>
                <a:tab pos="6432550" algn="l"/>
                <a:tab pos="6881813" algn="l"/>
                <a:tab pos="7331075" algn="l"/>
                <a:tab pos="7780338" algn="l"/>
                <a:tab pos="8229600" algn="l"/>
                <a:tab pos="8678863" algn="l"/>
                <a:tab pos="9128125" algn="l"/>
                <a:tab pos="9577388"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593725" algn="l"/>
                <a:tab pos="1041400" algn="l"/>
                <a:tab pos="1490663" algn="l"/>
                <a:tab pos="1939925" algn="l"/>
                <a:tab pos="2389188" algn="l"/>
                <a:tab pos="2838450" algn="l"/>
                <a:tab pos="3287713" algn="l"/>
                <a:tab pos="3736975" algn="l"/>
                <a:tab pos="4186238" algn="l"/>
                <a:tab pos="4635500" algn="l"/>
                <a:tab pos="5084763" algn="l"/>
                <a:tab pos="5534025" algn="l"/>
                <a:tab pos="5983288" algn="l"/>
                <a:tab pos="6432550" algn="l"/>
                <a:tab pos="6881813" algn="l"/>
                <a:tab pos="7331075" algn="l"/>
                <a:tab pos="7780338" algn="l"/>
                <a:tab pos="8229600" algn="l"/>
                <a:tab pos="8678863" algn="l"/>
                <a:tab pos="9128125" algn="l"/>
                <a:tab pos="9577388"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593725" algn="l"/>
                <a:tab pos="1041400" algn="l"/>
                <a:tab pos="1490663" algn="l"/>
                <a:tab pos="1939925" algn="l"/>
                <a:tab pos="2389188" algn="l"/>
                <a:tab pos="2838450" algn="l"/>
                <a:tab pos="3287713" algn="l"/>
                <a:tab pos="3736975" algn="l"/>
                <a:tab pos="4186238" algn="l"/>
                <a:tab pos="4635500" algn="l"/>
                <a:tab pos="5084763" algn="l"/>
                <a:tab pos="5534025" algn="l"/>
                <a:tab pos="5983288" algn="l"/>
                <a:tab pos="6432550" algn="l"/>
                <a:tab pos="6881813" algn="l"/>
                <a:tab pos="7331075" algn="l"/>
                <a:tab pos="7780338" algn="l"/>
                <a:tab pos="8229600" algn="l"/>
                <a:tab pos="8678863" algn="l"/>
                <a:tab pos="9128125" algn="l"/>
                <a:tab pos="9577388"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593725" algn="l"/>
                <a:tab pos="1041400" algn="l"/>
                <a:tab pos="1490663" algn="l"/>
                <a:tab pos="1939925" algn="l"/>
                <a:tab pos="2389188" algn="l"/>
                <a:tab pos="2838450" algn="l"/>
                <a:tab pos="3287713" algn="l"/>
                <a:tab pos="3736975" algn="l"/>
                <a:tab pos="4186238" algn="l"/>
                <a:tab pos="4635500" algn="l"/>
                <a:tab pos="5084763" algn="l"/>
                <a:tab pos="5534025" algn="l"/>
                <a:tab pos="5983288" algn="l"/>
                <a:tab pos="6432550" algn="l"/>
                <a:tab pos="6881813" algn="l"/>
                <a:tab pos="7331075" algn="l"/>
                <a:tab pos="7780338" algn="l"/>
                <a:tab pos="8229600" algn="l"/>
                <a:tab pos="8678863" algn="l"/>
                <a:tab pos="9128125" algn="l"/>
                <a:tab pos="9577388"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593725" algn="l"/>
                <a:tab pos="1041400" algn="l"/>
                <a:tab pos="1490663" algn="l"/>
                <a:tab pos="1939925" algn="l"/>
                <a:tab pos="2389188" algn="l"/>
                <a:tab pos="2838450" algn="l"/>
                <a:tab pos="3287713" algn="l"/>
                <a:tab pos="3736975" algn="l"/>
                <a:tab pos="4186238" algn="l"/>
                <a:tab pos="4635500" algn="l"/>
                <a:tab pos="5084763" algn="l"/>
                <a:tab pos="5534025" algn="l"/>
                <a:tab pos="5983288" algn="l"/>
                <a:tab pos="6432550" algn="l"/>
                <a:tab pos="6881813" algn="l"/>
                <a:tab pos="7331075" algn="l"/>
                <a:tab pos="7780338" algn="l"/>
                <a:tab pos="8229600" algn="l"/>
                <a:tab pos="8678863" algn="l"/>
                <a:tab pos="9128125" algn="l"/>
                <a:tab pos="9577388" algn="l"/>
              </a:tabLst>
              <a:defRPr>
                <a:solidFill>
                  <a:schemeClr val="bg1"/>
                </a:solidFill>
                <a:latin typeface="Arial" charset="0"/>
              </a:defRPr>
            </a:lvl9pPr>
          </a:lstStyle>
          <a:p>
            <a:pPr algn="l" eaLnBrk="1" hangingPunct="1">
              <a:spcBef>
                <a:spcPts val="800"/>
              </a:spcBef>
              <a:buClr>
                <a:schemeClr val="tx1"/>
              </a:buClr>
              <a:buSzTx/>
              <a:buFontTx/>
              <a:buNone/>
            </a:pPr>
            <a:r>
              <a:rPr lang="sl-SI" altLang="x-none" sz="2800">
                <a:solidFill>
                  <a:srgbClr val="000000"/>
                </a:solidFill>
                <a:latin typeface="Times New Roman" charset="0"/>
                <a:ea typeface="Times New Roman" charset="0"/>
                <a:cs typeface="Times New Roman" charset="0"/>
              </a:rPr>
              <a:t>Ni </a:t>
            </a:r>
            <a:r>
              <a:rPr lang="sl-SI" altLang="x-none" sz="2800">
                <a:solidFill>
                  <a:srgbClr val="FF0000"/>
                </a:solidFill>
                <a:latin typeface="Times New Roman" charset="0"/>
                <a:ea typeface="Times New Roman" charset="0"/>
                <a:cs typeface="Times New Roman" charset="0"/>
              </a:rPr>
              <a:t>drevesa</a:t>
            </a:r>
            <a:r>
              <a:rPr lang="sl-SI" altLang="x-none" sz="2800">
                <a:solidFill>
                  <a:srgbClr val="000000"/>
                </a:solidFill>
                <a:latin typeface="Times New Roman" charset="0"/>
                <a:ea typeface="Times New Roman" charset="0"/>
                <a:cs typeface="Times New Roman" charset="0"/>
              </a:rPr>
              <a:t> v gozdu in videl sem </a:t>
            </a:r>
            <a:r>
              <a:rPr lang="sl-SI" altLang="x-none" sz="2800">
                <a:solidFill>
                  <a:srgbClr val="FF0000"/>
                </a:solidFill>
                <a:latin typeface="Times New Roman" charset="0"/>
                <a:ea typeface="Times New Roman" charset="0"/>
                <a:cs typeface="Times New Roman" charset="0"/>
              </a:rPr>
              <a:t>drevesa</a:t>
            </a:r>
            <a:r>
              <a:rPr lang="sl-SI" altLang="x-none" sz="2800">
                <a:solidFill>
                  <a:srgbClr val="000000"/>
                </a:solidFill>
                <a:latin typeface="Times New Roman" charset="0"/>
                <a:ea typeface="Times New Roman" charset="0"/>
                <a:cs typeface="Times New Roman" charset="0"/>
              </a:rPr>
              <a:t> v gozdu.</a:t>
            </a:r>
          </a:p>
          <a:p>
            <a:pPr lvl="1" algn="l" eaLnBrk="1" hangingPunct="1">
              <a:spcBef>
                <a:spcPts val="800"/>
              </a:spcBef>
              <a:buClr>
                <a:schemeClr val="tx1"/>
              </a:buClr>
              <a:buSzTx/>
              <a:buFontTx/>
              <a:buChar char="•"/>
            </a:pPr>
            <a:r>
              <a:rPr lang="sl-SI" altLang="x-none" sz="2800">
                <a:solidFill>
                  <a:srgbClr val="000000"/>
                </a:solidFill>
                <a:latin typeface="Times New Roman" charset="0"/>
                <a:ea typeface="Times New Roman" charset="0"/>
                <a:cs typeface="Times New Roman" charset="0"/>
              </a:rPr>
              <a:t>drevesa	Soser	drevo</a:t>
            </a:r>
          </a:p>
          <a:p>
            <a:pPr lvl="1" algn="l" eaLnBrk="1" hangingPunct="1">
              <a:spcBef>
                <a:spcPts val="800"/>
              </a:spcBef>
              <a:buClr>
                <a:schemeClr val="tx1"/>
              </a:buClr>
              <a:buSzTx/>
              <a:buFontTx/>
              <a:buChar char="•"/>
            </a:pPr>
            <a:r>
              <a:rPr lang="sl-SI" altLang="x-none" sz="2800">
                <a:solidFill>
                  <a:srgbClr val="000000"/>
                </a:solidFill>
                <a:latin typeface="Times New Roman" charset="0"/>
                <a:ea typeface="Times New Roman" charset="0"/>
                <a:cs typeface="Times New Roman" charset="0"/>
              </a:rPr>
              <a:t>drevesa	Sosmt	 drevo</a:t>
            </a:r>
          </a:p>
          <a:p>
            <a:pPr algn="l" eaLnBrk="1" hangingPunct="1">
              <a:spcBef>
                <a:spcPts val="800"/>
              </a:spcBef>
              <a:buClr>
                <a:schemeClr val="tx1"/>
              </a:buClr>
              <a:buSzTx/>
              <a:buFontTx/>
              <a:buChar char="•"/>
            </a:pPr>
            <a:r>
              <a:rPr lang="sl-SI" altLang="x-none" sz="2800">
                <a:solidFill>
                  <a:srgbClr val="000000"/>
                </a:solidFill>
                <a:latin typeface="Times New Roman" charset="0"/>
                <a:ea typeface="Times New Roman" charset="0"/>
                <a:cs typeface="Times New Roman" charset="0"/>
              </a:rPr>
              <a:t>uporabimo za razdvoumljanje</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1"/>
          <p:cNvSpPr txBox="1">
            <a:spLocks noChangeArrowheads="1"/>
          </p:cNvSpPr>
          <p:nvPr/>
        </p:nvSpPr>
        <p:spPr bwMode="auto">
          <a:xfrm>
            <a:off x="971550" y="260350"/>
            <a:ext cx="8172450" cy="1462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l" eaLnBrk="1" hangingPunct="1">
              <a:buClrTx/>
              <a:buFontTx/>
              <a:buNone/>
            </a:pPr>
            <a:r>
              <a:rPr lang="sl-SI" altLang="x-none" sz="3800" b="1" dirty="0">
                <a:solidFill>
                  <a:srgbClr val="000000"/>
                </a:solidFill>
                <a:latin typeface="Times New Roman" charset="0"/>
              </a:rPr>
              <a:t>5 Razdvoumljanje, </a:t>
            </a:r>
            <a:r>
              <a:rPr lang="sl-SI" altLang="x-none" sz="3800" b="1" dirty="0" smtClean="0">
                <a:solidFill>
                  <a:srgbClr val="000000"/>
                </a:solidFill>
                <a:latin typeface="Times New Roman" charset="0"/>
              </a:rPr>
              <a:t>uporaba</a:t>
            </a:r>
            <a:endParaRPr lang="sl-SI" altLang="x-none" sz="3800" b="1" dirty="0">
              <a:solidFill>
                <a:srgbClr val="000000"/>
              </a:solidFill>
              <a:latin typeface="Times New Roman" charset="0"/>
            </a:endParaRPr>
          </a:p>
        </p:txBody>
      </p:sp>
      <p:sp>
        <p:nvSpPr>
          <p:cNvPr id="29699" name="Text Box 2"/>
          <p:cNvSpPr txBox="1">
            <a:spLocks noChangeArrowheads="1"/>
          </p:cNvSpPr>
          <p:nvPr/>
        </p:nvSpPr>
        <p:spPr bwMode="auto">
          <a:xfrm>
            <a:off x="720725" y="1979613"/>
            <a:ext cx="7772400" cy="4113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marL="593725" indent="-593725" eaLnBrk="0" hangingPunct="0">
              <a:tabLst>
                <a:tab pos="593725" algn="l"/>
                <a:tab pos="1041400" algn="l"/>
                <a:tab pos="1490663" algn="l"/>
                <a:tab pos="1939925" algn="l"/>
                <a:tab pos="2389188" algn="l"/>
                <a:tab pos="2838450" algn="l"/>
                <a:tab pos="3287713" algn="l"/>
                <a:tab pos="3736975" algn="l"/>
                <a:tab pos="4186238" algn="l"/>
                <a:tab pos="4635500" algn="l"/>
                <a:tab pos="5084763" algn="l"/>
                <a:tab pos="5534025" algn="l"/>
                <a:tab pos="5983288" algn="l"/>
                <a:tab pos="6432550" algn="l"/>
                <a:tab pos="6881813" algn="l"/>
                <a:tab pos="7331075" algn="l"/>
                <a:tab pos="7780338" algn="l"/>
                <a:tab pos="8229600" algn="l"/>
                <a:tab pos="8678863" algn="l"/>
                <a:tab pos="9128125" algn="l"/>
                <a:tab pos="9577388" algn="l"/>
              </a:tabLst>
              <a:defRPr>
                <a:solidFill>
                  <a:schemeClr val="bg1"/>
                </a:solidFill>
                <a:latin typeface="Arial" charset="0"/>
              </a:defRPr>
            </a:lvl1pPr>
            <a:lvl2pPr marL="723900" indent="-266700" eaLnBrk="0" hangingPunct="0">
              <a:tabLst>
                <a:tab pos="593725" algn="l"/>
                <a:tab pos="1041400" algn="l"/>
                <a:tab pos="1490663" algn="l"/>
                <a:tab pos="1939925" algn="l"/>
                <a:tab pos="2389188" algn="l"/>
                <a:tab pos="2838450" algn="l"/>
                <a:tab pos="3287713" algn="l"/>
                <a:tab pos="3736975" algn="l"/>
                <a:tab pos="4186238" algn="l"/>
                <a:tab pos="4635500" algn="l"/>
                <a:tab pos="5084763" algn="l"/>
                <a:tab pos="5534025" algn="l"/>
                <a:tab pos="5983288" algn="l"/>
                <a:tab pos="6432550" algn="l"/>
                <a:tab pos="6881813" algn="l"/>
                <a:tab pos="7331075" algn="l"/>
                <a:tab pos="7780338" algn="l"/>
                <a:tab pos="8229600" algn="l"/>
                <a:tab pos="8678863" algn="l"/>
                <a:tab pos="9128125" algn="l"/>
                <a:tab pos="9577388" algn="l"/>
              </a:tabLst>
              <a:defRPr>
                <a:solidFill>
                  <a:schemeClr val="bg1"/>
                </a:solidFill>
                <a:latin typeface="Arial" charset="0"/>
              </a:defRPr>
            </a:lvl2pPr>
            <a:lvl3pPr eaLnBrk="0" hangingPunct="0">
              <a:tabLst>
                <a:tab pos="593725" algn="l"/>
                <a:tab pos="1041400" algn="l"/>
                <a:tab pos="1490663" algn="l"/>
                <a:tab pos="1939925" algn="l"/>
                <a:tab pos="2389188" algn="l"/>
                <a:tab pos="2838450" algn="l"/>
                <a:tab pos="3287713" algn="l"/>
                <a:tab pos="3736975" algn="l"/>
                <a:tab pos="4186238" algn="l"/>
                <a:tab pos="4635500" algn="l"/>
                <a:tab pos="5084763" algn="l"/>
                <a:tab pos="5534025" algn="l"/>
                <a:tab pos="5983288" algn="l"/>
                <a:tab pos="6432550" algn="l"/>
                <a:tab pos="6881813" algn="l"/>
                <a:tab pos="7331075" algn="l"/>
                <a:tab pos="7780338" algn="l"/>
                <a:tab pos="8229600" algn="l"/>
                <a:tab pos="8678863" algn="l"/>
                <a:tab pos="9128125" algn="l"/>
                <a:tab pos="9577388" algn="l"/>
              </a:tabLst>
              <a:defRPr>
                <a:solidFill>
                  <a:schemeClr val="bg1"/>
                </a:solidFill>
                <a:latin typeface="Arial" charset="0"/>
              </a:defRPr>
            </a:lvl3pPr>
            <a:lvl4pPr eaLnBrk="0" hangingPunct="0">
              <a:tabLst>
                <a:tab pos="593725" algn="l"/>
                <a:tab pos="1041400" algn="l"/>
                <a:tab pos="1490663" algn="l"/>
                <a:tab pos="1939925" algn="l"/>
                <a:tab pos="2389188" algn="l"/>
                <a:tab pos="2838450" algn="l"/>
                <a:tab pos="3287713" algn="l"/>
                <a:tab pos="3736975" algn="l"/>
                <a:tab pos="4186238" algn="l"/>
                <a:tab pos="4635500" algn="l"/>
                <a:tab pos="5084763" algn="l"/>
                <a:tab pos="5534025" algn="l"/>
                <a:tab pos="5983288" algn="l"/>
                <a:tab pos="6432550" algn="l"/>
                <a:tab pos="6881813" algn="l"/>
                <a:tab pos="7331075" algn="l"/>
                <a:tab pos="7780338" algn="l"/>
                <a:tab pos="8229600" algn="l"/>
                <a:tab pos="8678863" algn="l"/>
                <a:tab pos="9128125" algn="l"/>
                <a:tab pos="9577388" algn="l"/>
              </a:tabLst>
              <a:defRPr>
                <a:solidFill>
                  <a:schemeClr val="bg1"/>
                </a:solidFill>
                <a:latin typeface="Arial" charset="0"/>
              </a:defRPr>
            </a:lvl4pPr>
            <a:lvl5pPr eaLnBrk="0" hangingPunct="0">
              <a:tabLst>
                <a:tab pos="593725" algn="l"/>
                <a:tab pos="1041400" algn="l"/>
                <a:tab pos="1490663" algn="l"/>
                <a:tab pos="1939925" algn="l"/>
                <a:tab pos="2389188" algn="l"/>
                <a:tab pos="2838450" algn="l"/>
                <a:tab pos="3287713" algn="l"/>
                <a:tab pos="3736975" algn="l"/>
                <a:tab pos="4186238" algn="l"/>
                <a:tab pos="4635500" algn="l"/>
                <a:tab pos="5084763" algn="l"/>
                <a:tab pos="5534025" algn="l"/>
                <a:tab pos="5983288" algn="l"/>
                <a:tab pos="6432550" algn="l"/>
                <a:tab pos="6881813" algn="l"/>
                <a:tab pos="7331075" algn="l"/>
                <a:tab pos="7780338" algn="l"/>
                <a:tab pos="8229600" algn="l"/>
                <a:tab pos="8678863" algn="l"/>
                <a:tab pos="9128125" algn="l"/>
                <a:tab pos="9577388"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593725" algn="l"/>
                <a:tab pos="1041400" algn="l"/>
                <a:tab pos="1490663" algn="l"/>
                <a:tab pos="1939925" algn="l"/>
                <a:tab pos="2389188" algn="l"/>
                <a:tab pos="2838450" algn="l"/>
                <a:tab pos="3287713" algn="l"/>
                <a:tab pos="3736975" algn="l"/>
                <a:tab pos="4186238" algn="l"/>
                <a:tab pos="4635500" algn="l"/>
                <a:tab pos="5084763" algn="l"/>
                <a:tab pos="5534025" algn="l"/>
                <a:tab pos="5983288" algn="l"/>
                <a:tab pos="6432550" algn="l"/>
                <a:tab pos="6881813" algn="l"/>
                <a:tab pos="7331075" algn="l"/>
                <a:tab pos="7780338" algn="l"/>
                <a:tab pos="8229600" algn="l"/>
                <a:tab pos="8678863" algn="l"/>
                <a:tab pos="9128125" algn="l"/>
                <a:tab pos="9577388"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593725" algn="l"/>
                <a:tab pos="1041400" algn="l"/>
                <a:tab pos="1490663" algn="l"/>
                <a:tab pos="1939925" algn="l"/>
                <a:tab pos="2389188" algn="l"/>
                <a:tab pos="2838450" algn="l"/>
                <a:tab pos="3287713" algn="l"/>
                <a:tab pos="3736975" algn="l"/>
                <a:tab pos="4186238" algn="l"/>
                <a:tab pos="4635500" algn="l"/>
                <a:tab pos="5084763" algn="l"/>
                <a:tab pos="5534025" algn="l"/>
                <a:tab pos="5983288" algn="l"/>
                <a:tab pos="6432550" algn="l"/>
                <a:tab pos="6881813" algn="l"/>
                <a:tab pos="7331075" algn="l"/>
                <a:tab pos="7780338" algn="l"/>
                <a:tab pos="8229600" algn="l"/>
                <a:tab pos="8678863" algn="l"/>
                <a:tab pos="9128125" algn="l"/>
                <a:tab pos="9577388"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593725" algn="l"/>
                <a:tab pos="1041400" algn="l"/>
                <a:tab pos="1490663" algn="l"/>
                <a:tab pos="1939925" algn="l"/>
                <a:tab pos="2389188" algn="l"/>
                <a:tab pos="2838450" algn="l"/>
                <a:tab pos="3287713" algn="l"/>
                <a:tab pos="3736975" algn="l"/>
                <a:tab pos="4186238" algn="l"/>
                <a:tab pos="4635500" algn="l"/>
                <a:tab pos="5084763" algn="l"/>
                <a:tab pos="5534025" algn="l"/>
                <a:tab pos="5983288" algn="l"/>
                <a:tab pos="6432550" algn="l"/>
                <a:tab pos="6881813" algn="l"/>
                <a:tab pos="7331075" algn="l"/>
                <a:tab pos="7780338" algn="l"/>
                <a:tab pos="8229600" algn="l"/>
                <a:tab pos="8678863" algn="l"/>
                <a:tab pos="9128125" algn="l"/>
                <a:tab pos="9577388"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593725" algn="l"/>
                <a:tab pos="1041400" algn="l"/>
                <a:tab pos="1490663" algn="l"/>
                <a:tab pos="1939925" algn="l"/>
                <a:tab pos="2389188" algn="l"/>
                <a:tab pos="2838450" algn="l"/>
                <a:tab pos="3287713" algn="l"/>
                <a:tab pos="3736975" algn="l"/>
                <a:tab pos="4186238" algn="l"/>
                <a:tab pos="4635500" algn="l"/>
                <a:tab pos="5084763" algn="l"/>
                <a:tab pos="5534025" algn="l"/>
                <a:tab pos="5983288" algn="l"/>
                <a:tab pos="6432550" algn="l"/>
                <a:tab pos="6881813" algn="l"/>
                <a:tab pos="7331075" algn="l"/>
                <a:tab pos="7780338" algn="l"/>
                <a:tab pos="8229600" algn="l"/>
                <a:tab pos="8678863" algn="l"/>
                <a:tab pos="9128125" algn="l"/>
                <a:tab pos="9577388" algn="l"/>
              </a:tabLst>
              <a:defRPr>
                <a:solidFill>
                  <a:schemeClr val="bg1"/>
                </a:solidFill>
                <a:latin typeface="Arial" charset="0"/>
              </a:defRPr>
            </a:lvl9pPr>
          </a:lstStyle>
          <a:p>
            <a:pPr algn="l" eaLnBrk="1" hangingPunct="1">
              <a:spcBef>
                <a:spcPts val="800"/>
              </a:spcBef>
              <a:buClr>
                <a:schemeClr val="tx1"/>
              </a:buClr>
              <a:buSzTx/>
              <a:buFont typeface="Arial" charset="0"/>
              <a:buChar char="•"/>
            </a:pPr>
            <a:r>
              <a:rPr lang="sl-SI" altLang="x-none" sz="2800" dirty="0" smtClean="0">
                <a:solidFill>
                  <a:srgbClr val="000000"/>
                </a:solidFill>
                <a:latin typeface="Times New Roman" charset="0"/>
                <a:ea typeface="Times New Roman" charset="0"/>
                <a:cs typeface="Times New Roman" charset="0"/>
              </a:rPr>
              <a:t>pri prevajanju oblikoskladenjsko označimo izvorno poved,</a:t>
            </a:r>
          </a:p>
          <a:p>
            <a:pPr lvl="1" algn="l" eaLnBrk="1" hangingPunct="1">
              <a:spcBef>
                <a:spcPts val="800"/>
              </a:spcBef>
              <a:buClr>
                <a:schemeClr val="tx1"/>
              </a:buClr>
              <a:buSzTx/>
              <a:buFont typeface="Arial" charset="0"/>
              <a:buChar char="•"/>
            </a:pPr>
            <a:r>
              <a:rPr lang="sl-SI" altLang="x-none" sz="2800" dirty="0" smtClean="0">
                <a:solidFill>
                  <a:srgbClr val="000000"/>
                </a:solidFill>
                <a:latin typeface="Times New Roman" charset="0"/>
                <a:ea typeface="Times New Roman" charset="0"/>
                <a:cs typeface="Times New Roman" charset="0"/>
              </a:rPr>
              <a:t>dobimo leme in oznake MSD,</a:t>
            </a:r>
          </a:p>
          <a:p>
            <a:pPr lvl="1" algn="l" eaLnBrk="1" hangingPunct="1">
              <a:spcBef>
                <a:spcPts val="800"/>
              </a:spcBef>
              <a:buClr>
                <a:schemeClr val="tx1"/>
              </a:buClr>
              <a:buSzTx/>
              <a:buFont typeface="Arial" charset="0"/>
              <a:buChar char="•"/>
            </a:pPr>
            <a:r>
              <a:rPr lang="sl-SI" altLang="x-none" sz="2800" dirty="0" smtClean="0">
                <a:solidFill>
                  <a:srgbClr val="000000"/>
                </a:solidFill>
                <a:latin typeface="Times New Roman" charset="0"/>
                <a:ea typeface="Times New Roman" charset="0"/>
                <a:cs typeface="Times New Roman" charset="0"/>
              </a:rPr>
              <a:t>več možnih parov lema-oznaka za besedno obliko (iz slovarja),</a:t>
            </a:r>
          </a:p>
          <a:p>
            <a:pPr algn="l" eaLnBrk="1" hangingPunct="1">
              <a:spcBef>
                <a:spcPts val="800"/>
              </a:spcBef>
              <a:buClr>
                <a:schemeClr val="tx1"/>
              </a:buClr>
              <a:buSzTx/>
              <a:buFont typeface="Arial" charset="0"/>
              <a:buChar char="•"/>
            </a:pPr>
            <a:r>
              <a:rPr lang="sl-SI" altLang="x-none" sz="2800" dirty="0" smtClean="0">
                <a:solidFill>
                  <a:srgbClr val="000000"/>
                </a:solidFill>
                <a:latin typeface="Times New Roman" charset="0"/>
                <a:ea typeface="Times New Roman" charset="0"/>
                <a:cs typeface="Times New Roman" charset="0"/>
              </a:rPr>
              <a:t>označevalnik MSD označi celo poved s seznamom najbolj verjetnih oznak,</a:t>
            </a:r>
          </a:p>
          <a:p>
            <a:pPr algn="l" eaLnBrk="1" hangingPunct="1">
              <a:spcBef>
                <a:spcPts val="800"/>
              </a:spcBef>
              <a:buClr>
                <a:schemeClr val="tx1"/>
              </a:buClr>
              <a:buSzTx/>
              <a:buFont typeface="Arial" charset="0"/>
              <a:buChar char="•"/>
            </a:pPr>
            <a:r>
              <a:rPr lang="sl-SI" altLang="x-none" sz="2800" dirty="0" smtClean="0">
                <a:solidFill>
                  <a:srgbClr val="000000"/>
                </a:solidFill>
                <a:latin typeface="Times New Roman" charset="0"/>
                <a:ea typeface="Times New Roman" charset="0"/>
                <a:cs typeface="Times New Roman" charset="0"/>
              </a:rPr>
              <a:t>izberemo par, ki se ujema.</a:t>
            </a:r>
            <a:endParaRPr lang="sl-SI" altLang="x-none" sz="2800" dirty="0" smtClean="0">
              <a:solidFill>
                <a:srgbClr val="000000"/>
              </a:solidFill>
              <a:latin typeface="Times New Roman" charset="0"/>
              <a:ea typeface="Times New Roman" charset="0"/>
              <a:cs typeface="Times New Roman" charset="0"/>
            </a:endParaRPr>
          </a:p>
          <a:p>
            <a:pPr algn="l" eaLnBrk="1" hangingPunct="1">
              <a:spcBef>
                <a:spcPts val="800"/>
              </a:spcBef>
              <a:buClr>
                <a:schemeClr val="tx1"/>
              </a:buClr>
              <a:buSzTx/>
              <a:buFont typeface="Arial" charset="0"/>
              <a:buChar char="•"/>
            </a:pPr>
            <a:endParaRPr lang="sl-SI" altLang="x-none" sz="2800" dirty="0">
              <a:solidFill>
                <a:srgbClr val="000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984654594"/>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0938" y="212725"/>
            <a:ext cx="7789862" cy="1458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l" eaLnBrk="1" hangingPunct="1">
              <a:buClrTx/>
              <a:buFontTx/>
              <a:buNone/>
            </a:pPr>
            <a:r>
              <a:rPr lang="sl-SI" altLang="x-none" sz="3800" b="1">
                <a:solidFill>
                  <a:srgbClr val="000000"/>
                </a:solidFill>
                <a:latin typeface="Times New Roman" charset="0"/>
              </a:rPr>
              <a:t>5 Prevajalna pravila</a:t>
            </a:r>
          </a:p>
        </p:txBody>
      </p:sp>
      <p:sp>
        <p:nvSpPr>
          <p:cNvPr id="30723" name="Text Box 2"/>
          <p:cNvSpPr txBox="1">
            <a:spLocks noChangeArrowheads="1"/>
          </p:cNvSpPr>
          <p:nvPr/>
        </p:nvSpPr>
        <p:spPr bwMode="auto">
          <a:xfrm>
            <a:off x="539750" y="2017713"/>
            <a:ext cx="8401050" cy="2203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marL="334963" indent="-334963"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1pPr>
            <a:lvl2pPr marL="735013" indent="-277813"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2pPr>
            <a:lvl3pPr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3pPr>
            <a:lvl4pPr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4pPr>
            <a:lvl5pPr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9pPr>
          </a:lstStyle>
          <a:p>
            <a:pPr algn="l" eaLnBrk="1" hangingPunct="1">
              <a:spcBef>
                <a:spcPts val="800"/>
              </a:spcBef>
              <a:buClr>
                <a:schemeClr val="tx1"/>
              </a:buClr>
              <a:buSzTx/>
              <a:buFontTx/>
              <a:buChar char="•"/>
            </a:pPr>
            <a:r>
              <a:rPr lang="sl-SI" altLang="x-none" sz="2800">
                <a:solidFill>
                  <a:srgbClr val="000000"/>
                </a:solidFill>
                <a:latin typeface="Times New Roman" charset="0"/>
              </a:rPr>
              <a:t>pravila plitkega prenosa</a:t>
            </a:r>
          </a:p>
          <a:p>
            <a:pPr lvl="1" algn="l" eaLnBrk="1" hangingPunct="1">
              <a:spcBef>
                <a:spcPts val="700"/>
              </a:spcBef>
              <a:buClr>
                <a:schemeClr val="tx1"/>
              </a:buClr>
              <a:buSzTx/>
              <a:buFontTx/>
              <a:buChar char="•"/>
            </a:pPr>
            <a:r>
              <a:rPr lang="sl-SI" altLang="x-none" sz="2800">
                <a:solidFill>
                  <a:srgbClr val="000000"/>
                </a:solidFill>
                <a:latin typeface="Times New Roman" charset="0"/>
              </a:rPr>
              <a:t>lokalna okolica (končna)</a:t>
            </a:r>
          </a:p>
          <a:p>
            <a:pPr lvl="1" algn="l" eaLnBrk="1" hangingPunct="1">
              <a:spcBef>
                <a:spcPts val="700"/>
              </a:spcBef>
              <a:buClr>
                <a:schemeClr val="tx1"/>
              </a:buClr>
              <a:buSzTx/>
              <a:buFontTx/>
              <a:buChar char="•"/>
            </a:pPr>
            <a:r>
              <a:rPr lang="sl-SI" altLang="x-none" sz="2800">
                <a:solidFill>
                  <a:srgbClr val="000000"/>
                </a:solidFill>
                <a:latin typeface="Times New Roman" charset="0"/>
              </a:rPr>
              <a:t>regularni izrazi</a:t>
            </a:r>
          </a:p>
          <a:p>
            <a:pPr algn="l" eaLnBrk="1" hangingPunct="1">
              <a:spcBef>
                <a:spcPts val="800"/>
              </a:spcBef>
              <a:buClrTx/>
              <a:buSzPct val="60000"/>
              <a:buFontTx/>
              <a:buNone/>
            </a:pPr>
            <a:endParaRPr lang="sl-SI" altLang="x-none" sz="2800">
              <a:solidFill>
                <a:srgbClr val="000000"/>
              </a:solidFill>
              <a:latin typeface="Times New Roman" charset="0"/>
            </a:endParaRPr>
          </a:p>
        </p:txBody>
      </p:sp>
      <p:sp>
        <p:nvSpPr>
          <p:cNvPr id="30724" name="Rectangle 4"/>
          <p:cNvSpPr>
            <a:spLocks noChangeArrowheads="1"/>
          </p:cNvSpPr>
          <p:nvPr/>
        </p:nvSpPr>
        <p:spPr bwMode="auto">
          <a:xfrm>
            <a:off x="4211638" y="4724400"/>
            <a:ext cx="3095625"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marL="342900" indent="-338138"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defRPr>
            </a:lvl1pPr>
            <a:lvl2pPr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defRPr>
            </a:lvl2pPr>
            <a:lvl3pPr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defRPr>
            </a:lvl3pPr>
            <a:lvl4pPr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defRPr>
            </a:lvl4pPr>
            <a:lvl5pPr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defRPr>
            </a:lvl9pPr>
          </a:lstStyle>
          <a:p>
            <a:pPr eaLnBrk="1" hangingPunct="1">
              <a:spcBef>
                <a:spcPts val="800"/>
              </a:spcBef>
              <a:buClrTx/>
              <a:buFontTx/>
              <a:buNone/>
            </a:pPr>
            <a:r>
              <a:rPr lang="sl-SI" altLang="x-none" sz="3500">
                <a:solidFill>
                  <a:srgbClr val="000000"/>
                </a:solidFill>
                <a:latin typeface="Times New Roman" charset="0"/>
              </a:rPr>
              <a:t>končni avtomati</a:t>
            </a:r>
          </a:p>
        </p:txBody>
      </p:sp>
      <p:sp>
        <p:nvSpPr>
          <p:cNvPr id="30725" name="Line 5"/>
          <p:cNvSpPr>
            <a:spLocks noChangeShapeType="1"/>
          </p:cNvSpPr>
          <p:nvPr/>
        </p:nvSpPr>
        <p:spPr bwMode="auto">
          <a:xfrm>
            <a:off x="3779838" y="3573463"/>
            <a:ext cx="1800225" cy="1368425"/>
          </a:xfrm>
          <a:prstGeom prst="line">
            <a:avLst/>
          </a:prstGeom>
          <a:noFill/>
          <a:ln w="381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Text Box 1"/>
          <p:cNvSpPr txBox="1">
            <a:spLocks noChangeArrowheads="1"/>
          </p:cNvSpPr>
          <p:nvPr/>
        </p:nvSpPr>
        <p:spPr bwMode="auto">
          <a:xfrm>
            <a:off x="1150938" y="212725"/>
            <a:ext cx="7789862" cy="1458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l" eaLnBrk="1" hangingPunct="1">
              <a:buClrTx/>
              <a:buFontTx/>
              <a:buNone/>
            </a:pPr>
            <a:r>
              <a:rPr lang="sl-SI" altLang="x-none" sz="3800" b="1">
                <a:solidFill>
                  <a:srgbClr val="000000"/>
                </a:solidFill>
                <a:latin typeface="Times New Roman" charset="0"/>
              </a:rPr>
              <a:t>1 Pojmovnik</a:t>
            </a:r>
          </a:p>
        </p:txBody>
      </p:sp>
      <p:sp>
        <p:nvSpPr>
          <p:cNvPr id="5123" name="Text Box 2"/>
          <p:cNvSpPr txBox="1">
            <a:spLocks noChangeArrowheads="1"/>
          </p:cNvSpPr>
          <p:nvPr/>
        </p:nvSpPr>
        <p:spPr bwMode="auto">
          <a:xfrm>
            <a:off x="755650" y="2205038"/>
            <a:ext cx="7769225" cy="411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marL="334963" indent="-334963"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1pPr>
            <a:lvl2pPr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2pPr>
            <a:lvl3pPr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3pPr>
            <a:lvl4pPr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4pPr>
            <a:lvl5pPr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9pPr>
          </a:lstStyle>
          <a:p>
            <a:pPr algn="l" eaLnBrk="1" hangingPunct="1">
              <a:spcBef>
                <a:spcPts val="800"/>
              </a:spcBef>
              <a:buClr>
                <a:schemeClr val="tx1"/>
              </a:buClr>
              <a:buSzTx/>
              <a:buFontTx/>
              <a:buChar char="•"/>
            </a:pPr>
            <a:r>
              <a:rPr lang="sl-SI" altLang="x-none" sz="2800">
                <a:solidFill>
                  <a:srgbClr val="000000"/>
                </a:solidFill>
                <a:latin typeface="Times New Roman" charset="0"/>
              </a:rPr>
              <a:t>lema – lemma,</a:t>
            </a:r>
          </a:p>
          <a:p>
            <a:pPr algn="l" eaLnBrk="1" hangingPunct="1">
              <a:spcBef>
                <a:spcPts val="800"/>
              </a:spcBef>
              <a:buClr>
                <a:schemeClr val="tx1"/>
              </a:buClr>
              <a:buSzTx/>
              <a:buFontTx/>
              <a:buChar char="•"/>
            </a:pPr>
            <a:r>
              <a:rPr lang="sl-SI" altLang="x-none" sz="2800">
                <a:solidFill>
                  <a:srgbClr val="000000"/>
                </a:solidFill>
                <a:latin typeface="Times New Roman" charset="0"/>
              </a:rPr>
              <a:t>krn – stem,</a:t>
            </a:r>
          </a:p>
          <a:p>
            <a:pPr algn="l" eaLnBrk="1" hangingPunct="1">
              <a:spcBef>
                <a:spcPts val="800"/>
              </a:spcBef>
              <a:buClr>
                <a:schemeClr val="tx1"/>
              </a:buClr>
              <a:buSzTx/>
              <a:buFontTx/>
              <a:buChar char="•"/>
            </a:pPr>
            <a:r>
              <a:rPr lang="sl-SI" altLang="x-none" sz="2800">
                <a:solidFill>
                  <a:srgbClr val="000000"/>
                </a:solidFill>
                <a:latin typeface="Times New Roman" charset="0"/>
              </a:rPr>
              <a:t>paradigma,</a:t>
            </a:r>
          </a:p>
          <a:p>
            <a:pPr algn="l" eaLnBrk="1" hangingPunct="1">
              <a:spcBef>
                <a:spcPts val="800"/>
              </a:spcBef>
              <a:buClr>
                <a:schemeClr val="tx1"/>
              </a:buClr>
              <a:buSzTx/>
              <a:buFontTx/>
              <a:buChar char="•"/>
            </a:pPr>
            <a:r>
              <a:rPr lang="sl-SI" altLang="x-none" sz="2800">
                <a:solidFill>
                  <a:srgbClr val="000000"/>
                </a:solidFill>
                <a:latin typeface="Times New Roman" charset="0"/>
              </a:rPr>
              <a:t>POS – Part Of Speech,</a:t>
            </a:r>
          </a:p>
          <a:p>
            <a:pPr algn="l" eaLnBrk="1" hangingPunct="1">
              <a:spcBef>
                <a:spcPts val="800"/>
              </a:spcBef>
              <a:buClr>
                <a:schemeClr val="tx1"/>
              </a:buClr>
              <a:buSzTx/>
              <a:buFontTx/>
              <a:buChar char="•"/>
            </a:pPr>
            <a:r>
              <a:rPr lang="sl-SI" altLang="x-none" sz="2800">
                <a:solidFill>
                  <a:srgbClr val="000000"/>
                </a:solidFill>
                <a:latin typeface="Times New Roman" charset="0"/>
              </a:rPr>
              <a:t>oblikoskladenjske oznake MSD</a:t>
            </a:r>
          </a:p>
          <a:p>
            <a:pPr lvl="1" algn="l" eaLnBrk="1" hangingPunct="1">
              <a:spcBef>
                <a:spcPts val="800"/>
              </a:spcBef>
              <a:buClr>
                <a:schemeClr val="tx1"/>
              </a:buClr>
              <a:buSzTx/>
              <a:buFontTx/>
              <a:buChar char="•"/>
            </a:pPr>
            <a:r>
              <a:rPr lang="sl-SI" altLang="x-none" sz="2800">
                <a:solidFill>
                  <a:srgbClr val="000000"/>
                </a:solidFill>
                <a:latin typeface="Times New Roman" charset="0"/>
              </a:rPr>
              <a:t>(projekt MULTEXT-EAST),</a:t>
            </a:r>
          </a:p>
          <a:p>
            <a:pPr algn="l" eaLnBrk="1" hangingPunct="1">
              <a:spcBef>
                <a:spcPts val="800"/>
              </a:spcBef>
              <a:buClr>
                <a:schemeClr val="tx1"/>
              </a:buClr>
              <a:buSzTx/>
              <a:buFontTx/>
              <a:buChar char="•"/>
            </a:pPr>
            <a:r>
              <a:rPr lang="sl-SI" altLang="x-none" sz="2800">
                <a:solidFill>
                  <a:srgbClr val="000000"/>
                </a:solidFill>
                <a:latin typeface="Times New Roman" charset="0"/>
              </a:rPr>
              <a:t>oznake projekta JOS</a:t>
            </a:r>
            <a:r>
              <a:rPr lang="sl-SI" altLang="x-none" sz="3500">
                <a:solidFill>
                  <a:srgbClr val="000000"/>
                </a:solidFill>
                <a:latin typeface="Times New Roman" charset="0"/>
              </a:rPr>
              <a:t>.</a:t>
            </a:r>
          </a:p>
          <a:p>
            <a:pPr algn="l" eaLnBrk="1" hangingPunct="1">
              <a:spcBef>
                <a:spcPts val="800"/>
              </a:spcBef>
              <a:buClrTx/>
              <a:buSzPct val="60000"/>
              <a:buFontTx/>
              <a:buNone/>
            </a:pPr>
            <a:endParaRPr lang="sl-SI" altLang="x-none" sz="3500">
              <a:solidFill>
                <a:srgbClr val="000000"/>
              </a:solidFill>
              <a:latin typeface="Times New Roman" charset="0"/>
            </a:endParaRPr>
          </a:p>
        </p:txBody>
      </p:sp>
    </p:spTree>
  </p:cSld>
  <p:clrMapOvr>
    <a:masterClrMapping/>
  </p:clrMapOvr>
  <p:transition spd="med" advTm="24966"/>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1150938" y="212725"/>
            <a:ext cx="7789862" cy="1458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l" eaLnBrk="1" hangingPunct="1">
              <a:buClrTx/>
              <a:buFontTx/>
              <a:buNone/>
            </a:pPr>
            <a:r>
              <a:rPr lang="sl-SI" altLang="x-none" sz="3800" b="1">
                <a:solidFill>
                  <a:srgbClr val="000000"/>
                </a:solidFill>
                <a:latin typeface="Times New Roman" charset="0"/>
              </a:rPr>
              <a:t>5 Prevajalna pravila</a:t>
            </a:r>
          </a:p>
        </p:txBody>
      </p:sp>
      <p:sp>
        <p:nvSpPr>
          <p:cNvPr id="31747" name="Text Box 3"/>
          <p:cNvSpPr txBox="1">
            <a:spLocks noChangeArrowheads="1"/>
          </p:cNvSpPr>
          <p:nvPr/>
        </p:nvSpPr>
        <p:spPr bwMode="auto">
          <a:xfrm>
            <a:off x="539750" y="2017713"/>
            <a:ext cx="8401050" cy="2203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marL="334963" indent="-334963"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1pPr>
            <a:lvl2pPr marL="735013" indent="-277813"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2pPr>
            <a:lvl3pPr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3pPr>
            <a:lvl4pPr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4pPr>
            <a:lvl5pPr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9pPr>
          </a:lstStyle>
          <a:p>
            <a:pPr algn="l" eaLnBrk="1" hangingPunct="1">
              <a:spcBef>
                <a:spcPts val="800"/>
              </a:spcBef>
              <a:buClr>
                <a:schemeClr val="tx1"/>
              </a:buClr>
              <a:buSzTx/>
              <a:buFontTx/>
              <a:buChar char="•"/>
            </a:pPr>
            <a:r>
              <a:rPr lang="sl-SI" altLang="x-none" sz="2800">
                <a:solidFill>
                  <a:srgbClr val="000000"/>
                </a:solidFill>
                <a:latin typeface="Times New Roman" charset="0"/>
              </a:rPr>
              <a:t>vzorec</a:t>
            </a:r>
          </a:p>
          <a:p>
            <a:pPr lvl="1" algn="l" eaLnBrk="1" hangingPunct="1">
              <a:spcBef>
                <a:spcPts val="800"/>
              </a:spcBef>
              <a:buClr>
                <a:schemeClr val="tx1"/>
              </a:buClr>
              <a:buSzTx/>
              <a:buFontTx/>
              <a:buChar char="•"/>
            </a:pPr>
            <a:r>
              <a:rPr lang="sl-SI" altLang="x-none" sz="2800">
                <a:solidFill>
                  <a:srgbClr val="000000"/>
                </a:solidFill>
                <a:latin typeface="Times New Roman" charset="0"/>
              </a:rPr>
              <a:t>končna dolžina</a:t>
            </a:r>
          </a:p>
          <a:p>
            <a:pPr lvl="1" algn="l" eaLnBrk="1" hangingPunct="1">
              <a:spcBef>
                <a:spcPts val="800"/>
              </a:spcBef>
              <a:buClr>
                <a:schemeClr val="tx1"/>
              </a:buClr>
              <a:buSzTx/>
              <a:buFontTx/>
              <a:buChar char="•"/>
            </a:pPr>
            <a:r>
              <a:rPr lang="sl-SI" altLang="x-none" sz="2800">
                <a:solidFill>
                  <a:srgbClr val="000000"/>
                </a:solidFill>
                <a:latin typeface="Times New Roman" charset="0"/>
              </a:rPr>
              <a:t>leksikalne enote (LU)</a:t>
            </a:r>
          </a:p>
          <a:p>
            <a:pPr algn="l" eaLnBrk="1" hangingPunct="1">
              <a:spcBef>
                <a:spcPts val="800"/>
              </a:spcBef>
              <a:buClr>
                <a:schemeClr val="tx1"/>
              </a:buClr>
              <a:buSzTx/>
              <a:buFontTx/>
              <a:buChar char="•"/>
            </a:pPr>
            <a:r>
              <a:rPr lang="sl-SI" altLang="x-none" sz="2800">
                <a:solidFill>
                  <a:srgbClr val="000000"/>
                </a:solidFill>
                <a:latin typeface="Times New Roman" charset="0"/>
              </a:rPr>
              <a:t>ukrep</a:t>
            </a:r>
          </a:p>
          <a:p>
            <a:pPr lvl="1" algn="l" eaLnBrk="1" hangingPunct="1">
              <a:spcBef>
                <a:spcPts val="700"/>
              </a:spcBef>
              <a:buClr>
                <a:schemeClr val="tx1"/>
              </a:buClr>
              <a:buSzTx/>
              <a:buFontTx/>
              <a:buChar char="•"/>
            </a:pPr>
            <a:r>
              <a:rPr lang="sl-SI" altLang="x-none" sz="2800">
                <a:solidFill>
                  <a:srgbClr val="000000"/>
                </a:solidFill>
                <a:latin typeface="Times New Roman" charset="0"/>
              </a:rPr>
              <a:t>akcije nad vzorcem</a:t>
            </a:r>
          </a:p>
          <a:p>
            <a:pPr algn="l" eaLnBrk="1" hangingPunct="1">
              <a:spcBef>
                <a:spcPts val="800"/>
              </a:spcBef>
              <a:buClrTx/>
              <a:buSzPct val="60000"/>
              <a:buFontTx/>
              <a:buNone/>
            </a:pPr>
            <a:endParaRPr lang="sl-SI" altLang="x-none" sz="2800">
              <a:solidFill>
                <a:srgbClr val="000000"/>
              </a:solidFill>
              <a:latin typeface="Times New Roman"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55576" y="404664"/>
            <a:ext cx="7704856" cy="5700115"/>
          </a:xfrm>
          <a:prstGeom prst="rect">
            <a:avLst/>
          </a:prstGeom>
        </p:spPr>
      </p:pic>
    </p:spTree>
    <p:extLst>
      <p:ext uri="{BB962C8B-B14F-4D97-AF65-F5344CB8AC3E}">
        <p14:creationId xmlns:p14="http://schemas.microsoft.com/office/powerpoint/2010/main" val="111695329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55576" y="404664"/>
            <a:ext cx="7704856" cy="5700115"/>
          </a:xfrm>
          <a:prstGeom prst="rect">
            <a:avLst/>
          </a:prstGeom>
        </p:spPr>
      </p:pic>
    </p:spTree>
    <p:extLst>
      <p:ext uri="{BB962C8B-B14F-4D97-AF65-F5344CB8AC3E}">
        <p14:creationId xmlns:p14="http://schemas.microsoft.com/office/powerpoint/2010/main" val="50232767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15616" y="188640"/>
            <a:ext cx="5256584" cy="6532832"/>
          </a:xfrm>
          <a:prstGeom prst="rect">
            <a:avLst/>
          </a:prstGeom>
        </p:spPr>
      </p:pic>
    </p:spTree>
    <p:extLst>
      <p:ext uri="{BB962C8B-B14F-4D97-AF65-F5344CB8AC3E}">
        <p14:creationId xmlns:p14="http://schemas.microsoft.com/office/powerpoint/2010/main" val="158544041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1150938" y="212725"/>
            <a:ext cx="7789862" cy="1458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l" eaLnBrk="1" hangingPunct="1">
              <a:buClrTx/>
              <a:buFontTx/>
              <a:buNone/>
            </a:pPr>
            <a:r>
              <a:rPr lang="sl-SI" altLang="x-none" sz="3800" b="1">
                <a:solidFill>
                  <a:srgbClr val="000000"/>
                </a:solidFill>
                <a:latin typeface="Times New Roman" charset="0"/>
              </a:rPr>
              <a:t>5 Prevajalna pravila, uporaba</a:t>
            </a:r>
          </a:p>
        </p:txBody>
      </p:sp>
      <p:sp>
        <p:nvSpPr>
          <p:cNvPr id="32771" name="Text Box 5"/>
          <p:cNvSpPr txBox="1">
            <a:spLocks noChangeArrowheads="1"/>
          </p:cNvSpPr>
          <p:nvPr/>
        </p:nvSpPr>
        <p:spPr bwMode="auto">
          <a:xfrm>
            <a:off x="539750" y="2017713"/>
            <a:ext cx="8401050" cy="2203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marL="334963" indent="-334963"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1pPr>
            <a:lvl2pPr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2pPr>
            <a:lvl3pPr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3pPr>
            <a:lvl4pPr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4pPr>
            <a:lvl5pPr eaLnBrk="0" hangingPunc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charset="0"/>
              </a:defRPr>
            </a:lvl9pPr>
          </a:lstStyle>
          <a:p>
            <a:pPr algn="l" eaLnBrk="1" hangingPunct="1">
              <a:spcBef>
                <a:spcPts val="800"/>
              </a:spcBef>
              <a:buClr>
                <a:schemeClr val="tx1"/>
              </a:buClr>
              <a:buSzTx/>
              <a:buFontTx/>
              <a:buChar char="•"/>
            </a:pPr>
            <a:r>
              <a:rPr lang="sl-SI" altLang="x-none" sz="2800">
                <a:solidFill>
                  <a:srgbClr val="000000"/>
                </a:solidFill>
                <a:latin typeface="Times New Roman" charset="0"/>
              </a:rPr>
              <a:t>leksikalni in strukturni prenos,</a:t>
            </a:r>
          </a:p>
          <a:p>
            <a:pPr algn="l" eaLnBrk="1" hangingPunct="1">
              <a:spcBef>
                <a:spcPts val="800"/>
              </a:spcBef>
              <a:buClr>
                <a:schemeClr val="tx1"/>
              </a:buClr>
              <a:buSzTx/>
              <a:buFontTx/>
              <a:buChar char="•"/>
            </a:pPr>
            <a:r>
              <a:rPr lang="sl-SI" altLang="x-none" sz="2800">
                <a:solidFill>
                  <a:srgbClr val="000000"/>
                </a:solidFill>
                <a:latin typeface="Times New Roman" charset="0"/>
              </a:rPr>
              <a:t>lokalno ujemanje oblikoskladenjskih kategorij.</a:t>
            </a:r>
          </a:p>
          <a:p>
            <a:pPr algn="l" eaLnBrk="1" hangingPunct="1">
              <a:spcBef>
                <a:spcPts val="800"/>
              </a:spcBef>
              <a:buClrTx/>
              <a:buSzPct val="60000"/>
              <a:buFontTx/>
              <a:buNone/>
            </a:pPr>
            <a:endParaRPr lang="sl-SI" altLang="x-none" sz="2800">
              <a:solidFill>
                <a:srgbClr val="000000"/>
              </a:solidFill>
              <a:latin typeface="Times New Roman"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Text Box 1"/>
          <p:cNvSpPr txBox="1">
            <a:spLocks noChangeArrowheads="1"/>
          </p:cNvSpPr>
          <p:nvPr/>
        </p:nvSpPr>
        <p:spPr bwMode="auto">
          <a:xfrm>
            <a:off x="1258888" y="333375"/>
            <a:ext cx="7772400" cy="147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l" eaLnBrk="1" hangingPunct="1">
              <a:buClrTx/>
              <a:buFontTx/>
              <a:buNone/>
            </a:pPr>
            <a:r>
              <a:rPr lang="sl-SI" altLang="x-none" sz="3800" b="1">
                <a:solidFill>
                  <a:srgbClr val="000000"/>
                </a:solidFill>
                <a:latin typeface="Times New Roman" charset="0"/>
              </a:rPr>
              <a:t>6 Prevajalni sistem Guat</a:t>
            </a:r>
          </a:p>
        </p:txBody>
      </p:sp>
      <p:sp>
        <p:nvSpPr>
          <p:cNvPr id="33795" name="Text Box 2"/>
          <p:cNvSpPr txBox="1">
            <a:spLocks noChangeArrowheads="1"/>
          </p:cNvSpPr>
          <p:nvPr/>
        </p:nvSpPr>
        <p:spPr bwMode="auto">
          <a:xfrm>
            <a:off x="468313" y="2133600"/>
            <a:ext cx="8135937" cy="4103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marL="452438" indent="-452438" eaLnBrk="0" hangingPunct="0">
              <a:tabLst>
                <a:tab pos="452438" algn="l"/>
                <a:tab pos="900113" algn="l"/>
                <a:tab pos="1349375" algn="l"/>
                <a:tab pos="1798638" algn="l"/>
                <a:tab pos="2247900" algn="l"/>
                <a:tab pos="2697163" algn="l"/>
                <a:tab pos="3146425" algn="l"/>
                <a:tab pos="3595688" algn="l"/>
                <a:tab pos="4044950" algn="l"/>
                <a:tab pos="4494213" algn="l"/>
                <a:tab pos="4943475" algn="l"/>
                <a:tab pos="5392738" algn="l"/>
                <a:tab pos="5842000" algn="l"/>
                <a:tab pos="6291263" algn="l"/>
                <a:tab pos="6740525" algn="l"/>
                <a:tab pos="7189788" algn="l"/>
                <a:tab pos="7639050" algn="l"/>
                <a:tab pos="8088313" algn="l"/>
                <a:tab pos="8537575" algn="l"/>
                <a:tab pos="8986838" algn="l"/>
                <a:tab pos="9436100" algn="l"/>
              </a:tabLst>
              <a:defRPr>
                <a:solidFill>
                  <a:schemeClr val="bg1"/>
                </a:solidFill>
                <a:latin typeface="Arial" charset="0"/>
              </a:defRPr>
            </a:lvl1pPr>
            <a:lvl2pPr eaLnBrk="0" hangingPunct="0">
              <a:tabLst>
                <a:tab pos="452438" algn="l"/>
                <a:tab pos="900113" algn="l"/>
                <a:tab pos="1349375" algn="l"/>
                <a:tab pos="1798638" algn="l"/>
                <a:tab pos="2247900" algn="l"/>
                <a:tab pos="2697163" algn="l"/>
                <a:tab pos="3146425" algn="l"/>
                <a:tab pos="3595688" algn="l"/>
                <a:tab pos="4044950" algn="l"/>
                <a:tab pos="4494213" algn="l"/>
                <a:tab pos="4943475" algn="l"/>
                <a:tab pos="5392738" algn="l"/>
                <a:tab pos="5842000" algn="l"/>
                <a:tab pos="6291263" algn="l"/>
                <a:tab pos="6740525" algn="l"/>
                <a:tab pos="7189788" algn="l"/>
                <a:tab pos="7639050" algn="l"/>
                <a:tab pos="8088313" algn="l"/>
                <a:tab pos="8537575" algn="l"/>
                <a:tab pos="8986838" algn="l"/>
                <a:tab pos="9436100" algn="l"/>
              </a:tabLst>
              <a:defRPr>
                <a:solidFill>
                  <a:schemeClr val="bg1"/>
                </a:solidFill>
                <a:latin typeface="Arial" charset="0"/>
              </a:defRPr>
            </a:lvl2pPr>
            <a:lvl3pPr eaLnBrk="0" hangingPunct="0">
              <a:tabLst>
                <a:tab pos="452438" algn="l"/>
                <a:tab pos="900113" algn="l"/>
                <a:tab pos="1349375" algn="l"/>
                <a:tab pos="1798638" algn="l"/>
                <a:tab pos="2247900" algn="l"/>
                <a:tab pos="2697163" algn="l"/>
                <a:tab pos="3146425" algn="l"/>
                <a:tab pos="3595688" algn="l"/>
                <a:tab pos="4044950" algn="l"/>
                <a:tab pos="4494213" algn="l"/>
                <a:tab pos="4943475" algn="l"/>
                <a:tab pos="5392738" algn="l"/>
                <a:tab pos="5842000" algn="l"/>
                <a:tab pos="6291263" algn="l"/>
                <a:tab pos="6740525" algn="l"/>
                <a:tab pos="7189788" algn="l"/>
                <a:tab pos="7639050" algn="l"/>
                <a:tab pos="8088313" algn="l"/>
                <a:tab pos="8537575" algn="l"/>
                <a:tab pos="8986838" algn="l"/>
                <a:tab pos="9436100" algn="l"/>
              </a:tabLst>
              <a:defRPr>
                <a:solidFill>
                  <a:schemeClr val="bg1"/>
                </a:solidFill>
                <a:latin typeface="Arial" charset="0"/>
              </a:defRPr>
            </a:lvl3pPr>
            <a:lvl4pPr eaLnBrk="0" hangingPunct="0">
              <a:tabLst>
                <a:tab pos="452438" algn="l"/>
                <a:tab pos="900113" algn="l"/>
                <a:tab pos="1349375" algn="l"/>
                <a:tab pos="1798638" algn="l"/>
                <a:tab pos="2247900" algn="l"/>
                <a:tab pos="2697163" algn="l"/>
                <a:tab pos="3146425" algn="l"/>
                <a:tab pos="3595688" algn="l"/>
                <a:tab pos="4044950" algn="l"/>
                <a:tab pos="4494213" algn="l"/>
                <a:tab pos="4943475" algn="l"/>
                <a:tab pos="5392738" algn="l"/>
                <a:tab pos="5842000" algn="l"/>
                <a:tab pos="6291263" algn="l"/>
                <a:tab pos="6740525" algn="l"/>
                <a:tab pos="7189788" algn="l"/>
                <a:tab pos="7639050" algn="l"/>
                <a:tab pos="8088313" algn="l"/>
                <a:tab pos="8537575" algn="l"/>
                <a:tab pos="8986838" algn="l"/>
                <a:tab pos="9436100" algn="l"/>
              </a:tabLst>
              <a:defRPr>
                <a:solidFill>
                  <a:schemeClr val="bg1"/>
                </a:solidFill>
                <a:latin typeface="Arial" charset="0"/>
              </a:defRPr>
            </a:lvl4pPr>
            <a:lvl5pPr eaLnBrk="0" hangingPunct="0">
              <a:tabLst>
                <a:tab pos="452438" algn="l"/>
                <a:tab pos="900113" algn="l"/>
                <a:tab pos="1349375" algn="l"/>
                <a:tab pos="1798638" algn="l"/>
                <a:tab pos="2247900" algn="l"/>
                <a:tab pos="2697163" algn="l"/>
                <a:tab pos="3146425" algn="l"/>
                <a:tab pos="3595688" algn="l"/>
                <a:tab pos="4044950" algn="l"/>
                <a:tab pos="4494213" algn="l"/>
                <a:tab pos="4943475" algn="l"/>
                <a:tab pos="5392738" algn="l"/>
                <a:tab pos="5842000" algn="l"/>
                <a:tab pos="6291263" algn="l"/>
                <a:tab pos="6740525" algn="l"/>
                <a:tab pos="7189788" algn="l"/>
                <a:tab pos="7639050" algn="l"/>
                <a:tab pos="8088313" algn="l"/>
                <a:tab pos="8537575" algn="l"/>
                <a:tab pos="8986838" algn="l"/>
                <a:tab pos="9436100"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452438" algn="l"/>
                <a:tab pos="900113" algn="l"/>
                <a:tab pos="1349375" algn="l"/>
                <a:tab pos="1798638" algn="l"/>
                <a:tab pos="2247900" algn="l"/>
                <a:tab pos="2697163" algn="l"/>
                <a:tab pos="3146425" algn="l"/>
                <a:tab pos="3595688" algn="l"/>
                <a:tab pos="4044950" algn="l"/>
                <a:tab pos="4494213" algn="l"/>
                <a:tab pos="4943475" algn="l"/>
                <a:tab pos="5392738" algn="l"/>
                <a:tab pos="5842000" algn="l"/>
                <a:tab pos="6291263" algn="l"/>
                <a:tab pos="6740525" algn="l"/>
                <a:tab pos="7189788" algn="l"/>
                <a:tab pos="7639050" algn="l"/>
                <a:tab pos="8088313" algn="l"/>
                <a:tab pos="8537575" algn="l"/>
                <a:tab pos="8986838" algn="l"/>
                <a:tab pos="9436100"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452438" algn="l"/>
                <a:tab pos="900113" algn="l"/>
                <a:tab pos="1349375" algn="l"/>
                <a:tab pos="1798638" algn="l"/>
                <a:tab pos="2247900" algn="l"/>
                <a:tab pos="2697163" algn="l"/>
                <a:tab pos="3146425" algn="l"/>
                <a:tab pos="3595688" algn="l"/>
                <a:tab pos="4044950" algn="l"/>
                <a:tab pos="4494213" algn="l"/>
                <a:tab pos="4943475" algn="l"/>
                <a:tab pos="5392738" algn="l"/>
                <a:tab pos="5842000" algn="l"/>
                <a:tab pos="6291263" algn="l"/>
                <a:tab pos="6740525" algn="l"/>
                <a:tab pos="7189788" algn="l"/>
                <a:tab pos="7639050" algn="l"/>
                <a:tab pos="8088313" algn="l"/>
                <a:tab pos="8537575" algn="l"/>
                <a:tab pos="8986838" algn="l"/>
                <a:tab pos="9436100"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452438" algn="l"/>
                <a:tab pos="900113" algn="l"/>
                <a:tab pos="1349375" algn="l"/>
                <a:tab pos="1798638" algn="l"/>
                <a:tab pos="2247900" algn="l"/>
                <a:tab pos="2697163" algn="l"/>
                <a:tab pos="3146425" algn="l"/>
                <a:tab pos="3595688" algn="l"/>
                <a:tab pos="4044950" algn="l"/>
                <a:tab pos="4494213" algn="l"/>
                <a:tab pos="4943475" algn="l"/>
                <a:tab pos="5392738" algn="l"/>
                <a:tab pos="5842000" algn="l"/>
                <a:tab pos="6291263" algn="l"/>
                <a:tab pos="6740525" algn="l"/>
                <a:tab pos="7189788" algn="l"/>
                <a:tab pos="7639050" algn="l"/>
                <a:tab pos="8088313" algn="l"/>
                <a:tab pos="8537575" algn="l"/>
                <a:tab pos="8986838" algn="l"/>
                <a:tab pos="9436100"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452438" algn="l"/>
                <a:tab pos="900113" algn="l"/>
                <a:tab pos="1349375" algn="l"/>
                <a:tab pos="1798638" algn="l"/>
                <a:tab pos="2247900" algn="l"/>
                <a:tab pos="2697163" algn="l"/>
                <a:tab pos="3146425" algn="l"/>
                <a:tab pos="3595688" algn="l"/>
                <a:tab pos="4044950" algn="l"/>
                <a:tab pos="4494213" algn="l"/>
                <a:tab pos="4943475" algn="l"/>
                <a:tab pos="5392738" algn="l"/>
                <a:tab pos="5842000" algn="l"/>
                <a:tab pos="6291263" algn="l"/>
                <a:tab pos="6740525" algn="l"/>
                <a:tab pos="7189788" algn="l"/>
                <a:tab pos="7639050" algn="l"/>
                <a:tab pos="8088313" algn="l"/>
                <a:tab pos="8537575" algn="l"/>
                <a:tab pos="8986838" algn="l"/>
                <a:tab pos="9436100" algn="l"/>
              </a:tabLst>
              <a:defRPr>
                <a:solidFill>
                  <a:schemeClr val="bg1"/>
                </a:solidFill>
                <a:latin typeface="Arial" charset="0"/>
              </a:defRPr>
            </a:lvl9pPr>
          </a:lstStyle>
          <a:p>
            <a:pPr algn="l" eaLnBrk="1" hangingPunct="1">
              <a:spcBef>
                <a:spcPts val="800"/>
              </a:spcBef>
              <a:buClr>
                <a:schemeClr val="tx1"/>
              </a:buClr>
              <a:buSzTx/>
              <a:buFontTx/>
              <a:buChar char="•"/>
            </a:pPr>
            <a:r>
              <a:rPr lang="sl-SI" altLang="x-none" sz="3200">
                <a:solidFill>
                  <a:srgbClr val="000000"/>
                </a:solidFill>
                <a:latin typeface="Times New Roman" charset="0"/>
              </a:rPr>
              <a:t>na naslovu: </a:t>
            </a:r>
            <a:r>
              <a:rPr lang="sl-SI" altLang="x-none" sz="3200">
                <a:solidFill>
                  <a:srgbClr val="000000"/>
                </a:solidFill>
                <a:latin typeface="Times New Roman" charset="0"/>
                <a:hlinkClick r:id="rId3"/>
              </a:rPr>
              <a:t>http://jt.upr.si/guat</a:t>
            </a:r>
            <a:endParaRPr lang="sl-SI" altLang="x-none" sz="3200">
              <a:solidFill>
                <a:srgbClr val="000000"/>
              </a:solidFill>
              <a:latin typeface="Times New Roman" charset="0"/>
            </a:endParaRPr>
          </a:p>
          <a:p>
            <a:pPr lvl="1" algn="l" eaLnBrk="1" hangingPunct="1">
              <a:spcBef>
                <a:spcPts val="800"/>
              </a:spcBef>
              <a:buClr>
                <a:schemeClr val="tx1"/>
              </a:buClr>
              <a:buSzTx/>
              <a:buFontTx/>
              <a:buChar char="•"/>
            </a:pPr>
            <a:r>
              <a:rPr lang="sl-SI" altLang="x-none" sz="3200">
                <a:solidFill>
                  <a:srgbClr val="000000"/>
                </a:solidFill>
                <a:latin typeface="Times New Roman" charset="0"/>
              </a:rPr>
              <a:t>preizkus uspešnosti metod,</a:t>
            </a:r>
          </a:p>
          <a:p>
            <a:pPr algn="l" eaLnBrk="1" hangingPunct="1">
              <a:spcBef>
                <a:spcPts val="800"/>
              </a:spcBef>
              <a:buClr>
                <a:schemeClr val="tx1"/>
              </a:buClr>
              <a:buSzTx/>
              <a:buFontTx/>
              <a:buChar char="•"/>
            </a:pPr>
            <a:r>
              <a:rPr lang="sl-SI" altLang="x-none" sz="3200">
                <a:solidFill>
                  <a:srgbClr val="000000"/>
                </a:solidFill>
                <a:latin typeface="Times New Roman" charset="0"/>
              </a:rPr>
              <a:t>kaže najnovejše (dobre) poizkuse,</a:t>
            </a:r>
          </a:p>
          <a:p>
            <a:pPr algn="l" eaLnBrk="1" hangingPunct="1">
              <a:spcBef>
                <a:spcPts val="800"/>
              </a:spcBef>
              <a:buClr>
                <a:schemeClr val="tx1"/>
              </a:buClr>
              <a:buSzTx/>
              <a:buFontTx/>
              <a:buChar char="•"/>
            </a:pPr>
            <a:r>
              <a:rPr lang="sl-SI" altLang="x-none" sz="3200">
                <a:solidFill>
                  <a:srgbClr val="000000"/>
                </a:solidFill>
                <a:latin typeface="Times New Roman" charset="0"/>
              </a:rPr>
              <a:t>omogoča komunikacijo z možnimi sodelavci.</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34818" name="Text Box 3"/>
          <p:cNvSpPr txBox="1">
            <a:spLocks noChangeArrowheads="1"/>
          </p:cNvSpPr>
          <p:nvPr/>
        </p:nvSpPr>
        <p:spPr bwMode="auto">
          <a:xfrm>
            <a:off x="250825" y="1484313"/>
            <a:ext cx="8497888" cy="33067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lnSpc>
                <a:spcPct val="50000"/>
              </a:lnSpc>
              <a:spcBef>
                <a:spcPct val="50000"/>
              </a:spcBef>
            </a:pPr>
            <a:r>
              <a:rPr lang="en-US" altLang="x-none" sz="2800">
                <a:solidFill>
                  <a:schemeClr val="tx1"/>
                </a:solidFill>
                <a:latin typeface="Times New Roman" charset="0"/>
              </a:rPr>
              <a:t>Kupiti ću lep novi automobil i otići ću na more.</a:t>
            </a:r>
          </a:p>
          <a:p>
            <a:pPr algn="l">
              <a:lnSpc>
                <a:spcPct val="50000"/>
              </a:lnSpc>
              <a:spcBef>
                <a:spcPct val="50000"/>
              </a:spcBef>
            </a:pPr>
            <a:r>
              <a:rPr lang="en-US" altLang="x-none" sz="2800">
                <a:solidFill>
                  <a:schemeClr val="tx1"/>
                </a:solidFill>
                <a:latin typeface="Times New Roman" charset="0"/>
              </a:rPr>
              <a:t>Kupil bom lep nov avtomobil in odšel bom na morje.</a:t>
            </a:r>
          </a:p>
          <a:p>
            <a:pPr algn="l">
              <a:lnSpc>
                <a:spcPct val="50000"/>
              </a:lnSpc>
              <a:spcBef>
                <a:spcPct val="50000"/>
              </a:spcBef>
            </a:pPr>
            <a:endParaRPr lang="en-US" altLang="x-none" sz="2800">
              <a:solidFill>
                <a:schemeClr val="tx1"/>
              </a:solidFill>
              <a:latin typeface="Times New Roman" charset="0"/>
            </a:endParaRPr>
          </a:p>
          <a:p>
            <a:pPr algn="l">
              <a:lnSpc>
                <a:spcPct val="50000"/>
              </a:lnSpc>
              <a:spcBef>
                <a:spcPct val="50000"/>
              </a:spcBef>
            </a:pPr>
            <a:r>
              <a:rPr lang="en-US" altLang="x-none" sz="2800">
                <a:solidFill>
                  <a:schemeClr val="tx1"/>
                </a:solidFill>
                <a:latin typeface="Times New Roman" charset="0"/>
              </a:rPr>
              <a:t>Sutra ću kupiti veoma lepim pištoljem.</a:t>
            </a:r>
          </a:p>
          <a:p>
            <a:pPr algn="l">
              <a:lnSpc>
                <a:spcPct val="50000"/>
              </a:lnSpc>
              <a:spcBef>
                <a:spcPct val="50000"/>
              </a:spcBef>
            </a:pPr>
            <a:r>
              <a:rPr lang="en-US" altLang="x-none" sz="2800">
                <a:solidFill>
                  <a:schemeClr val="tx1"/>
                </a:solidFill>
                <a:latin typeface="Times New Roman" charset="0"/>
              </a:rPr>
              <a:t>Jutri bom kupil zelo lepo pištolo.</a:t>
            </a:r>
          </a:p>
          <a:p>
            <a:pPr algn="l">
              <a:lnSpc>
                <a:spcPct val="50000"/>
              </a:lnSpc>
              <a:spcBef>
                <a:spcPct val="50000"/>
              </a:spcBef>
            </a:pPr>
            <a:endParaRPr lang="en-US" altLang="x-none" sz="2800">
              <a:solidFill>
                <a:schemeClr val="tx1"/>
              </a:solidFill>
              <a:latin typeface="Times New Roman" charset="0"/>
            </a:endParaRPr>
          </a:p>
          <a:p>
            <a:pPr algn="l">
              <a:lnSpc>
                <a:spcPct val="50000"/>
              </a:lnSpc>
              <a:spcBef>
                <a:spcPct val="50000"/>
              </a:spcBef>
            </a:pPr>
            <a:r>
              <a:rPr lang="en-US" altLang="x-none" sz="2800">
                <a:solidFill>
                  <a:schemeClr val="tx1"/>
                </a:solidFill>
                <a:latin typeface="Times New Roman" charset="0"/>
              </a:rPr>
              <a:t>Čerington, sutra biće lep dan.</a:t>
            </a:r>
          </a:p>
          <a:p>
            <a:pPr algn="l">
              <a:lnSpc>
                <a:spcPct val="50000"/>
              </a:lnSpc>
              <a:spcBef>
                <a:spcPct val="50000"/>
              </a:spcBef>
            </a:pPr>
            <a:r>
              <a:rPr lang="en-US" altLang="x-none" sz="2800">
                <a:solidFill>
                  <a:schemeClr val="tx1"/>
                </a:solidFill>
                <a:latin typeface="Times New Roman" charset="0"/>
              </a:rPr>
              <a:t>Gospod, jutri bo lep dan.</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Text Box 1"/>
          <p:cNvSpPr txBox="1">
            <a:spLocks noChangeArrowheads="1"/>
          </p:cNvSpPr>
          <p:nvPr/>
        </p:nvSpPr>
        <p:spPr bwMode="auto">
          <a:xfrm>
            <a:off x="1150938" y="214313"/>
            <a:ext cx="7793037" cy="1462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l" eaLnBrk="1" hangingPunct="1">
              <a:buClrTx/>
              <a:buFontTx/>
              <a:buNone/>
            </a:pPr>
            <a:r>
              <a:rPr lang="sl-SI" altLang="x-none" sz="3800" b="1">
                <a:solidFill>
                  <a:srgbClr val="000000"/>
                </a:solidFill>
                <a:latin typeface="Times New Roman" charset="0"/>
              </a:rPr>
              <a:t>2 Strojno prevajanje</a:t>
            </a:r>
          </a:p>
        </p:txBody>
      </p:sp>
      <p:sp>
        <p:nvSpPr>
          <p:cNvPr id="6147" name="Text Box 3"/>
          <p:cNvSpPr txBox="1">
            <a:spLocks noChangeArrowheads="1"/>
          </p:cNvSpPr>
          <p:nvPr/>
        </p:nvSpPr>
        <p:spPr bwMode="auto">
          <a:xfrm>
            <a:off x="611188" y="2216150"/>
            <a:ext cx="7651750" cy="2347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l" eaLnBrk="1" hangingPunct="1">
              <a:spcBef>
                <a:spcPts val="1200"/>
              </a:spcBef>
              <a:spcAft>
                <a:spcPts val="1000"/>
              </a:spcAft>
              <a:buFont typeface="Arial" charset="0"/>
              <a:buChar char="•"/>
            </a:pPr>
            <a:r>
              <a:rPr lang="sl-SI" altLang="x-none" sz="2600">
                <a:solidFill>
                  <a:srgbClr val="000000"/>
                </a:solidFill>
                <a:latin typeface="Times New Roman" charset="0"/>
              </a:rPr>
              <a:t> Machine translation (MT) is the application of computers to the task of translating texts from one natural language to another (EAMT)</a:t>
            </a:r>
          </a:p>
          <a:p>
            <a:pPr algn="l" eaLnBrk="1" hangingPunct="1">
              <a:spcBef>
                <a:spcPts val="1200"/>
              </a:spcBef>
              <a:spcAft>
                <a:spcPts val="1000"/>
              </a:spcAft>
              <a:buFont typeface="Arial" charset="0"/>
              <a:buChar char="•"/>
            </a:pPr>
            <a:r>
              <a:rPr lang="sl-SI" altLang="x-none" sz="2800">
                <a:solidFill>
                  <a:srgbClr val="000000"/>
                </a:solidFill>
                <a:latin typeface="Times New Roman" charset="0"/>
              </a:rPr>
              <a:t> (FAMT) Fully Automatic Machine Translation translation of natural languages with no user intervention</a:t>
            </a:r>
          </a:p>
        </p:txBody>
      </p:sp>
    </p:spTree>
  </p:cSld>
  <p:clrMapOvr>
    <a:masterClrMapping/>
  </p:clrMapOvr>
  <p:transition advTm="35941"/>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70" name="Text Box 1"/>
          <p:cNvSpPr txBox="1">
            <a:spLocks noChangeArrowheads="1"/>
          </p:cNvSpPr>
          <p:nvPr/>
        </p:nvSpPr>
        <p:spPr bwMode="auto">
          <a:xfrm>
            <a:off x="1150938" y="214313"/>
            <a:ext cx="7793037" cy="1462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l" eaLnBrk="1" hangingPunct="1">
              <a:buClrTx/>
              <a:buFontTx/>
              <a:buNone/>
            </a:pPr>
            <a:r>
              <a:rPr lang="sl-SI" altLang="x-none" sz="3800" b="1">
                <a:solidFill>
                  <a:srgbClr val="000000"/>
                </a:solidFill>
                <a:latin typeface="Times New Roman" charset="0"/>
              </a:rPr>
              <a:t>2 Strojno prevajanje, zgodovina</a:t>
            </a:r>
          </a:p>
        </p:txBody>
      </p:sp>
      <p:sp>
        <p:nvSpPr>
          <p:cNvPr id="7171" name="Text Box 3"/>
          <p:cNvSpPr txBox="1">
            <a:spLocks noChangeArrowheads="1"/>
          </p:cNvSpPr>
          <p:nvPr/>
        </p:nvSpPr>
        <p:spPr bwMode="auto">
          <a:xfrm>
            <a:off x="611188" y="2420938"/>
            <a:ext cx="7651750" cy="3529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338138" indent="-338138" eaLnBrk="0" hangingPunc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chemeClr val="bg1"/>
                </a:solidFill>
                <a:latin typeface="Arial" charset="0"/>
              </a:defRPr>
            </a:lvl1pPr>
            <a:lvl2pPr eaLnBrk="0" hangingPunc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chemeClr val="bg1"/>
                </a:solidFill>
                <a:latin typeface="Arial" charset="0"/>
              </a:defRPr>
            </a:lvl2pPr>
            <a:lvl3pPr eaLnBrk="0" hangingPunc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chemeClr val="bg1"/>
                </a:solidFill>
                <a:latin typeface="Arial" charset="0"/>
              </a:defRPr>
            </a:lvl3pPr>
            <a:lvl4pPr eaLnBrk="0" hangingPunc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chemeClr val="bg1"/>
                </a:solidFill>
                <a:latin typeface="Arial" charset="0"/>
              </a:defRPr>
            </a:lvl4pPr>
            <a:lvl5pPr eaLnBrk="0" hangingPunc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chemeClr val="bg1"/>
                </a:solidFill>
                <a:latin typeface="Arial" charset="0"/>
              </a:defRPr>
            </a:lvl9pPr>
          </a:lstStyle>
          <a:p>
            <a:pPr algn="l" eaLnBrk="1" hangingPunct="1">
              <a:lnSpc>
                <a:spcPct val="50000"/>
              </a:lnSpc>
              <a:spcBef>
                <a:spcPts val="1200"/>
              </a:spcBef>
              <a:spcAft>
                <a:spcPts val="1000"/>
              </a:spcAft>
              <a:buFont typeface="Times New Roman" charset="0"/>
              <a:buChar char="•"/>
            </a:pPr>
            <a:r>
              <a:rPr lang="sl-SI" altLang="x-none" sz="2800">
                <a:solidFill>
                  <a:srgbClr val="000000"/>
                </a:solidFill>
                <a:latin typeface="Times New Roman" charset="0"/>
              </a:rPr>
              <a:t>Začetek</a:t>
            </a:r>
          </a:p>
          <a:p>
            <a:pPr algn="l" eaLnBrk="1" hangingPunct="1">
              <a:lnSpc>
                <a:spcPct val="50000"/>
              </a:lnSpc>
              <a:spcBef>
                <a:spcPts val="1200"/>
              </a:spcBef>
              <a:spcAft>
                <a:spcPts val="1000"/>
              </a:spcAft>
              <a:buFont typeface="Times New Roman" charset="0"/>
              <a:buChar char="•"/>
            </a:pPr>
            <a:r>
              <a:rPr lang="sl-SI" altLang="x-none" sz="2800">
                <a:solidFill>
                  <a:srgbClr val="000000"/>
                </a:solidFill>
                <a:latin typeface="Times New Roman" charset="0"/>
              </a:rPr>
              <a:t>prva leta,</a:t>
            </a:r>
          </a:p>
          <a:p>
            <a:pPr algn="l" eaLnBrk="1" hangingPunct="1">
              <a:lnSpc>
                <a:spcPct val="50000"/>
              </a:lnSpc>
              <a:spcBef>
                <a:spcPts val="1200"/>
              </a:spcBef>
              <a:spcAft>
                <a:spcPts val="1000"/>
              </a:spcAft>
              <a:buFont typeface="Times New Roman" charset="0"/>
              <a:buChar char="•"/>
            </a:pPr>
            <a:r>
              <a:rPr lang="sl-SI" altLang="x-none" sz="2800">
                <a:solidFill>
                  <a:srgbClr val="000000"/>
                </a:solidFill>
                <a:latin typeface="Times New Roman" charset="0"/>
              </a:rPr>
              <a:t>petdeseta leta prejšnjega stoletja,</a:t>
            </a:r>
          </a:p>
          <a:p>
            <a:pPr algn="l" eaLnBrk="1" hangingPunct="1">
              <a:lnSpc>
                <a:spcPct val="50000"/>
              </a:lnSpc>
              <a:spcBef>
                <a:spcPts val="1200"/>
              </a:spcBef>
              <a:spcAft>
                <a:spcPts val="1000"/>
              </a:spcAft>
              <a:buFont typeface="Times New Roman" charset="0"/>
              <a:buChar char="•"/>
            </a:pPr>
            <a:r>
              <a:rPr lang="sl-SI" altLang="x-none" sz="2800">
                <a:solidFill>
                  <a:srgbClr val="000000"/>
                </a:solidFill>
                <a:latin typeface="Times New Roman" charset="0"/>
              </a:rPr>
              <a:t>osemdeseta in začetki devetdesetih,</a:t>
            </a:r>
          </a:p>
          <a:p>
            <a:pPr algn="l" eaLnBrk="1" hangingPunct="1">
              <a:lnSpc>
                <a:spcPct val="50000"/>
              </a:lnSpc>
              <a:spcBef>
                <a:spcPts val="1200"/>
              </a:spcBef>
              <a:spcAft>
                <a:spcPts val="1000"/>
              </a:spcAft>
              <a:buFont typeface="Times New Roman" charset="0"/>
              <a:buChar char="•"/>
            </a:pPr>
            <a:r>
              <a:rPr lang="sl-SI" altLang="x-none" sz="2800">
                <a:solidFill>
                  <a:srgbClr val="000000"/>
                </a:solidFill>
                <a:latin typeface="Times New Roman" charset="0"/>
              </a:rPr>
              <a:t>zdaj.</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Text Box 1"/>
          <p:cNvSpPr txBox="1">
            <a:spLocks noChangeArrowheads="1"/>
          </p:cNvSpPr>
          <p:nvPr/>
        </p:nvSpPr>
        <p:spPr bwMode="auto">
          <a:xfrm>
            <a:off x="1150938" y="214313"/>
            <a:ext cx="7793037" cy="1462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l" eaLnBrk="1" hangingPunct="1">
              <a:buClrTx/>
              <a:buFontTx/>
              <a:buNone/>
            </a:pPr>
            <a:r>
              <a:rPr lang="sl-SI" altLang="x-none" sz="3800" b="1">
                <a:solidFill>
                  <a:srgbClr val="000000"/>
                </a:solidFill>
                <a:latin typeface="Times New Roman" charset="0"/>
              </a:rPr>
              <a:t>2 Strojno prevajanje, zgodovina</a:t>
            </a:r>
          </a:p>
        </p:txBody>
      </p:sp>
      <p:sp>
        <p:nvSpPr>
          <p:cNvPr id="8195" name="Text Box 3"/>
          <p:cNvSpPr txBox="1">
            <a:spLocks noChangeArrowheads="1"/>
          </p:cNvSpPr>
          <p:nvPr/>
        </p:nvSpPr>
        <p:spPr bwMode="auto">
          <a:xfrm>
            <a:off x="611188" y="2216150"/>
            <a:ext cx="7651750" cy="4165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82800" rIns="90000" bIns="45000"/>
          <a:lstStyle>
            <a:lvl1pPr marL="338138" indent="-338138" eaLnBrk="0" hangingPunc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chemeClr val="bg1"/>
                </a:solidFill>
                <a:latin typeface="Arial" charset="0"/>
              </a:defRPr>
            </a:lvl1pPr>
            <a:lvl2pPr marL="795338" indent="-338138" eaLnBrk="0" hangingPunc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chemeClr val="bg1"/>
                </a:solidFill>
                <a:latin typeface="Arial" charset="0"/>
              </a:defRPr>
            </a:lvl2pPr>
            <a:lvl3pPr marL="1252538" indent="-338138" eaLnBrk="0" hangingPunc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chemeClr val="bg1"/>
                </a:solidFill>
                <a:latin typeface="Arial" charset="0"/>
              </a:defRPr>
            </a:lvl3pPr>
            <a:lvl4pPr eaLnBrk="0" hangingPunc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chemeClr val="bg1"/>
                </a:solidFill>
                <a:latin typeface="Arial" charset="0"/>
              </a:defRPr>
            </a:lvl4pPr>
            <a:lvl5pPr eaLnBrk="0" hangingPunc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chemeClr val="bg1"/>
                </a:solidFill>
                <a:latin typeface="Arial" charset="0"/>
              </a:defRPr>
            </a:lvl9pPr>
          </a:lstStyle>
          <a:p>
            <a:pPr algn="l" eaLnBrk="1" hangingPunct="1">
              <a:lnSpc>
                <a:spcPct val="50000"/>
              </a:lnSpc>
              <a:spcBef>
                <a:spcPts val="1200"/>
              </a:spcBef>
              <a:spcAft>
                <a:spcPts val="1000"/>
              </a:spcAft>
              <a:buFont typeface="Times New Roman" charset="0"/>
              <a:buChar char="•"/>
            </a:pPr>
            <a:r>
              <a:rPr lang="sl-SI" altLang="x-none" sz="2800">
                <a:solidFill>
                  <a:srgbClr val="000000"/>
                </a:solidFill>
                <a:latin typeface="Times New Roman" charset="0"/>
              </a:rPr>
              <a:t>1700 in prej: Leibniz in Descartes, </a:t>
            </a:r>
          </a:p>
          <a:p>
            <a:pPr algn="l" eaLnBrk="1" hangingPunct="1">
              <a:lnSpc>
                <a:spcPct val="50000"/>
              </a:lnSpc>
              <a:spcBef>
                <a:spcPts val="1200"/>
              </a:spcBef>
              <a:spcAft>
                <a:spcPts val="1000"/>
              </a:spcAft>
              <a:buFont typeface="Arial" charset="0"/>
              <a:buChar char="•"/>
            </a:pPr>
            <a:r>
              <a:rPr lang="sl-SI" altLang="x-none" sz="2800">
                <a:solidFill>
                  <a:srgbClr val="000000"/>
                </a:solidFill>
                <a:latin typeface="Times New Roman" charset="0"/>
              </a:rPr>
              <a:t>“translating machines”, trak z besedami,</a:t>
            </a:r>
          </a:p>
          <a:p>
            <a:pPr algn="l" eaLnBrk="1" hangingPunct="1">
              <a:lnSpc>
                <a:spcPct val="50000"/>
              </a:lnSpc>
              <a:spcBef>
                <a:spcPts val="1200"/>
              </a:spcBef>
              <a:spcAft>
                <a:spcPts val="1000"/>
              </a:spcAft>
              <a:buFont typeface="Arial" charset="0"/>
              <a:buChar char="•"/>
            </a:pPr>
            <a:r>
              <a:rPr lang="sl-SI" altLang="x-none" sz="2800">
                <a:solidFill>
                  <a:srgbClr val="000000"/>
                </a:solidFill>
                <a:latin typeface="Times New Roman" charset="0"/>
              </a:rPr>
              <a:t>pravi začetki digitalnega MT</a:t>
            </a:r>
          </a:p>
          <a:p>
            <a:pPr lvl="1" algn="l" eaLnBrk="1" hangingPunct="1">
              <a:lnSpc>
                <a:spcPct val="50000"/>
              </a:lnSpc>
              <a:spcBef>
                <a:spcPts val="1200"/>
              </a:spcBef>
              <a:spcAft>
                <a:spcPts val="1000"/>
              </a:spcAft>
              <a:buFont typeface="Arial" charset="0"/>
              <a:buChar char="•"/>
            </a:pPr>
            <a:r>
              <a:rPr lang="sl-SI" altLang="x-none" sz="2800">
                <a:solidFill>
                  <a:srgbClr val="000000"/>
                </a:solidFill>
                <a:latin typeface="Times New Roman" charset="0"/>
              </a:rPr>
              <a:t>petdeseta leta</a:t>
            </a:r>
          </a:p>
          <a:p>
            <a:pPr lvl="2" algn="l" eaLnBrk="1" hangingPunct="1">
              <a:lnSpc>
                <a:spcPct val="50000"/>
              </a:lnSpc>
              <a:spcBef>
                <a:spcPts val="1200"/>
              </a:spcBef>
              <a:spcAft>
                <a:spcPts val="1000"/>
              </a:spcAft>
              <a:buFont typeface="Arial" charset="0"/>
              <a:buChar char="•"/>
            </a:pPr>
            <a:r>
              <a:rPr lang="en-US" altLang="x-none" sz="2800">
                <a:solidFill>
                  <a:srgbClr val="000000"/>
                </a:solidFill>
                <a:latin typeface="Times New Roman" charset="0"/>
              </a:rPr>
              <a:t>Georgetown-IBM experiment</a:t>
            </a:r>
            <a:r>
              <a:rPr lang="sl-SI" altLang="x-none" sz="2800">
                <a:solidFill>
                  <a:srgbClr val="000000"/>
                </a:solidFill>
                <a:latin typeface="Times New Roman" charset="0"/>
              </a:rPr>
              <a:t>,</a:t>
            </a:r>
            <a:endParaRPr lang="en-US" altLang="x-none" sz="2800">
              <a:solidFill>
                <a:srgbClr val="000000"/>
              </a:solidFill>
              <a:latin typeface="Times New Roman" charset="0"/>
            </a:endParaRPr>
          </a:p>
          <a:p>
            <a:pPr lvl="1" algn="l" eaLnBrk="1" hangingPunct="1">
              <a:lnSpc>
                <a:spcPct val="50000"/>
              </a:lnSpc>
              <a:spcBef>
                <a:spcPts val="1200"/>
              </a:spcBef>
              <a:spcAft>
                <a:spcPts val="1000"/>
              </a:spcAft>
              <a:buFont typeface="Arial" charset="0"/>
              <a:buChar char="•"/>
            </a:pPr>
            <a:r>
              <a:rPr lang="sl-SI" altLang="x-none" sz="2800">
                <a:solidFill>
                  <a:srgbClr val="000000"/>
                </a:solidFill>
                <a:latin typeface="Times New Roman" charset="0"/>
              </a:rPr>
              <a:t>ALPAC report (1966).</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Text Box 1"/>
          <p:cNvSpPr txBox="1">
            <a:spLocks noChangeArrowheads="1"/>
          </p:cNvSpPr>
          <p:nvPr/>
        </p:nvSpPr>
        <p:spPr bwMode="auto">
          <a:xfrm>
            <a:off x="1150938" y="214313"/>
            <a:ext cx="7793037" cy="1462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l" eaLnBrk="1" hangingPunct="1">
              <a:buClrTx/>
              <a:buFontTx/>
              <a:buNone/>
            </a:pPr>
            <a:r>
              <a:rPr lang="sl-SI" altLang="x-none" sz="3800" b="1">
                <a:solidFill>
                  <a:srgbClr val="000000"/>
                </a:solidFill>
                <a:latin typeface="Times New Roman" charset="0"/>
              </a:rPr>
              <a:t>2 Strojno prevajanje, zgodovina</a:t>
            </a:r>
          </a:p>
        </p:txBody>
      </p:sp>
      <p:sp>
        <p:nvSpPr>
          <p:cNvPr id="9219" name="Text Box 3"/>
          <p:cNvSpPr txBox="1">
            <a:spLocks noChangeArrowheads="1"/>
          </p:cNvSpPr>
          <p:nvPr/>
        </p:nvSpPr>
        <p:spPr bwMode="auto">
          <a:xfrm>
            <a:off x="611188" y="2216150"/>
            <a:ext cx="7651750" cy="3517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342900" indent="-338138"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defRPr>
            </a:lvl1pPr>
            <a:lvl2pPr marL="800100" indent="-338138"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defRPr>
            </a:lvl2pPr>
            <a:lvl3pPr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defRPr>
            </a:lvl3pPr>
            <a:lvl4pPr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defRPr>
            </a:lvl4pPr>
            <a:lvl5pPr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defRPr>
            </a:lvl9pPr>
          </a:lstStyle>
          <a:p>
            <a:pPr algn="l" eaLnBrk="1" hangingPunct="1">
              <a:spcBef>
                <a:spcPts val="1200"/>
              </a:spcBef>
              <a:spcAft>
                <a:spcPts val="1000"/>
              </a:spcAft>
              <a:buClrTx/>
              <a:buFontTx/>
              <a:buNone/>
            </a:pPr>
            <a:r>
              <a:rPr lang="sl-SI" altLang="x-none" sz="2600">
                <a:solidFill>
                  <a:srgbClr val="000000"/>
                </a:solidFill>
                <a:latin typeface="Times New Roman" charset="0"/>
              </a:rPr>
              <a:t>The Good News According to Mark:</a:t>
            </a:r>
          </a:p>
          <a:p>
            <a:pPr lvl="1" algn="l" eaLnBrk="1" hangingPunct="1">
              <a:spcBef>
                <a:spcPts val="1200"/>
              </a:spcBef>
              <a:spcAft>
                <a:spcPts val="1000"/>
              </a:spcAft>
              <a:buClrTx/>
              <a:buFontTx/>
              <a:buNone/>
            </a:pPr>
            <a:r>
              <a:rPr lang="sl-SI" altLang="x-none" sz="2600">
                <a:solidFill>
                  <a:srgbClr val="000000"/>
                </a:solidFill>
                <a:latin typeface="Times New Roman" charset="0"/>
              </a:rPr>
              <a:t>“</a:t>
            </a:r>
            <a:r>
              <a:rPr lang="en-US" altLang="x-none" sz="2600">
                <a:solidFill>
                  <a:srgbClr val="000000"/>
                </a:solidFill>
                <a:latin typeface="Times New Roman" charset="0"/>
              </a:rPr>
              <a:t>The spirit indeed is willing, but the flesh is weak.”</a:t>
            </a:r>
          </a:p>
          <a:p>
            <a:pPr lvl="1" algn="l" eaLnBrk="1" hangingPunct="1">
              <a:spcBef>
                <a:spcPts val="1200"/>
              </a:spcBef>
              <a:spcAft>
                <a:spcPts val="1000"/>
              </a:spcAft>
              <a:buClrTx/>
              <a:buFontTx/>
              <a:buNone/>
            </a:pPr>
            <a:r>
              <a:rPr lang="sl-SI" altLang="x-none" sz="2600">
                <a:solidFill>
                  <a:srgbClr val="000000"/>
                </a:solidFill>
                <a:latin typeface="Times New Roman" charset="0"/>
              </a:rPr>
              <a:t>		</a:t>
            </a:r>
          </a:p>
          <a:p>
            <a:pPr algn="l" eaLnBrk="1" hangingPunct="1">
              <a:spcBef>
                <a:spcPts val="1200"/>
              </a:spcBef>
              <a:spcAft>
                <a:spcPts val="1000"/>
              </a:spcAft>
              <a:buClrTx/>
              <a:buFontTx/>
              <a:buNone/>
            </a:pPr>
            <a:r>
              <a:rPr lang="sl-SI" altLang="x-none" sz="2600">
                <a:solidFill>
                  <a:srgbClr val="000000"/>
                </a:solidFill>
                <a:latin typeface="Times New Roman" charset="0"/>
              </a:rPr>
              <a:t>prevod:</a:t>
            </a:r>
          </a:p>
          <a:p>
            <a:pPr lvl="1" algn="l" eaLnBrk="1" hangingPunct="1">
              <a:spcBef>
                <a:spcPts val="1200"/>
              </a:spcBef>
              <a:spcAft>
                <a:spcPts val="1000"/>
              </a:spcAft>
              <a:buClrTx/>
              <a:buFontTx/>
              <a:buNone/>
            </a:pPr>
            <a:r>
              <a:rPr lang="en-US" altLang="x-none" sz="2600">
                <a:solidFill>
                  <a:srgbClr val="000000"/>
                </a:solidFill>
                <a:latin typeface="Times New Roman" charset="0"/>
              </a:rPr>
              <a:t>“</a:t>
            </a:r>
            <a:r>
              <a:rPr lang="sl-SI" altLang="x-none" sz="2600">
                <a:solidFill>
                  <a:srgbClr val="000000"/>
                </a:solidFill>
                <a:latin typeface="Times New Roman" charset="0"/>
              </a:rPr>
              <a:t>The vodka is good, but the flesh is rotten</a:t>
            </a:r>
            <a:r>
              <a:rPr lang="en-US" altLang="x-none" sz="2600">
                <a:solidFill>
                  <a:srgbClr val="000000"/>
                </a:solidFill>
                <a:latin typeface="Times New Roman" charset="0"/>
              </a:rPr>
              <a:t>.”</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Text Box 1"/>
          <p:cNvSpPr txBox="1">
            <a:spLocks noChangeArrowheads="1"/>
          </p:cNvSpPr>
          <p:nvPr/>
        </p:nvSpPr>
        <p:spPr bwMode="auto">
          <a:xfrm>
            <a:off x="1150938" y="214313"/>
            <a:ext cx="7793037" cy="1462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l" eaLnBrk="1" hangingPunct="1">
              <a:buClrTx/>
              <a:buFontTx/>
              <a:buNone/>
            </a:pPr>
            <a:r>
              <a:rPr lang="sl-SI" altLang="x-none" sz="3800" b="1">
                <a:solidFill>
                  <a:srgbClr val="000000"/>
                </a:solidFill>
                <a:latin typeface="Times New Roman" charset="0"/>
              </a:rPr>
              <a:t>2 Strojno prevajanje, razdelitev</a:t>
            </a:r>
          </a:p>
        </p:txBody>
      </p:sp>
      <p:sp>
        <p:nvSpPr>
          <p:cNvPr id="10243" name="Text Box 3"/>
          <p:cNvSpPr txBox="1">
            <a:spLocks noChangeArrowheads="1"/>
          </p:cNvSpPr>
          <p:nvPr/>
        </p:nvSpPr>
        <p:spPr bwMode="auto">
          <a:xfrm>
            <a:off x="611188" y="2216150"/>
            <a:ext cx="7651750" cy="4165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19080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l" eaLnBrk="1" hangingPunct="1">
              <a:lnSpc>
                <a:spcPct val="50000"/>
              </a:lnSpc>
              <a:spcBef>
                <a:spcPts val="1200"/>
              </a:spcBef>
              <a:spcAft>
                <a:spcPts val="1000"/>
              </a:spcAft>
              <a:buFont typeface="Arial" charset="0"/>
              <a:buChar char="•"/>
            </a:pPr>
            <a:r>
              <a:rPr lang="sl-SI" altLang="x-none" sz="2800">
                <a:solidFill>
                  <a:srgbClr val="000000"/>
                </a:solidFill>
                <a:latin typeface="Times New Roman" charset="0"/>
              </a:rPr>
              <a:t>Strojno prevajanje - SP</a:t>
            </a:r>
          </a:p>
          <a:p>
            <a:pPr algn="l" eaLnBrk="1" hangingPunct="1">
              <a:lnSpc>
                <a:spcPct val="50000"/>
              </a:lnSpc>
              <a:spcBef>
                <a:spcPts val="1200"/>
              </a:spcBef>
              <a:spcAft>
                <a:spcPts val="1000"/>
              </a:spcAft>
              <a:buFont typeface="Arial" charset="0"/>
              <a:buChar char="•"/>
            </a:pPr>
            <a:r>
              <a:rPr lang="sl-SI" altLang="x-none" sz="2800">
                <a:solidFill>
                  <a:srgbClr val="000000"/>
                </a:solidFill>
                <a:latin typeface="Times New Roman" charset="0"/>
              </a:rPr>
              <a:t>SP na osnovi pravil (Rule-based MT)</a:t>
            </a:r>
          </a:p>
          <a:p>
            <a:pPr algn="l" eaLnBrk="1" hangingPunct="1">
              <a:lnSpc>
                <a:spcPct val="50000"/>
              </a:lnSpc>
              <a:spcBef>
                <a:spcPts val="1200"/>
              </a:spcBef>
              <a:spcAft>
                <a:spcPts val="1000"/>
              </a:spcAft>
              <a:buFont typeface="Arial" charset="0"/>
              <a:buChar char="•"/>
            </a:pPr>
            <a:r>
              <a:rPr lang="sl-SI" altLang="x-none" sz="2800">
                <a:solidFill>
                  <a:srgbClr val="000000"/>
                </a:solidFill>
                <a:latin typeface="Times New Roman" charset="0"/>
              </a:rPr>
              <a:t>Statistično SP (Statistical MT)</a:t>
            </a:r>
          </a:p>
          <a:p>
            <a:pPr algn="l" eaLnBrk="1" hangingPunct="1">
              <a:lnSpc>
                <a:spcPct val="50000"/>
              </a:lnSpc>
              <a:spcBef>
                <a:spcPts val="1200"/>
              </a:spcBef>
              <a:spcAft>
                <a:spcPts val="1000"/>
              </a:spcAft>
              <a:buFont typeface="Arial" charset="0"/>
              <a:buChar char="•"/>
            </a:pPr>
            <a:r>
              <a:rPr lang="sl-SI" altLang="x-none" sz="2800">
                <a:solidFill>
                  <a:srgbClr val="000000"/>
                </a:solidFill>
                <a:latin typeface="Times New Roman" charset="0"/>
              </a:rPr>
              <a:t>SP na osnovi primerov (Example-based MT)</a:t>
            </a:r>
          </a:p>
          <a:p>
            <a:pPr algn="l" eaLnBrk="1" hangingPunct="1">
              <a:lnSpc>
                <a:spcPct val="50000"/>
              </a:lnSpc>
              <a:spcBef>
                <a:spcPts val="1200"/>
              </a:spcBef>
              <a:spcAft>
                <a:spcPts val="1000"/>
              </a:spcAft>
              <a:buFont typeface="Arial" charset="0"/>
              <a:buChar char="•"/>
            </a:pPr>
            <a:r>
              <a:rPr lang="sl-SI" altLang="x-none" sz="2800">
                <a:solidFill>
                  <a:srgbClr val="000000"/>
                </a:solidFill>
                <a:latin typeface="Times New Roman" charset="0"/>
              </a:rPr>
              <a:t>Hibridno SP (Hybrid MT)</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Rectangle 1"/>
          <p:cNvSpPr>
            <a:spLocks noChangeArrowheads="1"/>
          </p:cNvSpPr>
          <p:nvPr/>
        </p:nvSpPr>
        <p:spPr bwMode="auto">
          <a:xfrm>
            <a:off x="179388" y="1341438"/>
            <a:ext cx="2520950" cy="4248150"/>
          </a:xfrm>
          <a:prstGeom prst="rect">
            <a:avLst/>
          </a:prstGeom>
          <a:solidFill>
            <a:srgbClr val="00B8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sl-SI" altLang="x-none"/>
          </a:p>
        </p:txBody>
      </p:sp>
      <p:pic>
        <p:nvPicPr>
          <p:cNvPr id="11267"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250"/>
            <a:ext cx="8888413"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3"/>
          <p:cNvSpPr>
            <a:spLocks noChangeArrowheads="1"/>
          </p:cNvSpPr>
          <p:nvPr/>
        </p:nvSpPr>
        <p:spPr bwMode="auto">
          <a:xfrm>
            <a:off x="0" y="1704975"/>
            <a:ext cx="91440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sl-SI" altLang="x-none"/>
          </a:p>
        </p:txBody>
      </p:sp>
      <p:sp>
        <p:nvSpPr>
          <p:cNvPr id="11269" name="Line 4"/>
          <p:cNvSpPr>
            <a:spLocks noChangeShapeType="1"/>
          </p:cNvSpPr>
          <p:nvPr/>
        </p:nvSpPr>
        <p:spPr bwMode="auto">
          <a:xfrm>
            <a:off x="4427538" y="1196975"/>
            <a:ext cx="1587" cy="503238"/>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270" name="Line 5"/>
          <p:cNvSpPr>
            <a:spLocks noChangeShapeType="1"/>
          </p:cNvSpPr>
          <p:nvPr/>
        </p:nvSpPr>
        <p:spPr bwMode="auto">
          <a:xfrm>
            <a:off x="1403350" y="4292600"/>
            <a:ext cx="3024188" cy="1441450"/>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271" name="Line 6"/>
          <p:cNvSpPr>
            <a:spLocks noChangeShapeType="1"/>
          </p:cNvSpPr>
          <p:nvPr/>
        </p:nvSpPr>
        <p:spPr bwMode="auto">
          <a:xfrm flipH="1">
            <a:off x="1327150" y="1196975"/>
            <a:ext cx="3105150" cy="503238"/>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272" name="Line 7"/>
          <p:cNvSpPr>
            <a:spLocks noChangeShapeType="1"/>
          </p:cNvSpPr>
          <p:nvPr/>
        </p:nvSpPr>
        <p:spPr bwMode="auto">
          <a:xfrm>
            <a:off x="1403350" y="2205038"/>
            <a:ext cx="1588" cy="503237"/>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273" name="Line 8"/>
          <p:cNvSpPr>
            <a:spLocks noChangeShapeType="1"/>
          </p:cNvSpPr>
          <p:nvPr/>
        </p:nvSpPr>
        <p:spPr bwMode="auto">
          <a:xfrm>
            <a:off x="1403350" y="3213100"/>
            <a:ext cx="1588" cy="576263"/>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274" name="Rectangle 9"/>
          <p:cNvSpPr>
            <a:spLocks noChangeArrowheads="1"/>
          </p:cNvSpPr>
          <p:nvPr/>
        </p:nvSpPr>
        <p:spPr bwMode="auto">
          <a:xfrm>
            <a:off x="179388" y="1484313"/>
            <a:ext cx="2592387" cy="3529012"/>
          </a:xfrm>
          <a:prstGeom prst="rect">
            <a:avLst/>
          </a:prstGeom>
          <a:noFill/>
          <a:ln w="25560">
            <a:solidFill>
              <a:srgbClr val="00CC99"/>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hangingPunct="1">
              <a:buClrTx/>
              <a:buFontTx/>
              <a:buNone/>
            </a:pPr>
            <a:r>
              <a:rPr lang="sl-SI" altLang="x-none">
                <a:solidFill>
                  <a:srgbClr val="00CC99"/>
                </a:solidFill>
              </a:rPr>
              <a:t>Plitko razčlenjevanje</a:t>
            </a:r>
          </a:p>
        </p:txBody>
      </p:sp>
      <p:sp>
        <p:nvSpPr>
          <p:cNvPr id="11275" name="Line 10"/>
          <p:cNvSpPr>
            <a:spLocks noChangeShapeType="1"/>
          </p:cNvSpPr>
          <p:nvPr/>
        </p:nvSpPr>
        <p:spPr bwMode="auto">
          <a:xfrm>
            <a:off x="4427538" y="3213100"/>
            <a:ext cx="1587" cy="576263"/>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276" name="Line 11"/>
          <p:cNvSpPr>
            <a:spLocks noChangeShapeType="1"/>
          </p:cNvSpPr>
          <p:nvPr/>
        </p:nvSpPr>
        <p:spPr bwMode="auto">
          <a:xfrm>
            <a:off x="4427538" y="1196975"/>
            <a:ext cx="3168650" cy="1223963"/>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277" name="Line 12"/>
          <p:cNvSpPr>
            <a:spLocks noChangeShapeType="1"/>
          </p:cNvSpPr>
          <p:nvPr/>
        </p:nvSpPr>
        <p:spPr bwMode="auto">
          <a:xfrm>
            <a:off x="4427538" y="2205038"/>
            <a:ext cx="1587" cy="503237"/>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278" name="Line 13"/>
          <p:cNvSpPr>
            <a:spLocks noChangeShapeType="1"/>
          </p:cNvSpPr>
          <p:nvPr/>
        </p:nvSpPr>
        <p:spPr bwMode="auto">
          <a:xfrm>
            <a:off x="4427538" y="4365625"/>
            <a:ext cx="1587" cy="1368425"/>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279" name="Line 14"/>
          <p:cNvSpPr>
            <a:spLocks noChangeShapeType="1"/>
          </p:cNvSpPr>
          <p:nvPr/>
        </p:nvSpPr>
        <p:spPr bwMode="auto">
          <a:xfrm flipH="1">
            <a:off x="4422775" y="2924175"/>
            <a:ext cx="3178175" cy="2809875"/>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280" name="Rectangle 15"/>
          <p:cNvSpPr>
            <a:spLocks noChangeArrowheads="1"/>
          </p:cNvSpPr>
          <p:nvPr/>
        </p:nvSpPr>
        <p:spPr bwMode="auto">
          <a:xfrm>
            <a:off x="3203575" y="1555750"/>
            <a:ext cx="2592388" cy="3529013"/>
          </a:xfrm>
          <a:prstGeom prst="rect">
            <a:avLst/>
          </a:prstGeom>
          <a:noFill/>
          <a:ln w="2556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algn="ctr" defTabSz="4572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hangingPunct="1">
              <a:buClrTx/>
              <a:buFontTx/>
              <a:buNone/>
            </a:pPr>
            <a:r>
              <a:rPr lang="sl-SI" altLang="x-none">
                <a:solidFill>
                  <a:srgbClr val="FF0000"/>
                </a:solidFill>
              </a:rPr>
              <a:t>Popolno ali delno</a:t>
            </a:r>
          </a:p>
          <a:p>
            <a:pPr eaLnBrk="1" hangingPunct="1">
              <a:buClrTx/>
              <a:buFontTx/>
              <a:buNone/>
            </a:pPr>
            <a:r>
              <a:rPr lang="sl-SI" altLang="x-none">
                <a:solidFill>
                  <a:srgbClr val="FF0000"/>
                </a:solidFill>
              </a:rPr>
              <a:t> razčlenjevanje</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7|2.3|2.6|1|2.4|1.5|7.5|1.1|0.6|0.4|1.7|17.3"/>
</p:tagLst>
</file>

<file path=ppt/tags/tag2.xml><?xml version="1.0" encoding="utf-8"?>
<p:tagLst xmlns:a="http://schemas.openxmlformats.org/drawingml/2006/main" xmlns:r="http://schemas.openxmlformats.org/officeDocument/2006/relationships" xmlns:p="http://schemas.openxmlformats.org/presentationml/2006/main">
  <p:tag name="TIMING" val="|16.7"/>
</p:tagLst>
</file>

<file path=ppt/tags/tag3.xml><?xml version="1.0" encoding="utf-8"?>
<p:tagLst xmlns:a="http://schemas.openxmlformats.org/drawingml/2006/main" xmlns:r="http://schemas.openxmlformats.org/officeDocument/2006/relationships" xmlns:p="http://schemas.openxmlformats.org/presentationml/2006/main">
  <p:tag name="TIMING" val="|6.2|1|0.7|1.3|0.9|1.9"/>
</p:tagLst>
</file>

<file path=ppt/theme/theme1.xml><?xml version="1.0" encoding="utf-8"?>
<a:theme xmlns:a="http://schemas.openxmlformats.org/drawingml/2006/main" name="Privzeti načrt">
  <a:themeElements>
    <a:clrScheme name="Privzeti načr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rivzeti načrt">
      <a:majorFont>
        <a:latin typeface="Times New Roman"/>
        <a:ea typeface=""/>
        <a:cs typeface=""/>
      </a:majorFont>
      <a:minorFont>
        <a:latin typeface="Times New Roman"/>
        <a:ea typeface=""/>
        <a:cs typeface=""/>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Privzeti načr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ivzeti načr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ivzeti načr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ivzeti načr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ivzeti načr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ivzeti načr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ivzeti načr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Privzeti načrt">
  <a:themeElements>
    <a:clrScheme name="Privzeti načr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rivzeti načrt">
      <a:majorFont>
        <a:latin typeface="Times New Roman"/>
        <a:ea typeface=""/>
        <a:cs typeface=""/>
      </a:majorFont>
      <a:minorFont>
        <a:latin typeface="Times New Roman"/>
        <a:ea typeface=""/>
        <a:cs typeface=""/>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Privzeti načr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ivzeti načr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ivzeti načr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ivzeti načr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ivzeti načr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ivzeti načr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ivzeti načr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ova t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3740</TotalTime>
  <Words>1458</Words>
  <Application>Microsoft Macintosh PowerPoint</Application>
  <PresentationFormat>On-screen Show (4:3)</PresentationFormat>
  <Paragraphs>293</Paragraphs>
  <Slides>36</Slides>
  <Notes>36</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36</vt:i4>
      </vt:variant>
    </vt:vector>
  </HeadingPairs>
  <TitlesOfParts>
    <vt:vector size="43" baseType="lpstr">
      <vt:lpstr>Arial</vt:lpstr>
      <vt:lpstr>Tahoma</vt:lpstr>
      <vt:lpstr>Times New Roman</vt:lpstr>
      <vt:lpstr>Wingdings</vt:lpstr>
      <vt:lpstr>Privzeti načrt</vt:lpstr>
      <vt:lpstr>1_Privzeti načrt</vt:lpstr>
      <vt:lpstr>Visio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Programiranje 1 - vaje</dc:title>
  <dc:creator>jernej</dc:creator>
  <cp:lastModifiedBy>Microsoft Office User</cp:lastModifiedBy>
  <cp:revision>134</cp:revision>
  <cp:lastPrinted>1601-01-01T00:00:00Z</cp:lastPrinted>
  <dcterms:created xsi:type="dcterms:W3CDTF">1601-01-01T00:00:00Z</dcterms:created>
  <dcterms:modified xsi:type="dcterms:W3CDTF">2017-04-15T09:30:09Z</dcterms:modified>
</cp:coreProperties>
</file>