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6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2DDA-67DE-45EA-BD24-DE6A677BA1B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" y="0"/>
            <a:ext cx="6096000" cy="3429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0"/>
            <a:ext cx="5663184" cy="31855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" y="3533584"/>
            <a:ext cx="5910072" cy="33244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49950"/>
          <a:stretch/>
        </p:blipFill>
        <p:spPr>
          <a:xfrm rot="5400000">
            <a:off x="6904275" y="-604062"/>
            <a:ext cx="3345589" cy="45537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 r="42375"/>
          <a:stretch/>
        </p:blipFill>
        <p:spPr>
          <a:xfrm>
            <a:off x="904360" y="3429000"/>
            <a:ext cx="4420495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r="50775" b="11200"/>
          <a:stretch/>
        </p:blipFill>
        <p:spPr>
          <a:xfrm>
            <a:off x="5742432" y="3035808"/>
            <a:ext cx="6001512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7"/>
          <a:stretch/>
        </p:blipFill>
        <p:spPr>
          <a:xfrm>
            <a:off x="627886" y="128589"/>
            <a:ext cx="3822195" cy="3857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0"/>
          <a:stretch/>
        </p:blipFill>
        <p:spPr>
          <a:xfrm>
            <a:off x="5547357" y="128589"/>
            <a:ext cx="3730755" cy="38576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3847337"/>
            <a:ext cx="5352289" cy="30106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2534"/>
          <a:stretch/>
        </p:blipFill>
        <p:spPr>
          <a:xfrm>
            <a:off x="6391656" y="3280039"/>
            <a:ext cx="3782565" cy="35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r="42801" b="13101"/>
          <a:stretch/>
        </p:blipFill>
        <p:spPr>
          <a:xfrm>
            <a:off x="331943" y="161832"/>
            <a:ext cx="3334801" cy="42449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23610" r="39067"/>
          <a:stretch/>
        </p:blipFill>
        <p:spPr>
          <a:xfrm>
            <a:off x="4133088" y="161832"/>
            <a:ext cx="4468086" cy="40561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18948" r="43289"/>
          <a:stretch/>
        </p:blipFill>
        <p:spPr>
          <a:xfrm>
            <a:off x="8756622" y="161832"/>
            <a:ext cx="3226532" cy="40561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 r="35156" b="18000"/>
          <a:stretch/>
        </p:blipFill>
        <p:spPr>
          <a:xfrm>
            <a:off x="3666744" y="4406797"/>
            <a:ext cx="4447033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Širokozaslonsko</PresentationFormat>
  <Paragraphs>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>Univerza na Primorskem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Alenka Baruca Arbeiter</dc:creator>
  <cp:lastModifiedBy>Alenka Baruca Arbeiter</cp:lastModifiedBy>
  <cp:revision>1</cp:revision>
  <dcterms:created xsi:type="dcterms:W3CDTF">2021-05-03T09:35:33Z</dcterms:created>
  <dcterms:modified xsi:type="dcterms:W3CDTF">2021-05-03T09:36:35Z</dcterms:modified>
</cp:coreProperties>
</file>