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_rels/theme1.xml.rels" ContentType="application/vnd.openxmlformats-package.relationships+xml"/>
  <Override PartName="/ppt/theme/_rels/theme10.xml.rels" ContentType="application/vnd.openxmlformats-package.relationships+xml"/>
  <Override PartName="/ppt/theme/_rels/theme11.xml.rels" ContentType="application/vnd.openxmlformats-package.relationships+xml"/>
  <Override PartName="/ppt/theme/_rels/theme2.xml.rels" ContentType="application/vnd.openxmlformats-package.relationships+xml"/>
  <Override PartName="/ppt/theme/_rels/theme12.xml.rels" ContentType="application/vnd.openxmlformats-package.relationships+xml"/>
  <Override PartName="/ppt/theme/_rels/theme3.xml.rels" ContentType="application/vnd.openxmlformats-package.relationships+xml"/>
  <Override PartName="/ppt/theme/_rels/theme13.xml.rels" ContentType="application/vnd.openxmlformats-package.relationships+xml"/>
  <Override PartName="/ppt/theme/_rels/theme4.xml.rels" ContentType="application/vnd.openxmlformats-package.relationships+xml"/>
  <Override PartName="/ppt/theme/_rels/theme5.xml.rels" ContentType="application/vnd.openxmlformats-package.relationships+xml"/>
  <Override PartName="/ppt/theme/_rels/theme6.xml.rels" ContentType="application/vnd.openxmlformats-package.relationships+xml"/>
  <Override PartName="/ppt/theme/_rels/theme7.xml.rels" ContentType="application/vnd.openxmlformats-package.relationships+xml"/>
  <Override PartName="/ppt/theme/_rels/theme8.xml.rels" ContentType="application/vnd.openxmlformats-package.relationships+xml"/>
  <Override PartName="/ppt/theme/_rels/theme9.xml.rels" ContentType="application/vnd.openxmlformats-package.relationshi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media/image29.tif" ContentType="image/tiff"/>
  <Override PartName="/ppt/media/image28.tif" ContentType="image/tiff"/>
  <Override PartName="/ppt/media/image27.tif" ContentType="image/tiff"/>
  <Override PartName="/ppt/media/image26.tif" ContentType="image/tiff"/>
  <Override PartName="/ppt/media/image25.tif" ContentType="image/tiff"/>
  <Override PartName="/ppt/media/image24.tif" ContentType="image/tiff"/>
  <Override PartName="/ppt/media/image5.png" ContentType="image/png"/>
  <Override PartName="/ppt/media/image2.gif" ContentType="image/gif"/>
  <Override PartName="/ppt/media/image18.png" ContentType="image/png"/>
  <Override PartName="/ppt/media/image9.png" ContentType="image/png"/>
  <Override PartName="/ppt/media/image12.tif" ContentType="image/tiff"/>
  <Override PartName="/ppt/media/image10.tif" ContentType="image/tiff"/>
  <Override PartName="/ppt/media/image8.gif" ContentType="image/gif"/>
  <Override PartName="/ppt/media/image34.tif" ContentType="image/tiff"/>
  <Override PartName="/ppt/media/image13.tif" ContentType="image/tiff"/>
  <Override PartName="/ppt/media/image31.tif" ContentType="image/tiff"/>
  <Override PartName="/ppt/media/image32.tif" ContentType="image/tiff"/>
  <Override PartName="/ppt/media/image33.tif" ContentType="image/tiff"/>
  <Override PartName="/ppt/media/image11.tif" ContentType="image/tiff"/>
  <Override PartName="/ppt/media/image35.tif" ContentType="image/tiff"/>
  <Override PartName="/ppt/media/image30.tif" ContentType="image/tiff"/>
  <Override PartName="/ppt/media/image4.gif" ContentType="image/gif"/>
  <Override PartName="/ppt/media/image7.png" ContentType="image/png"/>
  <Override PartName="/ppt/media/image3.gif" ContentType="image/gif"/>
  <Override PartName="/ppt/media/image6.png" ContentType="image/png"/>
  <Override PartName="/ppt/media/image1.jpeg" ContentType="image/jpeg"/>
  <Override PartName="/ppt/media/image20.tif" ContentType="image/tiff"/>
  <Override PartName="/ppt/media/image14.tif" ContentType="image/tiff"/>
  <Override PartName="/ppt/media/image15.tif" ContentType="image/tiff"/>
  <Override PartName="/ppt/media/image16.tif" ContentType="image/tiff"/>
  <Override PartName="/ppt/media/image17.png" ContentType="image/png"/>
  <Override PartName="/ppt/media/image19.tif" ContentType="image/tiff"/>
  <Override PartName="/ppt/media/image21.tif" ContentType="image/tiff"/>
  <Override PartName="/ppt/media/image22.tif" ContentType="image/tiff"/>
  <Override PartName="/ppt/media/image23.tif" ContentType="image/tif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133.xml.rels" ContentType="application/vnd.openxmlformats-package.relationships+xml"/>
  <Override PartName="/ppt/slides/_rels/slide87.xml.rels" ContentType="application/vnd.openxmlformats-package.relationships+xml"/>
  <Override PartName="/ppt/slides/_rels/slide132.xml.rels" ContentType="application/vnd.openxmlformats-package.relationships+xml"/>
  <Override PartName="/ppt/slides/_rels/slide19.xml.rels" ContentType="application/vnd.openxmlformats-package.relationships+xml"/>
  <Override PartName="/ppt/slides/_rels/slide108.xml.rels" ContentType="application/vnd.openxmlformats-package.relationships+xml"/>
  <Override PartName="/ppt/slides/_rels/slide2.xml.rels" ContentType="application/vnd.openxmlformats-package.relationships+xml"/>
  <Override PartName="/ppt/slides/_rels/slide55.xml.rels" ContentType="application/vnd.openxmlformats-package.relationships+xml"/>
  <Override PartName="/ppt/slides/_rels/slide100.xml.rels" ContentType="application/vnd.openxmlformats-package.relationships+xml"/>
  <Override PartName="/ppt/slides/_rels/slide54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116.xml.rels" ContentType="application/vnd.openxmlformats-package.relationships+xml"/>
  <Override PartName="/ppt/slides/_rels/slide52.xml.rels" ContentType="application/vnd.openxmlformats-package.relationships+xml"/>
  <Override PartName="/ppt/slides/_rels/slide128.xml.rels" ContentType="application/vnd.openxmlformats-package.relationships+xml"/>
  <Override PartName="/ppt/slides/_rels/slide37.xml.rels" ContentType="application/vnd.openxmlformats-package.relationships+xml"/>
  <Override PartName="/ppt/slides/_rels/slide115.xml.rels" ContentType="application/vnd.openxmlformats-package.relationships+xml"/>
  <Override PartName="/ppt/slides/_rels/slide125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5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109.xml.rels" ContentType="application/vnd.openxmlformats-package.relationships+xml"/>
  <Override PartName="/ppt/slides/_rels/slide3.xml.rels" ContentType="application/vnd.openxmlformats-package.relationships+xml"/>
  <Override PartName="/ppt/slides/_rels/slide84.xml.rels" ContentType="application/vnd.openxmlformats-package.relationships+xml"/>
  <Override PartName="/ppt/slides/_rels/slide16.xml.rels" ContentType="application/vnd.openxmlformats-package.relationships+xml"/>
  <Override PartName="/ppt/slides/_rels/slide48.xml.rels" ContentType="application/vnd.openxmlformats-package.relationships+xml"/>
  <Override PartName="/ppt/slides/_rels/slide126.xml.rels" ContentType="application/vnd.openxmlformats-package.relationships+xml"/>
  <Override PartName="/ppt/slides/_rels/slide11.xml.rels" ContentType="application/vnd.openxmlformats-package.relationships+xml"/>
  <Override PartName="/ppt/slides/_rels/slide22.xml.rels" ContentType="application/vnd.openxmlformats-package.relationships+xml"/>
  <Override PartName="/ppt/slides/_rels/slide90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17.xml.rels" ContentType="application/vnd.openxmlformats-package.relationships+xml"/>
  <Override PartName="/ppt/slides/_rels/slide39.xml.rels" ContentType="application/vnd.openxmlformats-package.relationships+xml"/>
  <Override PartName="/ppt/slides/_rels/slide102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95.xml.rels" ContentType="application/vnd.openxmlformats-package.relationships+xml"/>
  <Override PartName="/ppt/slides/_rels/slide27.xml.rels" ContentType="application/vnd.openxmlformats-package.relationships+xml"/>
  <Override PartName="/ppt/slides/_rels/slide105.xml.rels" ContentType="application/vnd.openxmlformats-package.relationships+xml"/>
  <Override PartName="/ppt/slides/_rels/slide24.xml.rels" ContentType="application/vnd.openxmlformats-package.relationships+xml"/>
  <Override PartName="/ppt/slides/_rels/slide92.xml.rels" ContentType="application/vnd.openxmlformats-package.relationships+xml"/>
  <Override PartName="/ppt/slides/_rels/slide118.xml.rels" ContentType="application/vnd.openxmlformats-package.relationships+xml"/>
  <Override PartName="/ppt/slides/_rels/slide119.xml.rels" ContentType="application/vnd.openxmlformats-package.relationships+xml"/>
  <Override PartName="/ppt/slides/_rels/slide99.xml.rels" ContentType="application/vnd.openxmlformats-package.relationships+xml"/>
  <Override PartName="/ppt/slides/_rels/slide6.xml.rels" ContentType="application/vnd.openxmlformats-package.relationships+xml"/>
  <Override PartName="/ppt/slides/_rels/slide98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127.xml.rels" ContentType="application/vnd.openxmlformats-package.relationships+xml"/>
  <Override PartName="/ppt/slides/_rels/slide49.xml.rels" ContentType="application/vnd.openxmlformats-package.relationships+xml"/>
  <Override PartName="/ppt/slides/_rels/slide23.xml.rels" ContentType="application/vnd.openxmlformats-package.relationships+xml"/>
  <Override PartName="/ppt/slides/_rels/slide91.xml.rels" ContentType="application/vnd.openxmlformats-package.relationships+xml"/>
  <Override PartName="/ppt/slides/_rels/slide81.xml.rels" ContentType="application/vnd.openxmlformats-package.relationships+xml"/>
  <Override PartName="/ppt/slides/_rels/slide1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03.xml.rels" ContentType="application/vnd.openxmlformats-package.relationships+xml"/>
  <Override PartName="/ppt/slides/_rels/slide58.xml.rels" ContentType="application/vnd.openxmlformats-package.relationships+xml"/>
  <Override PartName="/ppt/slides/_rels/slide104.xml.rels" ContentType="application/vnd.openxmlformats-package.relationships+xml"/>
  <Override PartName="/ppt/slides/_rels/slide59.xml.rels" ContentType="application/vnd.openxmlformats-package.relationships+xml"/>
  <Override PartName="/ppt/slides/_rels/slide101.xml.rels" ContentType="application/vnd.openxmlformats-package.relationships+xml"/>
  <Override PartName="/ppt/slides/_rels/slide56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35.xml.rels" ContentType="application/vnd.openxmlformats-package.relationships+xml"/>
  <Override PartName="/ppt/slides/_rels/slide46.xml.rels" ContentType="application/vnd.openxmlformats-package.relationships+xml"/>
  <Override PartName="/ppt/slides/_rels/slide129.xml.rels" ContentType="application/vnd.openxmlformats-package.relationships+xml"/>
  <Override PartName="/ppt/slides/_rels/slide1.xml.rels" ContentType="application/vnd.openxmlformats-package.relationships+xml"/>
  <Override PartName="/ppt/slides/_rels/slide97.xml.rels" ContentType="application/vnd.openxmlformats-package.relationships+xml"/>
  <Override PartName="/ppt/slides/_rels/slide29.xml.rels" ContentType="application/vnd.openxmlformats-package.relationships+xml"/>
  <Override PartName="/ppt/slides/_rels/slide26.xml.rels" ContentType="application/vnd.openxmlformats-package.relationships+xml"/>
  <Override PartName="/ppt/slides/_rels/slide94.xml.rels" ContentType="application/vnd.openxmlformats-package.relationships+xml"/>
  <Override PartName="/ppt/slides/_rels/slide107.xml.rels" ContentType="application/vnd.openxmlformats-package.relationships+xml"/>
  <Override PartName="/ppt/slides/_rels/slide7.xml.rels" ContentType="application/vnd.openxmlformats-package.relationships+xml"/>
  <Override PartName="/ppt/slides/_rels/slide83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12.xml.rels" ContentType="application/vnd.openxmlformats-package.relationships+xml"/>
  <Override PartName="/ppt/slides/_rels/slide82.xml.rels" ContentType="application/vnd.openxmlformats-package.relationships+xml"/>
  <Override PartName="/ppt/slides/_rels/slide14.xml.rels" ContentType="application/vnd.openxmlformats-package.relationships+xml"/>
  <Override PartName="/ppt/slides/_rels/slide96.xml.rels" ContentType="application/vnd.openxmlformats-package.relationships+xml"/>
  <Override PartName="/ppt/slides/_rels/slide28.xml.rels" ContentType="application/vnd.openxmlformats-package.relationships+xml"/>
  <Override PartName="/ppt/slides/_rels/slide25.xml.rels" ContentType="application/vnd.openxmlformats-package.relationships+xml"/>
  <Override PartName="/ppt/slides/_rels/slide93.xml.rels" ContentType="application/vnd.openxmlformats-package.relationships+xml"/>
  <Override PartName="/ppt/slides/_rels/slide106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110.xml.rels" ContentType="application/vnd.openxmlformats-package.relationships+xml"/>
  <Override PartName="/ppt/slides/_rels/slide65.xml.rels" ContentType="application/vnd.openxmlformats-package.relationships+xml"/>
  <Override PartName="/ppt/slides/_rels/slide111.xml.rels" ContentType="application/vnd.openxmlformats-package.relationships+xml"/>
  <Override PartName="/ppt/slides/_rels/slide66.xml.rels" ContentType="application/vnd.openxmlformats-package.relationships+xml"/>
  <Override PartName="/ppt/slides/_rels/slide112.xml.rels" ContentType="application/vnd.openxmlformats-package.relationships+xml"/>
  <Override PartName="/ppt/slides/_rels/slide67.xml.rels" ContentType="application/vnd.openxmlformats-package.relationships+xml"/>
  <Override PartName="/ppt/slides/_rels/slide113.xml.rels" ContentType="application/vnd.openxmlformats-package.relationships+xml"/>
  <Override PartName="/ppt/slides/_rels/slide68.xml.rels" ContentType="application/vnd.openxmlformats-package.relationships+xml"/>
  <Override PartName="/ppt/slides/_rels/slide114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120.xml.rels" ContentType="application/vnd.openxmlformats-package.relationships+xml"/>
  <Override PartName="/ppt/slides/_rels/slide75.xml.rels" ContentType="application/vnd.openxmlformats-package.relationships+xml"/>
  <Override PartName="/ppt/slides/_rels/slide121.xml.rels" ContentType="application/vnd.openxmlformats-package.relationships+xml"/>
  <Override PartName="/ppt/slides/_rels/slide76.xml.rels" ContentType="application/vnd.openxmlformats-package.relationships+xml"/>
  <Override PartName="/ppt/slides/_rels/slide122.xml.rels" ContentType="application/vnd.openxmlformats-package.relationships+xml"/>
  <Override PartName="/ppt/slides/_rels/slide77.xml.rels" ContentType="application/vnd.openxmlformats-package.relationships+xml"/>
  <Override PartName="/ppt/slides/_rels/slide123.xml.rels" ContentType="application/vnd.openxmlformats-package.relationships+xml"/>
  <Override PartName="/ppt/slides/_rels/slide78.xml.rels" ContentType="application/vnd.openxmlformats-package.relationships+xml"/>
  <Override PartName="/ppt/slides/_rels/slide124.xml.rels" ContentType="application/vnd.openxmlformats-package.relationships+xml"/>
  <Override PartName="/ppt/slides/_rels/slide79.xml.rels" ContentType="application/vnd.openxmlformats-package.relationships+xml"/>
  <Override PartName="/ppt/slides/_rels/slide130.xml.rels" ContentType="application/vnd.openxmlformats-package.relationships+xml"/>
  <Override PartName="/ppt/slides/_rels/slide17.xml.rels" ContentType="application/vnd.openxmlformats-package.relationships+xml"/>
  <Override PartName="/ppt/slides/_rels/slide85.xml.rels" ContentType="application/vnd.openxmlformats-package.relationships+xml"/>
  <Override PartName="/ppt/slides/_rels/slide131.xml.rels" ContentType="application/vnd.openxmlformats-package.relationships+xml"/>
  <Override PartName="/ppt/slides/_rels/slide18.xml.rels" ContentType="application/vnd.openxmlformats-package.relationships+xml"/>
  <Override PartName="/ppt/slides/_rels/slide86.xml.rels" ContentType="application/vnd.openxmlformats-package.relationships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30.xml" ContentType="application/vnd.openxmlformats-officedocument.presentationml.slide+xml"/>
  <Override PartName="/ppt/slides/slide8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98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03.xml" ContentType="application/vnd.openxmlformats-officedocument.presentationml.slide+xml"/>
  <Override PartName="/ppt/slides/slide99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04.xml" ContentType="application/vnd.openxmlformats-officedocument.presentationml.slide+xml"/>
  <Override PartName="/ppt/slides/slide8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90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10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0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101.xml" ContentType="application/vnd.openxmlformats-officedocument.presentationml.slide+xml"/>
  <Override PartName="/ppt/slides/slide56.xml" ContentType="application/vnd.openxmlformats-officedocument.presentationml.slide+xml"/>
  <Override PartName="/ppt/slides/slide102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53.xml" ContentType="application/vnd.openxmlformats-officedocument.presentationml.slide+xml"/>
  <Override PartName="/ppt/slides/slide133.xml" ContentType="application/vnd.openxmlformats-officedocument.presentationml.slide+xml"/>
  <Override PartName="/ppt/slides/slide19.xml" ContentType="application/vnd.openxmlformats-officedocument.presentationml.slide+xml"/>
  <Override PartName="/ppt/slides/slide87.xml" ContentType="application/vnd.openxmlformats-officedocument.presentationml.slide+xml"/>
  <Override PartName="/ppt/slides/slide129.xml" ContentType="application/vnd.openxmlformats-officedocument.presentationml.slide+xml"/>
  <Override PartName="/ppt/slides/slide131.xml" ContentType="application/vnd.openxmlformats-officedocument.presentationml.slide+xml"/>
  <Override PartName="/ppt/slides/slide51.xml" ContentType="application/vnd.openxmlformats-officedocument.presentationml.slide+xml"/>
  <Override PartName="/ppt/slides/slide132.xml" ContentType="application/vnd.openxmlformats-officedocument.presentationml.slide+xml"/>
  <Override PartName="/ppt/slides/slide52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6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85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91.xml" ContentType="application/vnd.openxmlformats-officedocument.presentationml.slide+xml"/>
  <Override PartName="/ppt/slides/slide24.xml" ContentType="application/vnd.openxmlformats-officedocument.presentationml.slide+xml"/>
  <Override PartName="/ppt/slides/slide92.xml" ContentType="application/vnd.openxmlformats-officedocument.presentationml.slide+xml"/>
  <Override PartName="/ppt/slides/slide96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93.xml" ContentType="application/vnd.openxmlformats-officedocument.presentationml.slide+xml"/>
  <Override PartName="/ppt/slides/slide97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9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10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s/slide66.xml" ContentType="application/vnd.openxmlformats-officedocument.presentationml.slide+xml"/>
  <Override PartName="/ppt/slides/slide112.xml" ContentType="application/vnd.openxmlformats-officedocument.presentationml.slide+xml"/>
  <Override PartName="/ppt/slides/slide67.xml" ContentType="application/vnd.openxmlformats-officedocument.presentationml.slide+xml"/>
  <Override PartName="/ppt/slides/slide113.xml" ContentType="application/vnd.openxmlformats-officedocument.presentationml.slide+xml"/>
  <Override PartName="/ppt/slides/slide68.xml" ContentType="application/vnd.openxmlformats-officedocument.presentationml.slide+xml"/>
  <Override PartName="/ppt/slides/slide114.xml" ContentType="application/vnd.openxmlformats-officedocument.presentationml.slide+xml"/>
  <Override PartName="/ppt/slides/slide69.xml" ContentType="application/vnd.openxmlformats-officedocument.presentationml.slide+xml"/>
  <Override PartName="/ppt/slides/slide115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20.xml" ContentType="application/vnd.openxmlformats-officedocument.presentationml.slide+xml"/>
  <Override PartName="/ppt/slides/slide75.xml" ContentType="application/vnd.openxmlformats-officedocument.presentationml.slide+xml"/>
  <Override PartName="/ppt/slides/slide121.xml" ContentType="application/vnd.openxmlformats-officedocument.presentationml.slide+xml"/>
  <Override PartName="/ppt/slides/slide76.xml" ContentType="application/vnd.openxmlformats-officedocument.presentationml.slide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slides/slide123.xml" ContentType="application/vnd.openxmlformats-officedocument.presentationml.slide+xml"/>
  <Override PartName="/ppt/slides/slide78.xml" ContentType="application/vnd.openxmlformats-officedocument.presentationml.slide+xml"/>
  <Override PartName="/ppt/slides/slide124.xml" ContentType="application/vnd.openxmlformats-officedocument.presentationml.slide+xml"/>
  <Override PartName="/ppt/slides/slide79.xml" ContentType="application/vnd.openxmlformats-officedocument.presentationml.slide+xml"/>
  <Override PartName="/ppt/slides/slide125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27.xml" ContentType="application/vnd.openxmlformats-officedocument.presentationml.slide+xml"/>
  <Override PartName="/ppt/slides/slide9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Slides/notesSlide124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_rels/notesSlide61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121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33.xml.rels" ContentType="application/vnd.openxmlformats-package.relationships+xml"/>
  <Override PartName="/ppt/notesSlides/_rels/notesSlide100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10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118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22.xml.rels" ContentType="application/vnd.openxmlformats-package.relationships+xml"/>
  <Override PartName="/ppt/notesSlides/_rels/notesSlide120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98.xml.rels" ContentType="application/vnd.openxmlformats-package.relationships+xml"/>
  <Override PartName="/ppt/notesSlides/_rels/notesSlide78.xml.rels" ContentType="application/vnd.openxmlformats-package.relationships+xml"/>
  <Override PartName="/ppt/notesSlides/_rels/notesSlide7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99.xml.rels" ContentType="application/vnd.openxmlformats-package.relationships+xml"/>
  <Override PartName="/ppt/notesSlides/_rels/notesSlide8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7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9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1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7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7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4.xml.rels" ContentType="application/vnd.openxmlformats-package.relationships+xml"/>
  <Override PartName="/ppt/notesSlides/_rels/notesSlide10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119.xml.rels" ContentType="application/vnd.openxmlformats-package.relationships+xml"/>
  <Override PartName="/ppt/notesSlides/_rels/notesSlide7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3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11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16.xml.rels" ContentType="application/vnd.openxmlformats-package.relationships+xml"/>
  <Override PartName="/ppt/notesSlides/_rels/notesSlide8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0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25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9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26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92.xml.rels" ContentType="application/vnd.openxmlformats-package.relationships+xml"/>
  <Override PartName="/ppt/notesSlides/_rels/notesSlide127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93.xml.rels" ContentType="application/vnd.openxmlformats-package.relationships+xml"/>
  <Override PartName="/ppt/notesSlides/_rels/notesSlide128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94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29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130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131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132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5.xml.rels" ContentType="application/vnd.openxmlformats-package.relationships+xml"/>
  <Override PartName="/ppt/notesSlides/_rels/notesSlide10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10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87.xml.rels" ContentType="application/vnd.openxmlformats-package.relationships+xml"/>
  <Override PartName="/ppt/notesSlides/_rels/notesSlide105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88.xml.rels" ContentType="application/vnd.openxmlformats-package.relationships+xml"/>
  <Override PartName="/ppt/notesSlides/_rels/notesSlide106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89.xml.rels" ContentType="application/vnd.openxmlformats-package.relationships+xml"/>
  <Override PartName="/ppt/notesSlides/_rels/notesSlide107.xml.rels" ContentType="application/vnd.openxmlformats-package.relationships+xml"/>
  <Override PartName="/ppt/notesSlides/_rels/notesSlide7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95.xml.rels" ContentType="application/vnd.openxmlformats-package.relationships+xml"/>
  <Override PartName="/ppt/notesSlides/_rels/notesSlide11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96.xml.rels" ContentType="application/vnd.openxmlformats-package.relationships+xml"/>
  <Override PartName="/ppt/notesSlides/_rels/notesSlide1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108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109.xml.rels" ContentType="application/vnd.openxmlformats-package.relationships+xml"/>
  <Override PartName="/ppt/notesSlides/_rels/notesSlide50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57" r:id="rId117"/>
    <p:sldId id="358" r:id="rId118"/>
    <p:sldId id="359" r:id="rId119"/>
    <p:sldId id="360" r:id="rId120"/>
    <p:sldId id="361" r:id="rId121"/>
    <p:sldId id="362" r:id="rId122"/>
    <p:sldId id="363" r:id="rId123"/>
    <p:sldId id="364" r:id="rId124"/>
    <p:sldId id="365" r:id="rId125"/>
    <p:sldId id="366" r:id="rId126"/>
    <p:sldId id="367" r:id="rId127"/>
    <p:sldId id="368" r:id="rId128"/>
    <p:sldId id="369" r:id="rId129"/>
    <p:sldId id="370" r:id="rId130"/>
    <p:sldId id="371" r:id="rId131"/>
    <p:sldId id="372" r:id="rId132"/>
    <p:sldId id="373" r:id="rId133"/>
    <p:sldId id="374" r:id="rId134"/>
    <p:sldId id="375" r:id="rId135"/>
    <p:sldId id="376" r:id="rId136"/>
    <p:sldId id="377" r:id="rId137"/>
    <p:sldId id="378" r:id="rId138"/>
    <p:sldId id="379" r:id="rId139"/>
    <p:sldId id="380" r:id="rId140"/>
    <p:sldId id="381" r:id="rId141"/>
    <p:sldId id="382" r:id="rId142"/>
    <p:sldId id="383" r:id="rId143"/>
    <p:sldId id="384" r:id="rId144"/>
    <p:sldId id="385" r:id="rId145"/>
    <p:sldId id="386" r:id="rId146"/>
    <p:sldId id="387" r:id="rId147"/>
    <p:sldId id="388" r:id="rId148"/>
  </p:sldIdLst>
  <p:sldSz cx="9144000" cy="6858000"/>
  <p:notesSz cx="7099300" cy="102346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slide" Target="slides/slide60.xml"/><Relationship Id="rId76" Type="http://schemas.openxmlformats.org/officeDocument/2006/relationships/slide" Target="slides/slide61.xml"/><Relationship Id="rId77" Type="http://schemas.openxmlformats.org/officeDocument/2006/relationships/slide" Target="slides/slide62.xml"/><Relationship Id="rId78" Type="http://schemas.openxmlformats.org/officeDocument/2006/relationships/slide" Target="slides/slide63.xml"/><Relationship Id="rId79" Type="http://schemas.openxmlformats.org/officeDocument/2006/relationships/slide" Target="slides/slide64.xml"/><Relationship Id="rId80" Type="http://schemas.openxmlformats.org/officeDocument/2006/relationships/slide" Target="slides/slide65.xml"/><Relationship Id="rId81" Type="http://schemas.openxmlformats.org/officeDocument/2006/relationships/slide" Target="slides/slide66.xml"/><Relationship Id="rId82" Type="http://schemas.openxmlformats.org/officeDocument/2006/relationships/slide" Target="slides/slide67.xml"/><Relationship Id="rId83" Type="http://schemas.openxmlformats.org/officeDocument/2006/relationships/slide" Target="slides/slide68.xml"/><Relationship Id="rId84" Type="http://schemas.openxmlformats.org/officeDocument/2006/relationships/slide" Target="slides/slide69.xml"/><Relationship Id="rId85" Type="http://schemas.openxmlformats.org/officeDocument/2006/relationships/slide" Target="slides/slide70.xml"/><Relationship Id="rId86" Type="http://schemas.openxmlformats.org/officeDocument/2006/relationships/slide" Target="slides/slide71.xml"/><Relationship Id="rId87" Type="http://schemas.openxmlformats.org/officeDocument/2006/relationships/slide" Target="slides/slide72.xml"/><Relationship Id="rId88" Type="http://schemas.openxmlformats.org/officeDocument/2006/relationships/slide" Target="slides/slide73.xml"/><Relationship Id="rId89" Type="http://schemas.openxmlformats.org/officeDocument/2006/relationships/slide" Target="slides/slide74.xml"/><Relationship Id="rId90" Type="http://schemas.openxmlformats.org/officeDocument/2006/relationships/slide" Target="slides/slide75.xml"/><Relationship Id="rId91" Type="http://schemas.openxmlformats.org/officeDocument/2006/relationships/slide" Target="slides/slide76.xml"/><Relationship Id="rId92" Type="http://schemas.openxmlformats.org/officeDocument/2006/relationships/slide" Target="slides/slide77.xml"/><Relationship Id="rId93" Type="http://schemas.openxmlformats.org/officeDocument/2006/relationships/slide" Target="slides/slide78.xml"/><Relationship Id="rId94" Type="http://schemas.openxmlformats.org/officeDocument/2006/relationships/slide" Target="slides/slide79.xml"/><Relationship Id="rId95" Type="http://schemas.openxmlformats.org/officeDocument/2006/relationships/slide" Target="slides/slide80.xml"/><Relationship Id="rId96" Type="http://schemas.openxmlformats.org/officeDocument/2006/relationships/slide" Target="slides/slide81.xml"/><Relationship Id="rId97" Type="http://schemas.openxmlformats.org/officeDocument/2006/relationships/slide" Target="slides/slide82.xml"/><Relationship Id="rId98" Type="http://schemas.openxmlformats.org/officeDocument/2006/relationships/slide" Target="slides/slide83.xml"/><Relationship Id="rId99" Type="http://schemas.openxmlformats.org/officeDocument/2006/relationships/slide" Target="slides/slide84.xml"/><Relationship Id="rId100" Type="http://schemas.openxmlformats.org/officeDocument/2006/relationships/slide" Target="slides/slide85.xml"/><Relationship Id="rId101" Type="http://schemas.openxmlformats.org/officeDocument/2006/relationships/slide" Target="slides/slide86.xml"/><Relationship Id="rId102" Type="http://schemas.openxmlformats.org/officeDocument/2006/relationships/slide" Target="slides/slide87.xml"/><Relationship Id="rId103" Type="http://schemas.openxmlformats.org/officeDocument/2006/relationships/slide" Target="slides/slide88.xml"/><Relationship Id="rId104" Type="http://schemas.openxmlformats.org/officeDocument/2006/relationships/slide" Target="slides/slide89.xml"/><Relationship Id="rId105" Type="http://schemas.openxmlformats.org/officeDocument/2006/relationships/slide" Target="slides/slide90.xml"/><Relationship Id="rId106" Type="http://schemas.openxmlformats.org/officeDocument/2006/relationships/slide" Target="slides/slide91.xml"/><Relationship Id="rId107" Type="http://schemas.openxmlformats.org/officeDocument/2006/relationships/slide" Target="slides/slide92.xml"/><Relationship Id="rId108" Type="http://schemas.openxmlformats.org/officeDocument/2006/relationships/slide" Target="slides/slide93.xml"/><Relationship Id="rId109" Type="http://schemas.openxmlformats.org/officeDocument/2006/relationships/slide" Target="slides/slide94.xml"/><Relationship Id="rId110" Type="http://schemas.openxmlformats.org/officeDocument/2006/relationships/slide" Target="slides/slide95.xml"/><Relationship Id="rId111" Type="http://schemas.openxmlformats.org/officeDocument/2006/relationships/slide" Target="slides/slide96.xml"/><Relationship Id="rId112" Type="http://schemas.openxmlformats.org/officeDocument/2006/relationships/slide" Target="slides/slide97.xml"/><Relationship Id="rId113" Type="http://schemas.openxmlformats.org/officeDocument/2006/relationships/slide" Target="slides/slide98.xml"/><Relationship Id="rId114" Type="http://schemas.openxmlformats.org/officeDocument/2006/relationships/slide" Target="slides/slide99.xml"/><Relationship Id="rId115" Type="http://schemas.openxmlformats.org/officeDocument/2006/relationships/slide" Target="slides/slide100.xml"/><Relationship Id="rId116" Type="http://schemas.openxmlformats.org/officeDocument/2006/relationships/slide" Target="slides/slide101.xml"/><Relationship Id="rId117" Type="http://schemas.openxmlformats.org/officeDocument/2006/relationships/slide" Target="slides/slide102.xml"/><Relationship Id="rId118" Type="http://schemas.openxmlformats.org/officeDocument/2006/relationships/slide" Target="slides/slide103.xml"/><Relationship Id="rId119" Type="http://schemas.openxmlformats.org/officeDocument/2006/relationships/slide" Target="slides/slide104.xml"/><Relationship Id="rId120" Type="http://schemas.openxmlformats.org/officeDocument/2006/relationships/slide" Target="slides/slide105.xml"/><Relationship Id="rId121" Type="http://schemas.openxmlformats.org/officeDocument/2006/relationships/slide" Target="slides/slide106.xml"/><Relationship Id="rId122" Type="http://schemas.openxmlformats.org/officeDocument/2006/relationships/slide" Target="slides/slide107.xml"/><Relationship Id="rId123" Type="http://schemas.openxmlformats.org/officeDocument/2006/relationships/slide" Target="slides/slide108.xml"/><Relationship Id="rId124" Type="http://schemas.openxmlformats.org/officeDocument/2006/relationships/slide" Target="slides/slide109.xml"/><Relationship Id="rId125" Type="http://schemas.openxmlformats.org/officeDocument/2006/relationships/slide" Target="slides/slide110.xml"/><Relationship Id="rId126" Type="http://schemas.openxmlformats.org/officeDocument/2006/relationships/slide" Target="slides/slide111.xml"/><Relationship Id="rId127" Type="http://schemas.openxmlformats.org/officeDocument/2006/relationships/slide" Target="slides/slide112.xml"/><Relationship Id="rId128" Type="http://schemas.openxmlformats.org/officeDocument/2006/relationships/slide" Target="slides/slide113.xml"/><Relationship Id="rId129" Type="http://schemas.openxmlformats.org/officeDocument/2006/relationships/slide" Target="slides/slide114.xml"/><Relationship Id="rId130" Type="http://schemas.openxmlformats.org/officeDocument/2006/relationships/slide" Target="slides/slide115.xml"/><Relationship Id="rId131" Type="http://schemas.openxmlformats.org/officeDocument/2006/relationships/slide" Target="slides/slide116.xml"/><Relationship Id="rId132" Type="http://schemas.openxmlformats.org/officeDocument/2006/relationships/slide" Target="slides/slide117.xml"/><Relationship Id="rId133" Type="http://schemas.openxmlformats.org/officeDocument/2006/relationships/slide" Target="slides/slide118.xml"/><Relationship Id="rId134" Type="http://schemas.openxmlformats.org/officeDocument/2006/relationships/slide" Target="slides/slide119.xml"/><Relationship Id="rId135" Type="http://schemas.openxmlformats.org/officeDocument/2006/relationships/slide" Target="slides/slide120.xml"/><Relationship Id="rId136" Type="http://schemas.openxmlformats.org/officeDocument/2006/relationships/slide" Target="slides/slide121.xml"/><Relationship Id="rId137" Type="http://schemas.openxmlformats.org/officeDocument/2006/relationships/slide" Target="slides/slide122.xml"/><Relationship Id="rId138" Type="http://schemas.openxmlformats.org/officeDocument/2006/relationships/slide" Target="slides/slide123.xml"/><Relationship Id="rId139" Type="http://schemas.openxmlformats.org/officeDocument/2006/relationships/slide" Target="slides/slide124.xml"/><Relationship Id="rId140" Type="http://schemas.openxmlformats.org/officeDocument/2006/relationships/slide" Target="slides/slide125.xml"/><Relationship Id="rId141" Type="http://schemas.openxmlformats.org/officeDocument/2006/relationships/slide" Target="slides/slide126.xml"/><Relationship Id="rId142" Type="http://schemas.openxmlformats.org/officeDocument/2006/relationships/slide" Target="slides/slide127.xml"/><Relationship Id="rId143" Type="http://schemas.openxmlformats.org/officeDocument/2006/relationships/slide" Target="slides/slide128.xml"/><Relationship Id="rId144" Type="http://schemas.openxmlformats.org/officeDocument/2006/relationships/slide" Target="slides/slide129.xml"/><Relationship Id="rId145" Type="http://schemas.openxmlformats.org/officeDocument/2006/relationships/slide" Target="slides/slide130.xml"/><Relationship Id="rId146" Type="http://schemas.openxmlformats.org/officeDocument/2006/relationships/slide" Target="slides/slide131.xml"/><Relationship Id="rId147" Type="http://schemas.openxmlformats.org/officeDocument/2006/relationships/slide" Target="slides/slide132.xml"/><Relationship Id="rId148" Type="http://schemas.openxmlformats.org/officeDocument/2006/relationships/slide" Target="slides/slide133.xml"/><Relationship Id="rId14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dt" idx="3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ftr" idx="3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sldNum" idx="3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2DE2481-D7F5-4A6D-BE40-F1E13C41720C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00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
</Relationships>
</file>

<file path=ppt/notesSlides/_rels/notesSlide101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
</Relationships>
</file>

<file path=ppt/notesSlides/_rels/notesSlide102.xml.rels><?xml version="1.0" encoding="UTF-8"?>
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
</Relationships>
</file>

<file path=ppt/notesSlides/_rels/notesSlide103.xml.rels><?xml version="1.0" encoding="UTF-8"?>
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
</Relationships>
</file>

<file path=ppt/notesSlides/_rels/notesSlide104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
</Relationships>
</file>

<file path=ppt/notesSlides/_rels/notesSlide105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
</Relationships>
</file>

<file path=ppt/notesSlides/_rels/notesSlide106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
</Relationships>
</file>

<file path=ppt/notesSlides/_rels/notesSlide107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
</Relationships>
</file>

<file path=ppt/notesSlides/_rels/notesSlide108.xml.rels><?xml version="1.0" encoding="UTF-8"?>
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
</Relationships>
</file>

<file path=ppt/notesSlides/_rels/notesSlide109.xml.rels><?xml version="1.0" encoding="UTF-8"?>
<Relationships xmlns="http://schemas.openxmlformats.org/package/2006/relationships"><Relationship Id="rId1" Type="http://schemas.openxmlformats.org/officeDocument/2006/relationships/slide" Target="../slides/slide109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10.xml.rels><?xml version="1.0" encoding="UTF-8"?>
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
</Relationships>
</file>

<file path=ppt/notesSlides/_rels/notesSlide111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
</Relationships>
</file>

<file path=ppt/notesSlides/_rels/notesSlide112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
</Relationships>
</file>

<file path=ppt/notesSlides/_rels/notesSlide113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
</Relationships>
</file>

<file path=ppt/notesSlides/_rels/notesSlide114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
</Relationships>
</file>

<file path=ppt/notesSlides/_rels/notesSlide115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
</Relationships>
</file>

<file path=ppt/notesSlides/_rels/notesSlide116.xml.rels><?xml version="1.0" encoding="UTF-8"?>
<Relationships xmlns="http://schemas.openxmlformats.org/package/2006/relationships"><Relationship Id="rId1" Type="http://schemas.openxmlformats.org/officeDocument/2006/relationships/slide" Target="../slides/slide116.xml"/><Relationship Id="rId2" Type="http://schemas.openxmlformats.org/officeDocument/2006/relationships/notesMaster" Target="../notesMasters/notesMaster1.xml"/>
</Relationships>
</file>

<file path=ppt/notesSlides/_rels/notesSlide117.xml.rels><?xml version="1.0" encoding="UTF-8"?>
<Relationships xmlns="http://schemas.openxmlformats.org/package/2006/relationships"><Relationship Id="rId1" Type="http://schemas.openxmlformats.org/officeDocument/2006/relationships/slide" Target="../slides/slide117.xml"/><Relationship Id="rId2" Type="http://schemas.openxmlformats.org/officeDocument/2006/relationships/notesMaster" Target="../notesMasters/notesMaster1.xml"/>
</Relationships>
</file>

<file path=ppt/notesSlides/_rels/notesSlide118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
</Relationships>
</file>

<file path=ppt/notesSlides/_rels/notesSlide119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20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
</Relationships>
</file>

<file path=ppt/notesSlides/_rels/notesSlide121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
</Relationships>
</file>

<file path=ppt/notesSlides/_rels/notesSlide122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
</Relationships>
</file>

<file path=ppt/notesSlides/_rels/notesSlide123.xml.rels><?xml version="1.0" encoding="UTF-8"?>
<Relationships xmlns="http://schemas.openxmlformats.org/package/2006/relationships"><Relationship Id="rId1" Type="http://schemas.openxmlformats.org/officeDocument/2006/relationships/slide" Target="../slides/slide123.xml"/><Relationship Id="rId2" Type="http://schemas.openxmlformats.org/officeDocument/2006/relationships/notesMaster" Target="../notesMasters/notesMaster1.xml"/>
</Relationships>
</file>

<file path=ppt/notesSlides/_rels/notesSlide124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
</Relationships>
</file>

<file path=ppt/notesSlides/_rels/notesSlide125.xml.rels><?xml version="1.0" encoding="UTF-8"?>
<Relationships xmlns="http://schemas.openxmlformats.org/package/2006/relationships"><Relationship Id="rId1" Type="http://schemas.openxmlformats.org/officeDocument/2006/relationships/slide" Target="../slides/slide125.xml"/><Relationship Id="rId2" Type="http://schemas.openxmlformats.org/officeDocument/2006/relationships/notesMaster" Target="../notesMasters/notesMaster1.xml"/>
</Relationships>
</file>

<file path=ppt/notesSlides/_rels/notesSlide126.xml.rels><?xml version="1.0" encoding="UTF-8"?>
<Relationships xmlns="http://schemas.openxmlformats.org/package/2006/relationships"><Relationship Id="rId1" Type="http://schemas.openxmlformats.org/officeDocument/2006/relationships/slide" Target="../slides/slide126.xml"/><Relationship Id="rId2" Type="http://schemas.openxmlformats.org/officeDocument/2006/relationships/notesMaster" Target="../notesMasters/notesMaster1.xml"/>
</Relationships>
</file>

<file path=ppt/notesSlides/_rels/notesSlide127.xml.rels><?xml version="1.0" encoding="UTF-8"?>
<Relationships xmlns="http://schemas.openxmlformats.org/package/2006/relationships"><Relationship Id="rId1" Type="http://schemas.openxmlformats.org/officeDocument/2006/relationships/slide" Target="../slides/slide127.xml"/><Relationship Id="rId2" Type="http://schemas.openxmlformats.org/officeDocument/2006/relationships/notesMaster" Target="../notesMasters/notesMaster1.xml"/>
</Relationships>
</file>

<file path=ppt/notesSlides/_rels/notesSlide128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
</Relationships>
</file>

<file path=ppt/notesSlides/_rels/notesSlide129.xml.rels><?xml version="1.0" encoding="UTF-8"?>
<Relationships xmlns="http://schemas.openxmlformats.org/package/2006/relationships"><Relationship Id="rId1" Type="http://schemas.openxmlformats.org/officeDocument/2006/relationships/slide" Target="../slides/slide129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30.xml.rels><?xml version="1.0" encoding="UTF-8"?>
<Relationships xmlns="http://schemas.openxmlformats.org/package/2006/relationships"><Relationship Id="rId1" Type="http://schemas.openxmlformats.org/officeDocument/2006/relationships/slide" Target="../slides/slide130.xml"/><Relationship Id="rId2" Type="http://schemas.openxmlformats.org/officeDocument/2006/relationships/notesMaster" Target="../notesMasters/notesMaster1.xml"/>
</Relationships>
</file>

<file path=ppt/notesSlides/_rels/notesSlide131.xml.rels><?xml version="1.0" encoding="UTF-8"?>
<Relationships xmlns="http://schemas.openxmlformats.org/package/2006/relationships"><Relationship Id="rId1" Type="http://schemas.openxmlformats.org/officeDocument/2006/relationships/slide" Target="../slides/slide131.xml"/><Relationship Id="rId2" Type="http://schemas.openxmlformats.org/officeDocument/2006/relationships/notesMaster" Target="../notesMasters/notesMaster1.xml"/>
</Relationships>
</file>

<file path=ppt/notesSlides/_rels/notesSlide132.xml.rels><?xml version="1.0" encoding="UTF-8"?>
<Relationships xmlns="http://schemas.openxmlformats.org/package/2006/relationships"><Relationship Id="rId1" Type="http://schemas.openxmlformats.org/officeDocument/2006/relationships/slide" Target="../slides/slide132.xml"/><Relationship Id="rId2" Type="http://schemas.openxmlformats.org/officeDocument/2006/relationships/notesMaster" Target="../notesMasters/notesMaster1.xml"/>
</Relationships>
</file>

<file path=ppt/notesSlides/_rels/notesSlide133.xml.rels><?xml version="1.0" encoding="UTF-8"?>
<Relationships xmlns="http://schemas.openxmlformats.org/package/2006/relationships"><Relationship Id="rId1" Type="http://schemas.openxmlformats.org/officeDocument/2006/relationships/slide" Target="../slides/slide13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Computer_graphics" TargetMode="External"/><Relationship Id="rId2" Type="http://schemas.openxmlformats.org/officeDocument/2006/relationships/hyperlink" Target="https://en.wikipedia.org/wiki/Mipmap#cite_note-1" TargetMode="External"/><Relationship Id="rId3" Type="http://schemas.openxmlformats.org/officeDocument/2006/relationships/hyperlink" Target="https://en.wikipedia.org/wiki/Mipmap#cite_note-2" TargetMode="External"/><Relationship Id="rId4" Type="http://schemas.openxmlformats.org/officeDocument/2006/relationships/hyperlink" Target="https://en.wikipedia.org/wiki/Mipmap#cite_note-3" TargetMode="External"/><Relationship Id="rId5" Type="http://schemas.openxmlformats.org/officeDocument/2006/relationships/hyperlink" Target="https://en.wikipedia.org/wiki/Optimization_(computer_science)" TargetMode="External"/><Relationship Id="rId6" Type="http://schemas.openxmlformats.org/officeDocument/2006/relationships/hyperlink" Target="https://en.wikipedia.org/wiki/Latin" TargetMode="External"/><Relationship Id="rId7" Type="http://schemas.openxmlformats.org/officeDocument/2006/relationships/slide" Target="../slides/slide36.xml"/><Relationship Id="rId8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
</Relationships>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_rels/notesSlide90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
</Relationships>
</file>

<file path=ppt/notesSlides/_rels/notesSlide91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
</Relationships>
</file>

<file path=ppt/notesSlides/_rels/notesSlide92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
</Relationships>
</file>

<file path=ppt/notesSlides/_rels/notesSlide93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
</Relationships>
</file>

<file path=ppt/notesSlides/_rels/notesSlide94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
</Relationships>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
</Relationships>
</file>

<file path=ppt/notesSlides/_rels/notesSlide96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
</Relationships>
</file>

<file path=ppt/notesSlides/_rels/notesSlide97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
</Relationships>
</file>

<file path=ppt/notesSlides/_rels/notesSlide98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
</Relationships>
</file>

<file path=ppt/notesSlides/_rels/notesSlide99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sldNum" idx="30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68F4EC-AFF7-4E9A-9FB8-3E19979E27D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3"/>
          <p:cNvSpPr>
            <a:spLocks noGrp="1"/>
          </p:cNvSpPr>
          <p:nvPr>
            <p:ph type="sldNum" idx="30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F806B7A-D117-4ECD-947A-6F90DCC1058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sldNum" idx="39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B53592-A4FC-4C20-9B77-6E3FF4E12C8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sldNum" idx="40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72796F-2F70-49E7-B4C1-F404B8E03A8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8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sldNum" idx="40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B7C9F5-A6D6-4669-95F8-1C117766B30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40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AD91DC-15C0-416D-9855-AA6FC71FBA7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sldNum" idx="40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8F6DE22-9B62-4D51-97C2-284086F5007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 type="sldNum" idx="40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F204024-F06D-4EC2-B45E-13660CBD054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sldNum" idx="40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15AD463-DBF9-476E-BCA9-5D56BF03AFC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3"/>
          <p:cNvSpPr>
            <a:spLocks noGrp="1"/>
          </p:cNvSpPr>
          <p:nvPr>
            <p:ph type="sldNum" idx="40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1C9DCC-0A7F-427B-BF5A-8DFBA0DC01C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sldNum" idx="40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3BB8DA6-B630-46DF-8212-3052D9EE2AF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4" name="PlaceHolder 3"/>
          <p:cNvSpPr>
            <a:spLocks noGrp="1"/>
          </p:cNvSpPr>
          <p:nvPr>
            <p:ph type="sldNum" idx="40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A29B3E-34C6-4076-BF23-328B981A816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sldNum" idx="31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5D557CA-4E06-48CC-ACBD-37607131A7B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sldNum" idx="40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B8E400D-CC3A-47E1-AE84-713CFA2A504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3"/>
          <p:cNvSpPr>
            <a:spLocks noGrp="1"/>
          </p:cNvSpPr>
          <p:nvPr>
            <p:ph type="sldNum" idx="41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36226A6-B29D-444C-8F09-90C1098E383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sldNum" idx="411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9C4E6E-7F9F-451E-AC62-7E20A1C4E6D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sldNum" idx="412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239851-6C88-4F31-96FF-984793B10CD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1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3"/>
          <p:cNvSpPr>
            <a:spLocks noGrp="1"/>
          </p:cNvSpPr>
          <p:nvPr>
            <p:ph type="sldNum" idx="413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6949581-08E2-40CF-B622-E9727356866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sldNum" idx="414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3BD65F2-72C3-47FD-A768-55D23DCA108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2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" name="PlaceHolder 3"/>
          <p:cNvSpPr>
            <a:spLocks noGrp="1"/>
          </p:cNvSpPr>
          <p:nvPr>
            <p:ph type="sldNum" idx="415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553C834-4359-4D39-8FC5-09C492E6F3D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sldNum" idx="416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FD78D10-291F-4250-BA1F-9A27E0555B2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3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1" name="PlaceHolder 3"/>
          <p:cNvSpPr>
            <a:spLocks noGrp="1"/>
          </p:cNvSpPr>
          <p:nvPr>
            <p:ph type="sldNum" idx="417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D93994-E123-46A8-973F-C315382E965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3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" name="PlaceHolder 3"/>
          <p:cNvSpPr>
            <a:spLocks noGrp="1"/>
          </p:cNvSpPr>
          <p:nvPr>
            <p:ph type="sldNum" idx="418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CDD78C-623A-468D-9E63-4233A5ECF71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sldNum" idx="31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815618F-9376-47F3-BE87-C85FF370414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3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 type="sldNum" idx="419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5F1233-8AA2-4602-85D9-0AAAFDECA94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3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0" name="PlaceHolder 3"/>
          <p:cNvSpPr>
            <a:spLocks noGrp="1"/>
          </p:cNvSpPr>
          <p:nvPr>
            <p:ph type="sldNum" idx="420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EA6C2F7-DC50-40B6-8DA4-F905C12641A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4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3" name="PlaceHolder 3"/>
          <p:cNvSpPr>
            <a:spLocks noGrp="1"/>
          </p:cNvSpPr>
          <p:nvPr>
            <p:ph type="sldNum" idx="421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350936-7F70-4B40-AC2C-C49AE27E05D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4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6" name="PlaceHolder 3"/>
          <p:cNvSpPr>
            <a:spLocks noGrp="1"/>
          </p:cNvSpPr>
          <p:nvPr>
            <p:ph type="sldNum" idx="422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DB4FED-0362-48FC-95D6-26B96A55CB0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4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 type="sldNum" idx="423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DA84E4-C67A-4A18-AD5E-EED6639FA50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sldNum" idx="424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803702-D236-4A47-AD85-F08B51F4677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5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PlaceHolder 3"/>
          <p:cNvSpPr>
            <a:spLocks noGrp="1"/>
          </p:cNvSpPr>
          <p:nvPr>
            <p:ph type="sldNum" idx="425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97BDCEA-5293-4958-B78F-E22C12772D3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5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8" name="PlaceHolder 3"/>
          <p:cNvSpPr>
            <a:spLocks noGrp="1"/>
          </p:cNvSpPr>
          <p:nvPr>
            <p:ph type="sldNum" idx="426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0002F63-B105-4BB8-8BBE-18DDD1E0B15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sldNum" idx="427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1643800-D3AB-47D6-A261-2A79C69D357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6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4" name="PlaceHolder 3"/>
          <p:cNvSpPr>
            <a:spLocks noGrp="1"/>
          </p:cNvSpPr>
          <p:nvPr>
            <p:ph type="sldNum" idx="428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6D96CBE-8B48-4CDB-B458-018B621EE11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sldNum" idx="31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40C9FF6-1B65-4310-8900-1651F868558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6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PlaceHolder 3"/>
          <p:cNvSpPr>
            <a:spLocks noGrp="1"/>
          </p:cNvSpPr>
          <p:nvPr>
            <p:ph type="sldNum" idx="429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00237C-B49E-4223-AF24-B2A697F7288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6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0" name="PlaceHolder 3"/>
          <p:cNvSpPr>
            <a:spLocks noGrp="1"/>
          </p:cNvSpPr>
          <p:nvPr>
            <p:ph type="sldNum" idx="430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D9B83AF-BAA6-4962-807C-96F67520964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7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3" name="PlaceHolder 3"/>
          <p:cNvSpPr>
            <a:spLocks noGrp="1"/>
          </p:cNvSpPr>
          <p:nvPr>
            <p:ph type="sldNum" idx="431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0513BBC-7319-4275-9504-0D17B7639DF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680" cy="3837240"/>
          </a:xfrm>
          <a:prstGeom prst="rect">
            <a:avLst/>
          </a:prstGeom>
          <a:ln w="0">
            <a:noFill/>
          </a:ln>
        </p:spPr>
      </p:sp>
      <p:sp>
        <p:nvSpPr>
          <p:cNvPr id="107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640" cy="460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6" name="PlaceHolder 3"/>
          <p:cNvSpPr>
            <a:spLocks noGrp="1"/>
          </p:cNvSpPr>
          <p:nvPr>
            <p:ph type="sldNum" idx="432"/>
          </p:nvPr>
        </p:nvSpPr>
        <p:spPr>
          <a:xfrm>
            <a:off x="4021200" y="9721800"/>
            <a:ext cx="3075120" cy="50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F2D63F9-623D-402C-8A03-9C5351D2A30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sldNum" idx="31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48E411-6DDF-4949-B943-16143A53C5B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sldNum" idx="31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C44EF18-7031-49D6-BFEB-FAB670EBDD9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sldNum" idx="31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614AF0B-6885-414A-84C1-7F62936BD18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sldNum" idx="316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65747B8-4867-4A11-B3E8-A30D5A0D9F3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3"/>
          <p:cNvSpPr>
            <a:spLocks noGrp="1"/>
          </p:cNvSpPr>
          <p:nvPr>
            <p:ph type="sldNum" idx="31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5D254B1-D506-48B7-85F7-18CDF7B0BE6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PlaceHolder 3"/>
          <p:cNvSpPr>
            <a:spLocks noGrp="1"/>
          </p:cNvSpPr>
          <p:nvPr>
            <p:ph type="sldNum" idx="31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328E4C-1E9D-419E-9FB0-FF375ED1055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meshes and tesselation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coordinate spaces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 type="sldNum" idx="30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FAFE84-3D77-4347-A2AF-3685A8255C5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sldNum" idx="31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2720395-2A8C-4F13-9A71-5ED0B73942F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sldNum" idx="32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BB4D047-FD5E-4345-A4AB-7BDDEE9C4AD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sldNum" idx="32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2049526-D92F-4AC0-943E-BDE6C9FD78F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6320" cy="3836880"/>
          </a:xfrm>
          <a:prstGeom prst="rect">
            <a:avLst/>
          </a:prstGeom>
          <a:ln w="0">
            <a:noFill/>
          </a:ln>
        </p:spPr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8280" cy="460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sldNum" idx="322"/>
          </p:nvPr>
        </p:nvSpPr>
        <p:spPr>
          <a:xfrm>
            <a:off x="4021200" y="9721800"/>
            <a:ext cx="307476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09847D1-078F-47BA-A834-9D677651074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sldNum" idx="32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4B01AD-AF8D-4D42-AC99-3872A3A9C64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sldNum" idx="32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83B5F8D-A0DC-4ECB-BE41-9E0C4F03B28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sldNum" idx="32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52B0427-B428-41D9-B331-8E0F6D77284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sldNum" idx="32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307BD0B-C383-4825-A08B-B1CC1D333E6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sldNum" idx="32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F72234-63C6-4738-9AAD-E11120B73BA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sldNum" idx="32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6D1A25-5E7E-4292-B6BA-1EA13FC2B23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 type="sldNum" idx="30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25E666B-F690-4056-91CD-25F138858D2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sldNum" idx="32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C52945-E5E8-4A2B-9165-69942566898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sldNum" idx="33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E73E1FE-73B9-4512-BE71-9763A00F04F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sldNum" idx="33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FD0EB6-84E1-4106-B23D-026388BAAAF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sldNum" idx="33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B9E38C-8BD7-4867-9685-35BEFE7FA85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sldNum" idx="33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E940C4-CE85-494B-BEB6-F216BFE8415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3"/>
          <p:cNvSpPr>
            <a:spLocks noGrp="1"/>
          </p:cNvSpPr>
          <p:nvPr>
            <p:ph type="sldNum" idx="33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DE3B0A9-1632-4780-B665-562A324A041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In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1"/>
              </a:rPr>
              <a:t>computer graphics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(also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 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) or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pyramids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2"/>
              </a:rPr>
              <a:t>[1]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3"/>
              </a:rPr>
              <a:t>[2]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4"/>
              </a:rPr>
              <a:t>[3]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are pre-calculated,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5"/>
              </a:rPr>
              <a:t>optimized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sequences of images, each of which is a progressively lower resolution representation of the same image.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The letters "MIP" in the name are an acronym of the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6"/>
              </a:rPr>
              <a:t>Latin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phrase </a:t>
            </a:r>
            <a:r>
              <a:rPr b="0" i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multum in parvo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 meaning "much in little".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 type="sldNum" idx="33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EE7AAD-2E9D-4485-9696-8889161CCCE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ldNum" idx="33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0B04B9-073C-4190-8B62-A71139341FC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sldNum" idx="33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485BA7-93FD-4B81-B292-74371E3B900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sldNum" idx="33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D11D10-3896-4D9A-B10C-2251EA3E50E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sldNum" idx="30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B66FA32-B05D-413C-851C-FD5B8B6ADFE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sldNum" idx="33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A5954A-046D-4670-AF42-A80984923A9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sldNum" idx="34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A64E08E-04D1-48A9-BD99-AC5AA52A060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sldNum" idx="34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DB5BA66-B5AE-49D4-8548-91813081658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34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69E27C8-BD43-4CA0-883C-71B942AF7F5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PlaceHolder 3"/>
          <p:cNvSpPr>
            <a:spLocks noGrp="1"/>
          </p:cNvSpPr>
          <p:nvPr>
            <p:ph type="sldNum" idx="34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9FD756B-3D13-462D-BA13-F73A3C0615A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sldNum" idx="34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AC61D1-9B44-4DE9-A823-1F1314A6C14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sldNum" idx="34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F39824-CCA4-4D0E-951A-6E0F84CFCC3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sldNum" idx="34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CB6001-D26D-4B01-9F86-898A5AEECF9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sldNum" idx="34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A5503A4-87B9-47C2-8960-FE3C542C00E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sldNum" idx="34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EB745D-4312-4E9F-88A2-C5B5282528C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sldNum" idx="30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B6FB044-2D26-4E40-AA05-F03A689EEE5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sldNum" idx="34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32E0B5D-7149-4889-9EF3-C59F00A964F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sldNum" idx="35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4668A3D-6B48-475D-93CC-0E8C90749CE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sldNum" idx="35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1E97FB2-654B-4E84-B5E9-A96D238D7D1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PlaceHolder 3"/>
          <p:cNvSpPr>
            <a:spLocks noGrp="1"/>
          </p:cNvSpPr>
          <p:nvPr>
            <p:ph type="sldNum" idx="35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1631610-B328-4430-9A4A-636338B739B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 type="sldNum" idx="35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005FF4-3ECE-48C4-8D1D-C3A8723101F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sldNum" idx="35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742637-AF04-4D50-A81B-1664CCD9302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PlaceHolder 3"/>
          <p:cNvSpPr>
            <a:spLocks noGrp="1"/>
          </p:cNvSpPr>
          <p:nvPr>
            <p:ph type="sldNum" idx="35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3ECCCE-0B3D-462A-A4EA-CB99CCCCFFF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sldNum" idx="35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0628CE2-6B0A-4D1B-9534-B5524B452EA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sldNum" idx="35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0DE9335-0832-4E53-8A11-B09A448FC51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sldNum" idx="35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F87571-9A39-4602-86DF-5DE5F816DC8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sldNum" idx="30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87C8AA5-2CBF-4134-867F-C220D1F4EC7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sldNum" idx="35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A8F6AF9-6BCB-42B7-AB23-3BD90FC61DB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sldNum" idx="36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9EBEE1-1BB4-4D91-9553-F5561DCCBA0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3"/>
          <p:cNvSpPr>
            <a:spLocks noGrp="1"/>
          </p:cNvSpPr>
          <p:nvPr>
            <p:ph type="sldNum" idx="36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4CD954E-8843-42B3-925C-0B82E15570B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sldNum" idx="36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0B1561-A1D2-4743-9491-23F3AEA278C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sldNum" idx="36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8A81A5-EC32-4D66-98FA-AECEED349AC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sldNum" idx="36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4E6320-07F5-4845-8019-DC73DA252D7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sldNum" idx="36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97D2FD-BD11-4968-A01D-E665F8DC746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PlaceHolder 3"/>
          <p:cNvSpPr>
            <a:spLocks noGrp="1"/>
          </p:cNvSpPr>
          <p:nvPr>
            <p:ph type="sldNum" idx="36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DF21007-146B-4582-B06C-840F8C57D24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3"/>
          <p:cNvSpPr>
            <a:spLocks noGrp="1"/>
          </p:cNvSpPr>
          <p:nvPr>
            <p:ph type="sldNum" idx="36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D671C34-0B6D-478B-AADF-472C8866145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sldNum" idx="36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9E99026-FA1A-4510-95CE-83E3215A2D7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 type="sldNum" idx="30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C83322-290E-4D82-B2D2-87940366238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sldNum" idx="36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A89AEF8-D732-49FC-BD1D-D0D4C37F3FF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sldNum" idx="37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10E1148-FA6E-49AD-B90E-D5D3A2A4828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3"/>
          <p:cNvSpPr>
            <a:spLocks noGrp="1"/>
          </p:cNvSpPr>
          <p:nvPr>
            <p:ph type="sldNum" idx="37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211C57C-8741-4961-B504-1F972FB49F1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3"/>
          <p:cNvSpPr>
            <a:spLocks noGrp="1"/>
          </p:cNvSpPr>
          <p:nvPr>
            <p:ph type="sldNum" idx="37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ED9F58-84A8-47C7-A999-AE4B5326508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sldNum" idx="37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4DD2CD-3D7C-4FDF-B9D3-62FDF33B95A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sldNum" idx="37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2005F7-F558-4C98-88ED-C63CAFAFCA1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3"/>
          <p:cNvSpPr>
            <a:spLocks noGrp="1"/>
          </p:cNvSpPr>
          <p:nvPr>
            <p:ph type="sldNum" idx="37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5A89FAA-B5FE-48DD-97F3-C707A34B984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sldNum" idx="37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DC3B6D-A286-4721-B42E-82519ED893F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sldNum" idx="37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4C3B9F1-B846-417A-BD73-3EAA8305D8D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sldNum" idx="37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65B5AA-8FBB-4E2C-A60E-1C496E13A77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sldNum" idx="30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C202CA-2244-4DF6-A5DD-61B95DCEA4D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PlaceHolder 3"/>
          <p:cNvSpPr>
            <a:spLocks noGrp="1"/>
          </p:cNvSpPr>
          <p:nvPr>
            <p:ph type="sldNum" idx="37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1E1231-7171-46F9-BCBC-D719C23CF69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PlaceHolder 3"/>
          <p:cNvSpPr>
            <a:spLocks noGrp="1"/>
          </p:cNvSpPr>
          <p:nvPr>
            <p:ph type="sldNum" idx="38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5A612D-9EA5-47D4-B5BE-0CCB61808FF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sldNum" idx="38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0E2C8E7-319C-44F1-B210-60E2917010E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sldNum" idx="38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37B487-61DA-440D-8F28-40D63BBFC1B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sldNum" idx="38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6FD69D-47AC-4037-A943-06AB3F95FB7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PlaceHolder 3"/>
          <p:cNvSpPr>
            <a:spLocks noGrp="1"/>
          </p:cNvSpPr>
          <p:nvPr>
            <p:ph type="sldNum" idx="38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266FBE-79E5-4B17-BA7B-BD7EECE3E73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sldNum" idx="38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FBDE910-4176-4C3C-A013-E2D589CA0F8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sldNum" idx="38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F45EE3-4A9A-49FC-B395-CE8303539C5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sldNum" idx="38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0CC202A-A6A5-4212-A50B-AFBFFDB5385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sldNum" idx="38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8EBA363-7059-4DF7-ACA5-58DE4A293B5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sldNum" idx="30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AF3698-457E-491F-A2CD-48FED0D88EE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sldNum" idx="38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C61FABE-90B0-4D16-8117-4D7C3C65091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PlaceHolder 3"/>
          <p:cNvSpPr>
            <a:spLocks noGrp="1"/>
          </p:cNvSpPr>
          <p:nvPr>
            <p:ph type="sldNum" idx="39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0141CB6-03D6-4B80-BD75-1B8799B28A4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3"/>
          <p:cNvSpPr>
            <a:spLocks noGrp="1"/>
          </p:cNvSpPr>
          <p:nvPr>
            <p:ph type="sldNum" idx="39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AEDE9B-F731-45B6-8844-0CA16DAEC97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PlaceHolder 3"/>
          <p:cNvSpPr>
            <a:spLocks noGrp="1"/>
          </p:cNvSpPr>
          <p:nvPr>
            <p:ph type="sldNum" idx="39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CDB6D3-98AE-4571-A223-E27C87440F8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3"/>
          <p:cNvSpPr>
            <a:spLocks noGrp="1"/>
          </p:cNvSpPr>
          <p:nvPr>
            <p:ph type="sldNum" idx="39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5D257E-93BB-4660-814A-8432DA170FD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sldNum" idx="39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9FA3CF4-C19E-4B9A-A48D-BC1C39234D8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sldNum" idx="39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45A3CDB-5044-4315-926E-F375170B18B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PlaceHolder 3"/>
          <p:cNvSpPr>
            <a:spLocks noGrp="1"/>
          </p:cNvSpPr>
          <p:nvPr>
            <p:ph type="sldNum" idx="39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BC7F1A-CBF1-4924-992E-438F240214E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1" name="PlaceHolder 3"/>
          <p:cNvSpPr>
            <a:spLocks noGrp="1"/>
          </p:cNvSpPr>
          <p:nvPr>
            <p:ph type="sldNum" idx="39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9317527-1F10-4D6F-BA8F-C8B4753ABCE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sldNum" idx="39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5FFFCB-ED28-4F21-B2BF-16F54E1FEC3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44B7A3D-E78A-400F-9D86-972D03934CA6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CE87354-9C21-4EFA-BDD8-0DB752AEB94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9930A06B-2FF3-448A-BA7C-7E539FB46B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5DE8077-751E-448C-AD3C-AB0B6A6D172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0294839C-CAAA-4D96-9E8C-2B6DD4DA260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BCD4CB5-C314-45B5-8410-5B7962114D5C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745E675-2994-4BF7-8137-0B9572F0E5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A11A61E-6E8C-4F42-BC54-80527A596893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934F91A-9496-426E-91FC-A405B5EEFDB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401508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3520" y="1219320"/>
            <a:ext cx="4015080" cy="493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68EC965-63C0-4E82-A573-2589FA9875EF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A3DB201B-6939-41E1-9E32-44F00D544F3D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154B2D6-FE71-4072-AAFF-F2831AA0A25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C3777F8-8B40-4715-8D6A-37686ED501F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" name="Pravokotnik 20"/>
          <p:cNvSpPr/>
          <p:nvPr/>
        </p:nvSpPr>
        <p:spPr>
          <a:xfrm>
            <a:off x="905040" y="3648240"/>
            <a:ext cx="7314120" cy="127836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" name="Pravokotnik 32"/>
          <p:cNvSpPr/>
          <p:nvPr/>
        </p:nvSpPr>
        <p:spPr>
          <a:xfrm>
            <a:off x="914400" y="5048280"/>
            <a:ext cx="7314120" cy="684720"/>
          </a:xfrm>
          <a:prstGeom prst="rect">
            <a:avLst/>
          </a:prstGeom>
          <a:noFill/>
          <a:ln cap="rnd" w="6350">
            <a:solidFill>
              <a:srgbClr val="9fb8cd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Pravokotnik 21"/>
          <p:cNvSpPr/>
          <p:nvPr/>
        </p:nvSpPr>
        <p:spPr>
          <a:xfrm>
            <a:off x="905040" y="3648240"/>
            <a:ext cx="227520" cy="127836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" name="Pravokotnik 31"/>
          <p:cNvSpPr/>
          <p:nvPr/>
        </p:nvSpPr>
        <p:spPr>
          <a:xfrm>
            <a:off x="914400" y="5048280"/>
            <a:ext cx="227520" cy="68472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2124000" y="6381720"/>
            <a:ext cx="518364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2"/>
          </p:nvPr>
        </p:nvSpPr>
        <p:spPr>
          <a:xfrm>
            <a:off x="1216080" y="6354720"/>
            <a:ext cx="8341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8F7ADC3-EA20-43E4-9D93-DCE320DD912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0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Raven konektor 9"/>
          <p:cNvSpPr/>
          <p:nvPr/>
        </p:nvSpPr>
        <p:spPr>
          <a:xfrm>
            <a:off x="6178320" y="306360"/>
            <a:ext cx="360" cy="603540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Enakokraki trikotnik 8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ftr" idx="23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ldNum" idx="2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B7731E7-F4E3-4BF6-9E06-246BC840AC9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25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9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Enakokraki trikotnik 8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1" name="Pravokotnik 9"/>
          <p:cNvSpPr/>
          <p:nvPr/>
        </p:nvSpPr>
        <p:spPr>
          <a:xfrm>
            <a:off x="457200" y="500040"/>
            <a:ext cx="181440" cy="68472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ftr" idx="26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ldNum" idx="2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6FD8B76-3D2C-4092-AE36-A1764B65F7D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28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Enakokraki trikotnik 9"/>
          <p:cNvSpPr/>
          <p:nvPr/>
        </p:nvSpPr>
        <p:spPr>
          <a:xfrm rot="5400000">
            <a:off x="420480" y="6467400"/>
            <a:ext cx="189000" cy="1191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2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6E6049E-C216-447B-AC4A-A7FC06047FA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Enakokraki trikotnik 9"/>
          <p:cNvSpPr/>
          <p:nvPr/>
        </p:nvSpPr>
        <p:spPr>
          <a:xfrm rot="5400000">
            <a:off x="420480" y="6467400"/>
            <a:ext cx="189000" cy="1191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ftr" idx="3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sldNum" idx="3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4DC9E23-751C-4463-BC50-53C42C86F5F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" name="PlaceHolder 1"/>
          <p:cNvSpPr>
            <a:spLocks noGrp="1"/>
          </p:cNvSpPr>
          <p:nvPr>
            <p:ph type="ftr" idx="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ldNum" idx="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4D28AA7-E901-4D6E-8BBA-15BB2BB47D6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1" name="Raven konektor 6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Enakokraki trikotnik 7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3" name="Raven konektor 8"/>
          <p:cNvSpPr/>
          <p:nvPr/>
        </p:nvSpPr>
        <p:spPr>
          <a:xfrm>
            <a:off x="6556320" y="276120"/>
            <a:ext cx="360" cy="585144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ftr" idx="5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1B9894D-DBF3-4974-BEA6-03A2173EFD1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7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160" cy="493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ftr" idx="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sldNum" idx="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1F9AA03-6FB5-4A46-8B95-ABFEEAAC8D7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9" name="Pravokotnik 6"/>
          <p:cNvSpPr/>
          <p:nvPr/>
        </p:nvSpPr>
        <p:spPr>
          <a:xfrm>
            <a:off x="914400" y="2819520"/>
            <a:ext cx="7314120" cy="127836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0" name="Pravokotnik 7"/>
          <p:cNvSpPr/>
          <p:nvPr/>
        </p:nvSpPr>
        <p:spPr>
          <a:xfrm>
            <a:off x="914400" y="2819520"/>
            <a:ext cx="227520" cy="127836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ftr" idx="10"/>
          </p:nvPr>
        </p:nvSpPr>
        <p:spPr>
          <a:xfrm>
            <a:off x="2898720" y="6354720"/>
            <a:ext cx="347400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11"/>
          </p:nvPr>
        </p:nvSpPr>
        <p:spPr>
          <a:xfrm>
            <a:off x="1069920" y="6354720"/>
            <a:ext cx="15199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963075D-EA07-469D-B994-9980C7CFE49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2"/>
          </p:nvPr>
        </p:nvSpPr>
        <p:spPr>
          <a:xfrm>
            <a:off x="6400800" y="6354720"/>
            <a:ext cx="22849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080" cy="493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3880" y="1219320"/>
            <a:ext cx="4015080" cy="493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1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1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61798F-3C99-4CF6-BD79-850F0AD5B74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ftr" idx="1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1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91EFCCE-FF28-446C-A520-5089A55EBF4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3" name="Enakokraki trikotnik 5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ftr" idx="17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sldNum" idx="1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FB8FE4E-40EB-44F5-B31D-5B8F466FD38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19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2" name="Raven konektor 4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Enakokraki trikotnik 5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4" name="PlaceHolder 1"/>
          <p:cNvSpPr>
            <a:spLocks noGrp="1"/>
          </p:cNvSpPr>
          <p:nvPr>
            <p:ph type="ftr" idx="20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2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76A8D4-120B-4D54-8476-59A5B7BFC96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22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2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3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5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3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7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2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3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4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6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7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8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0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2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4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5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6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7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8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gif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3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0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hyperlink" Target="https://assetstore.unity.com/packages/3d/environments/unity-terrain-urp-demo-scene-213197" TargetMode="External"/><Relationship Id="rId2" Type="http://schemas.openxmlformats.org/officeDocument/2006/relationships/hyperlink" Target="https://assetstore.unity.com/packages/3d/environments/unity-terrain-urp-demo-scene-213197" TargetMode="External"/><Relationship Id="rId3" Type="http://schemas.openxmlformats.org/officeDocument/2006/relationships/hyperlink" Target="https://assetstore.unity.com/packages/3d/environments/unity-terrain-hdrp-demo-scene-213198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31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2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hyperlink" Target="https://open.gl/depthstencils" TargetMode="External"/><Relationship Id="rId2" Type="http://schemas.openxmlformats.org/officeDocument/2006/relationships/hyperlink" Target="https://open.gl/depthstencils" TargetMode="External"/><Relationship Id="rId3" Type="http://schemas.openxmlformats.org/officeDocument/2006/relationships/hyperlink" Target="https://open.gl/depthstencils" TargetMode="External"/><Relationship Id="rId4" Type="http://schemas.openxmlformats.org/officeDocument/2006/relationships/hyperlink" Target="https://open.gl/depthstencils" TargetMode="External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hyperlink" Target="https://open.gl/depthstencils" TargetMode="External"/><Relationship Id="rId2" Type="http://schemas.openxmlformats.org/officeDocument/2006/relationships/hyperlink" Target="https://open.gl/depthstencils" TargetMode="External"/><Relationship Id="rId3" Type="http://schemas.openxmlformats.org/officeDocument/2006/relationships/hyperlink" Target="https://open.gl/depthstencils" TargetMode="External"/><Relationship Id="rId4" Type="http://schemas.openxmlformats.org/officeDocument/2006/relationships/hyperlink" Target="https://open.gl/depthstencils" TargetMode="External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8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2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8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42800" y="355752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800" spc="-1" strike="noStrike">
                <a:solidFill>
                  <a:schemeClr val="dk1"/>
                </a:solidFill>
                <a:latin typeface="Franklin Gothic Book"/>
              </a:rPr>
              <a:t>Upodabljanje 3D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1785960" y="676440"/>
            <a:ext cx="6399720" cy="175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/>
          </a:bodyPr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chemeClr val="dk2"/>
                </a:solidFill>
                <a:latin typeface="Franklin Gothic Book"/>
              </a:rPr>
              <a:t>Razvoj iger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odnaslov 2"/>
          <p:cNvSpPr/>
          <p:nvPr/>
        </p:nvSpPr>
        <p:spPr>
          <a:xfrm>
            <a:off x="1071720" y="5214960"/>
            <a:ext cx="7142760" cy="82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Jernej Vičič   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ftr" idx="5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sldNum" idx="5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DD3406C-7E1D-457E-84F9-4F0A48294DB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mesh,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trikotnik je najbolj enostaven poligon,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trikotnik je vedno planaren (tri točke definirajo ravnino, vsaka četrta točka je lahko izven ravnine),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večina transformacij ohranja trikotnike (predvsem afine in večina projekcij – lahko degenerira v črto),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večina grafičnih kartic uporablja rasterizacijo trikotnikov.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ftr" idx="23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23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B487A5D-58CA-453C-B4DC-B4BEBDC427D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igrice imajo velike svetove,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potrebujemo podatkovno strukturo za opis.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ftr" idx="23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sldNum" idx="23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204DC56-EE69-4C1F-8391-95EF3F20C8C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43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quadtree, octotree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prostor je razdeljen na kvadrante (rekurzivno),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vozel in 4 otroci.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8" name="Picture 1" descr=""/>
          <p:cNvPicPr/>
          <p:nvPr/>
        </p:nvPicPr>
        <p:blipFill>
          <a:blip r:embed="rId1"/>
          <a:stretch/>
        </p:blipFill>
        <p:spPr>
          <a:xfrm>
            <a:off x="1187640" y="2145960"/>
            <a:ext cx="7757640" cy="417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ftr" idx="23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sldNum" idx="23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D494BA7-94C7-4CA3-9D4F-F2252078994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43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BSP tree - Binary space Partitioning tree,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vsak korak razdeli prostor na pol (rekurzivno),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3" name="Picture 1" descr=""/>
          <p:cNvPicPr/>
          <p:nvPr/>
        </p:nvPicPr>
        <p:blipFill>
          <a:blip r:embed="rId1"/>
          <a:stretch/>
        </p:blipFill>
        <p:spPr>
          <a:xfrm>
            <a:off x="952920" y="1978560"/>
            <a:ext cx="7237440" cy="437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ftr" idx="23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sldNum" idx="23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37D8127-2359-4FA1-AEF9-E17E7EEB32E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posebni sistemi za upodabljanje,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dim, iskre, ogenj,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decals: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luknje od strelnega orožja, razpoke, praske, majhni detajli,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lasje in krzno,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deževanje, sneženje,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voda, …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full screen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vignette (zmanjšana svetlost, saturacija na robovih), motion blur, …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menu, HUD – Heads-Up Display.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ftr" idx="24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sldNum" idx="24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A958B1B-A9B2-4E93-A930-6A4C9BBA877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2" marL="547560" indent="-22860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1"/>
                </a:solidFill>
                <a:latin typeface="Arial"/>
              </a:rPr>
              <a:t>dim, iskre, ogenj,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veliko delcev enostavnih geometrij,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enostavne karte (quads) sestavljene iz 2 trikotnikov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normale objektov so obrnjene v kamero,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 je delno prosojen ali prozore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(semitransparent or translucent)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animacije so zelo različne, hitro se spreminjajo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pozicija, orientacija, koordinate tekstur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spremembe - animacijske krivulje ali procedure,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delci se sproti rodijo in umirajo (spawned and killed  continually).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ftr" idx="24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755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sldNum" idx="24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37F51A2-8574-4368-BB69-125B775CD1C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5" name="Picture 2" descr=""/>
          <p:cNvPicPr/>
          <p:nvPr/>
        </p:nvPicPr>
        <p:blipFill>
          <a:blip r:embed="rId1"/>
          <a:stretch/>
        </p:blipFill>
        <p:spPr>
          <a:xfrm>
            <a:off x="0" y="929160"/>
            <a:ext cx="9051480" cy="509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ftr" idx="24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sldNum" idx="24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524F23B-040B-42FB-961A-614A18FEE92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decals,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majhen kos geometrije, postavljen na regularno geometrijo,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luknje od strelnega orožja, razpoke, praske, majhni detajli,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modelira se ga kot pravokotnik na površini, ki ga projicira po žarku v sceno,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dobimo pravokotno prizmo,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trikotnike, ki so presekani z osnovnico prizme ze poreže s ploskvami prizme,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na teksture decala se nalepi na nove trikotnike (ki so nastali z rezanjem osnovnih),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ftr" idx="24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sldNum" idx="24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5A8CD6F-89CC-4884-BCBD-79020BF8E4A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73" name="Picture 2" descr=""/>
          <p:cNvPicPr/>
          <p:nvPr/>
        </p:nvPicPr>
        <p:blipFill>
          <a:blip r:embed="rId1"/>
          <a:stretch/>
        </p:blipFill>
        <p:spPr>
          <a:xfrm>
            <a:off x="0" y="1165680"/>
            <a:ext cx="914292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ftr" idx="24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sldNum" idx="24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45D482E-615D-49BE-97C4-80E8805F152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okoljski efekti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nebo: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ne modeliramo, ker je preveč daleč,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napolnimo frame buffer z ustrezno teksturo, nato pa polnimo FB s 3D renderirano sliko,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pazimo samo na skaliranje in ROTACIJO pri premikih kamere,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teren: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lahko modeliran, pogosto pa je to preveč, sploh za zunanje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Height field terrain: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črnobela texture map,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ftr" idx="25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25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426B346-3DA1-4560-B2CA-23D80B5EABD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okoljski efekti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voda: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oceani, bazeni, reke, slapovi, fontane, curki, mlake, mokrišča, vlažni materiali,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nekateri zahtevajo premike – reka,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veliki objekti zahtevajo dinamično teselacijo,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lahko vplivajo na gameplay – drci, plavanje, potisk vodnega curka.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ftr" idx="5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sldNum" idx="5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E36319E-7D1F-4F4D-8CB2-133E3B41499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teselacija,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mozaična razporeditev geometrijskih likov po ravnini,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problem: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teselacijo določi artist, ko nariše sceno, objekti so lahko trikotnikasti, ko se jim preveč približamo,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rešitev: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subdivison surfaces – površine so teselirane glede na oddaljenost kamere.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ftr" idx="25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napisi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sldNum" idx="25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A1F22DD-F3C6-49D7-BFBC-2FA084915E6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overlays,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2D ali 3D,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renderirani neposredno na view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sledijo kameri,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normalizirane koordinate ekrana,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igra ponavadi omogoča več resolucij,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napisi se ustrezno normalizirajo,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koordinate: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0,0 – 1,0 za y os,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os za 4:3 geometrijo: 0,0 – 1,333,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os za 16:9 geometrijo: 0,0 – 1,777,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ftr" idx="25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napisi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sldNum" idx="25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07C55FD-17D2-4E34-89DD-5931D88B9B8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besedilo in fonti,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font je poseben 2D overlay,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ponavadi je texture map z ustreznimi glyphi,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nekateri engini imajo kar subset Adobe Flash,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engine: uvozimo lahko fonte v </a:t>
            </a:r>
            <a:r>
              <a:rPr b="1" lang="en-US" sz="2300" spc="-1" strike="noStrike">
                <a:solidFill>
                  <a:schemeClr val="dk2"/>
                </a:solidFill>
                <a:latin typeface="Arial"/>
              </a:rPr>
              <a:t>Unreal Motion Graphics (UMG) UI Designer,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fontu lahko določimo barvo in tudi material,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komponenta na poljubnem objektu,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komponenta kot HUD blueprint.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Unity – vgrajen cevovod za upodabljanje – Built-in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sldNum" idx="256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A8D792C-C370-4F3C-BC6D-B13EEC8C138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Pregled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Starejši sistem upodabljanja, ki je privzeto dobavljen z Unityjem (pre-Scriptable Render Pipelines).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Uporablja fiksno, vgrajeno arhitekturo – razvijalci ne morejo enostavno spreminjati zanke upodabljanja.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Poti upodabljanja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  <a:ea typeface="Noto Sans CJK SC"/>
              </a:rPr>
              <a:t>Naprejšnje upodabljanje (forward rendering): vsak predmet osvetljen z eno lučjo; hitreje za manj luči.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  <a:ea typeface="Noto Sans CJK SC"/>
              </a:rPr>
              <a:t>Odloženo upodabljanje: osvetlitev se izračuna na slikovno piko; podpira veliko luči.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  <a:ea typeface="Noto Sans CJK SC"/>
              </a:rPr>
              <a:t>Vertex Lit: za starejšo strojno opremo ali minimalne stroške delovanja.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 type="ftr" idx="257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Unity – vgrajen 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sldNum" idx="258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ADB5947-7210-4987-9226-5F97DA6D5CE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Ključne lastnosti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100" spc="-1" strike="noStrike">
                <a:solidFill>
                  <a:schemeClr val="dk1"/>
                </a:solidFill>
                <a:latin typeface="Arial"/>
              </a:rPr>
              <a:t>Združljivo s široko paleto platform (mobilne naprave → namizne računalnike).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100" spc="-1" strike="noStrike">
                <a:solidFill>
                  <a:schemeClr val="dk1"/>
                </a:solidFill>
                <a:latin typeface="Arial"/>
                <a:ea typeface="Noto Sans CJK SC"/>
              </a:rPr>
              <a:t>Uporablja standardni senčnik (shadower) za osnovno fizično upodabljanje </a:t>
            </a:r>
            <a:r>
              <a:rPr b="0" lang="en-US" sz="2100" spc="-1" strike="noStrike">
                <a:solidFill>
                  <a:schemeClr val="dk1"/>
                </a:solidFill>
                <a:latin typeface="Arial"/>
                <a:ea typeface="Noto Sans CJK SC"/>
              </a:rPr>
              <a:t>Physically Based Rendering (PBR)</a:t>
            </a:r>
            <a:r>
              <a:rPr b="0" lang="sl" sz="2100" spc="-1" strike="noStrike">
                <a:solidFill>
                  <a:schemeClr val="dk1"/>
                </a:solidFill>
                <a:latin typeface="Arial"/>
                <a:ea typeface="Noto Sans CJK SC"/>
              </a:rPr>
              <a:t>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100" spc="-1" strike="noStrike">
                <a:solidFill>
                  <a:schemeClr val="dk1"/>
                </a:solidFill>
                <a:latin typeface="Arial"/>
                <a:ea typeface="Noto Sans CJK SC"/>
              </a:rPr>
              <a:t>Deluje s programsko opremo za naknadno obdelavo v2 (neobvezno).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100" spc="-1" strike="noStrike">
                <a:solidFill>
                  <a:schemeClr val="dk1"/>
                </a:solidFill>
                <a:latin typeface="Arial"/>
                <a:ea typeface="Noto Sans CJK SC"/>
              </a:rPr>
              <a:t>Preprost model osvetlitve, omejen v realizmu in optimizaciji GPU-ja.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  <a:ea typeface="Noto Sans CJK SC"/>
              </a:rPr>
              <a:t>Primeri uporabe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  <a:ea typeface="Noto Sans CJK SC"/>
              </a:rPr>
              <a:t>Idealno za manjše igre, mobilne aplikacije in projekte, ki zahtevajo široko združljivost.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  <a:ea typeface="Noto Sans CJK SC"/>
              </a:rPr>
              <a:t>Pogosto se uporablja, kadar ni potrebna napredna vizualna natančnost ali je glavna skrb zmogljivost.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ftr" idx="25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Unity – cevovod za visokoločljivostno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sldNum" idx="26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98F06E4-F9E6-48D5-99D3-1C9AC2A9505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Uvod v HDRP 17.0,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HDRP je skriptni cevovod za upodabljanje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high-fidelity</a:t>
            </a: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, ki ga je zgradil Unity za sodobne platforme (združljive s Compute Shader).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Uporablja fizikalno zasnovane tehnike osvetlitve, linearno in HDR osvetlitev ter hibridno arhitekturo odložene/naprejšnje osvetlitve s ploščicami/gručami.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Projekti, zgrajeni s HDRP, niso združljivi z Universal Render Pipeline (URP).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ftr" idx="26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Kaj ponuja HDRP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sldNum" idx="26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9EBBA7C-5FFE-4A10-A9B4-E5C7DD54021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Visok grafični standard za igre, predstavitve in animacije.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Funkcije vključujejo fizično zasnovano osvetlitev/materiale, HDR in nastavljivo arhitekturo.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Namenjeno sodobni strojni opremi; zahteva izbiro cevovoda na začetku projekta.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 type="ftr" idx="263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Ključna področja, ki jih pokriva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sldNum" idx="264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7784B47-F7C3-40E1-A611-58D50F3CF5D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Osvetlitev (viri, ambient, osvetlitev, sence, odsev, sledenje žarkom).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Materiali in senčila.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Kamere.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Orodja za odpravljanje napak in analizo.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Sistemske zahteve in podpora platforme.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ftr" idx="265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Osvetlitev v HDRP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sldNum" idx="266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FF93DE1-59E8-4EC9-A43A-A31A2162878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Uporablja fizične svetlobne enote iz resničnega sveta (lumne, lukse itd.).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Vrste svetlobnih virov: usmerjeni, točkovni, pikčasti, površinski (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directional, point, spot, area</a:t>
            </a: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Nadzor nad ambientalno/posredno osvetlitvijo in osvetlitvijo.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Vključuje sence, odseve, volumetrično osvetlitev, globalno osvetlitev (GI), ...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ftr" idx="267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Materiali, senčilniki in upodabljanje (shaders and rendering)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sldNum" idx="268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3A80DAE-D269-4C0E-83EB-805C78922F2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Podpira visokokakovostne delovne procese fizikalno zasnovanega upodabljanja (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physically based rendering - </a:t>
            </a: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PBR).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Hibridna arhitektura odložene + naprej usmerjene osvetlitve ploščic/gruč (tiles/clusters).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Materiali se zaradi natančnosti držijo fizikalno pogojenih razponov.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ftr" idx="26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Nastavitve kamer in okvirjev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sldNum" idx="27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D07F8D2-2441-4B93-B969-9F13B0E7780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Nastavitve kamere in posnetkov urejajo funkcije upodabljanja (sledenje žarkom, naknadna obdelava itd.).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Nastavitve okvirja omogočajo konfiguracijo za vsako kamero posebej.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Poravnava kamere in HDRP elementov je ključnega pomena za pravilen izpis.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4"/>
          <p:cNvSpPr>
            <a:spLocks noGrp="1"/>
          </p:cNvSpPr>
          <p:nvPr>
            <p:ph type="ftr" idx="27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ftr" idx="5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 idx="5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4926AEA-7249-407A-824A-897E05E124E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problem teselacije rešujemo tudi z LOD,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LOD0, LOD1, LODx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se zamenjujejo, ko se kamera odmika od predmeta,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dinamična teselacija – za mreže, ki se ponavljajo – voda, pokrajina,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progressive meshes – dinamična teselacija in LOD, uporablja en LOD0 in ko se oddaljuje kamera dinamično sestavlja večje trikotnike – združuje vozlišča,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Orodja za odpravljanje napak in analizo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sldNum" idx="27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E8124CD-D524-4B43-8891-C2B1268938A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Razhroščevalnik upodabljanja vizualizira luči, materiale, skupine in prekrivanje.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Plošče: Nalepke, Statistika, Material, Osvetlitev, Prostornina, Prostornina sonde, Upodabljanje, Kamera, Virtualno teksturiranje.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Uporablja se za diagnosticiranje delovanja, pravilnosti osvetlitve/materialov in artefaktov.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ftr" idx="273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Sistemske zahteve in združljivost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sldNum" idx="274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D774CB2-7A4C-44F0-B1D2-F20E449E8A9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Cilja na sodobno strojno opremo s podporo za strojne senčilnike (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compute shader support</a:t>
            </a: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Ni združljivo z URP – izberite cevovod zgodaj.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Sledenje žarkom in napredne funkcije zahtevajo zmogljive grafične procesorje.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ftr" idx="275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Potek dela in najboljše prakse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sldNum" idx="276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CB99E90-40D7-47E5-BA76-5050F8A567C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Če ciljate na visokokakovostne vizualne elemente, začnite projekte s HDRP.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Za osvetlitev/materiale uporabite fizikalne enote.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Spremljajte delovanje; za optimizacijo uporabite orodja za odpravljanje napak.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Zgodaj izkoristite poglede za odpravljanje napak, da preverite materiale, osvetlitev in nastavitve scene.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4"/>
          <p:cNvSpPr>
            <a:spLocks noGrp="1"/>
          </p:cNvSpPr>
          <p:nvPr>
            <p:ph type="ftr" idx="277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Povzetek in ugotovitve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sldNum" idx="278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59AFCA0-AC7B-4D64-BCE4-0D69A671D56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17.0 zagotavlja sodobno, vrhunsko upodabljanje za realistične vizualne podobe.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Prednosti: PBR osvetlitev/materiali, robustna arhitektura, poglobljeno odpravljanje napak.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Zahteva sodobno strojno opremo in skrbno konfiguracijo.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Preden se zavežete, uskladite cilje projekta s prednostmi HDRP.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ftr" idx="27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Vgrajeni v primerjavi z visokoločljivostnim cevovodom za upodabljanje (HDRP)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sldNum" idx="28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30D812B-D69B-4F46-AF8B-083A8CDA4A0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Unity ponuja več cevovodov za upodabljanje za različne potrebe.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Vgrajeni cevovod za upodabljanje (zastareli) je prilagodljiv in združljiv s starejšo strojno opremo.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se osredotoča na fotorealizem in sodobne funkcije grafičnih procesorjev.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4"/>
          <p:cNvSpPr>
            <a:spLocks noGrp="1"/>
          </p:cNvSpPr>
          <p:nvPr>
            <p:ph type="ftr" idx="28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Arhitektura upodabljanja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sldNum" idx="28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8C3B2ED-F220-4B8B-9B34-9AB0352C3C7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 RP: Upodabljanje naprej ali odloženo s fiksno funkcijo.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HDRP: Skriptni, hibridni odloženi in vnaprejšnji upodabljalnik ploščic/gruč.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omogoča globoko prilagajanje prek SRP in sodobnih funkcij GPU.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Vgrajeni RP se zanaša na tradicionalne delovne procese senčilnikov in medpomnilnikov ukazov (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command buffer workflows</a:t>
            </a:r>
            <a:r>
              <a:rPr b="0" lang="sl" sz="2600" spc="-1" strike="noStrike">
                <a:solidFill>
                  <a:schemeClr val="dk1"/>
                </a:solidFill>
                <a:latin typeface="Arial"/>
                <a:ea typeface="Noto Sans CJK SC"/>
              </a:rPr>
              <a:t>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4"/>
          <p:cNvSpPr>
            <a:spLocks noGrp="1"/>
          </p:cNvSpPr>
          <p:nvPr>
            <p:ph type="ftr" idx="283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Vizualna natančnost in osvetlitev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sldNum" idx="284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2296120-A58C-48C0-82A3-7AE200D3DE3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 RP: Osnovna podpora za PBR, omejena kakovost senc in odsevov.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HDRP: Popolnoma fizikalno utemeljena osvetlitev z uporabo enot iz resničnega sveta.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vključuje volumetrično osvetlitev, površinsko osvetlitev in sledenje žarkom.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izvorno integrira napredne učinke naknadne obdelave.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 type="ftr" idx="285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Materiali in senčilniki (shaders)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sldNum" idx="286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723876A-1BB1-4805-9BAF-FB0E4F01189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Vgrajeni RP uporablja standardni senčnik (v slogu PBR, vendar omejeno).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podpira slojevite materiale, podpovršinsko sipanje, prozorni premaz in anizotropijo.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Integracija Shader Graph omogoča ustvarjanje kompleksnih fizikalno zasnovanih materialov.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materiali so energetsko varčni in fizično natančni.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ftr" idx="287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Podpora za zmogljivost in platformo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sldNum" idx="288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A939A9A-A5EB-4455-99F0-EC2F828AE4B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Vgrajeni RP je namenjen širokemu naboru naprav (od mobilnih naprav do računalnikov).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je namenjen vrhunskim osebnim računalnikom in konzolam s podporo za računalniške senčilnike.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Vgrajeni RP ponuja manjše zahteve glede zmogljivosti, vendar manj vizualnih funkcij.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zagotavlja optimizirano delovanje grafičnega procesorja za napredne vizualne učinke.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 type="ftr" idx="28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Potek dela in orodja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sldNum" idx="290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3A30444-29E5-4E09-9110-DE43010E607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 RP: Enostavna namestitev, minimalna konfiguracija.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HDRP: Kompleksna nastavitev s prilagodljivimi funkcijami upodabljanja.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vključuje napredna orodja za odpravljanje napak in profiliranje (Rendering Debugger).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 uporablja fizični potek dela za osvetlitev (EV100, nadzor osvetlitve).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ftr" idx="291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ftr" idx="5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5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E4F08F7-C32B-4080-9493-C91E8A838B2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izdelava mreže trikotnikov,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vrstni red navijajnja (winding order):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trikotnik je definiran s pozicijskimi vektorji treh točk: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normaliziran vektorski produkt poljubnih dveh, že pri 3D modeliranju se lahko določi vrstni red,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napačen vrstni red pomeni, da se bo izrisovala napačna stran trikotnika.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Slika 1" descr=""/>
          <p:cNvPicPr/>
          <p:nvPr/>
        </p:nvPicPr>
        <p:blipFill>
          <a:blip r:embed="rId1"/>
          <a:stretch/>
        </p:blipFill>
        <p:spPr>
          <a:xfrm>
            <a:off x="5940000" y="3213000"/>
            <a:ext cx="2248920" cy="1349640"/>
          </a:xfrm>
          <a:prstGeom prst="rect">
            <a:avLst/>
          </a:prstGeom>
          <a:ln w="0">
            <a:noFill/>
          </a:ln>
        </p:spPr>
      </p:pic>
      <p:pic>
        <p:nvPicPr>
          <p:cNvPr id="171" name="Slika 2" descr=""/>
          <p:cNvPicPr/>
          <p:nvPr/>
        </p:nvPicPr>
        <p:blipFill>
          <a:blip r:embed="rId2"/>
          <a:stretch/>
        </p:blipFill>
        <p:spPr>
          <a:xfrm>
            <a:off x="3276000" y="3663720"/>
            <a:ext cx="1531800" cy="44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Povzetek in priporočilo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sldNum" idx="292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9C75030-EB45-48EC-8BA9-92BC7231C15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Vgrajen RP: Najboljše za preprostost, starejše projekte in široko združljivost.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HDRP: Najboljše za vizualne elemente AAA, kinematografijo, arhitekturo in avtomobilsko vizualizacijo.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Izberite glede na cilje projekta, ciljno platformo in zahtevano natančnost.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Če potrebujete skalabilnost med mobilnimi napravami in namiznimi računalniki, uporabite URP.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ftr" idx="293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Primeri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ldNum" idx="294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CF27644-26C1-45BF-A6F9-1ACD85E2FDD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1"/>
              </a:rPr>
              <a:t>URP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2"/>
              </a:rPr>
              <a:t>https://assetstore.unity.com/packages/3d/environments/unity-terrain-urp-demo-scene-213197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 u="sng">
                <a:solidFill>
                  <a:schemeClr val="dk1"/>
                </a:solidFill>
                <a:uFillTx/>
                <a:latin typeface="Arial"/>
                <a:hlinkClick r:id="rId3"/>
              </a:rPr>
              <a:t>https://assetstore.unity.com/packages/3d/environments/unity-terrain-hdrp-demo-scene-213198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ftr" idx="295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16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Vgrajeno → HDRP: Nastavitev in materiali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sldNum" idx="296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8FE8593-653A-46D8-8A6C-63546F3B65B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Namestite visokoločljivostni RP (Okno → Upravitelj paketov → Visokoločljivostni RP → Namestitev).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Za konfiguracijo projekta zaženite Window → Rendering → HD Render Pipeline Wizard in kliknite »Fix All« (Popravi vse).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Pretvorba materialov: Urejanje → Upodabljanje → Materiali → Pretvori vse/izbrane vgrajene materiale v HDRP; po potrebi pretvori terene.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400" spc="-1" strike="noStrike">
                <a:solidFill>
                  <a:schemeClr val="dk1"/>
                </a:solidFill>
                <a:latin typeface="Arial"/>
              </a:rPr>
              <a:t>Zavedajte se omejitev: senčilniki/materiali po meri zahtevajo ročno pretvorbo; vgrajeni privzeti materiali samo za branje uporabljajo senčilnik napak, dokler ga ne zamenjajo; senčilniki delcev potrebujejo vzorce grafa senčilnika sistema delcev HDRP.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 type="ftr" idx="297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228600" y="152280"/>
            <a:ext cx="8685720" cy="98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Vgrajeno → HDRP: Osvetlitev in naknadna obdelava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sldNum" idx="298"/>
          </p:nvPr>
        </p:nvSpPr>
        <p:spPr>
          <a:xfrm>
            <a:off x="612720" y="6356520"/>
            <a:ext cx="197964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4B5BC74-D3DB-4F49-B945-9B89A15A9B8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160" cy="215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Osvetlitev uporablja fizične enote (smerna: luks; druge: lumni/kandela/EV). Dodajte globalni volumen neba in megle; nastavite osvetlitev okolja na isti profil volumna in uporabite fizično zasnovano nebo.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Povečajte kakovost senc z možnostjo Global Volume → Add Override: Shadowing → Shadows (npr. omogočite Max Distance).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Nastavite osvetlitev (Globalna glasnost → Dodaj preglasitev: Osvetlitev → Način: Samodejno) in prilagodite ključne luči (npr. Sonce) na realistično intenzivnost.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200" spc="-1" strike="noStrike">
                <a:solidFill>
                  <a:schemeClr val="dk1"/>
                </a:solidFill>
                <a:latin typeface="Arial"/>
              </a:rPr>
              <a:t>Zamenjajte Post-Processing v2: odstranite paket; ustvarite Global Volume in po potrebi dodajte Tonemapping (ACES), Bloom (~0.2), Motion Blur (~0.1), Vignette in Depth of Field; posodobite vse skripte, ki so klicale stari API.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 type="ftr" idx="299"/>
          </p:nvPr>
        </p:nvSpPr>
        <p:spPr>
          <a:xfrm>
            <a:off x="2627280" y="6356520"/>
            <a:ext cx="6046920" cy="363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ftr" idx="6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6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6B460B6-69D2-4CA4-AEF2-03AA56073B6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vrstni red navijajnja (winding order):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back-face culling – grafična kartica izriše samo stran, ki je vidna,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že pri 3D modeliranju se lahko določi vrstni red,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napačen vrstni red pomeni, da se bo izrisovala napačna stran trikotnika.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ftr" idx="6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6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FCFF7AC-E75A-458B-80BA-5B08152A09D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seznami trikotnikov: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posamezen trikotnik je definiran s tremi točkami,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trikotniki so našteti v povezanem seznamu.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indeksirani seznami trikotnikov: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seznam vseh vozlišč, shranjena so v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buffer 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(DirectX) ali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array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element v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index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predstavlja trikotnik,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ftr" idx="6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sldNum" idx="6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3C5A41B-75F4-48BC-8ADA-2C29DDE46ED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uporablja se še triangle strip in vertex fan,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prihranijo nekaj spomina, izboljšajo cache coherency,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lahko optimiziramo za cache dostope offline.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World space: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veliko posameznih mrež (mesh) je lahko na eni sceni,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ulica z enakimi lučmi, roj čebel, ki napada,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mesh instance,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referenca na skupne podatke,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transformacijska matrika (model to world matrix),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74680"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mreža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Num" idx="66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593818C-1833-4916-BBD3-E572006107C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58640" y="1465200"/>
            <a:ext cx="8227800" cy="4935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strip</a:t>
            </a:r>
            <a:br>
              <a:rPr sz="2600"/>
            </a:b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1 → (v0, v1, v2)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2 → (v1, v2, v3)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3 → (v2, v3, v4)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Triangle 4 → (v3, v4, v5)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vertex fan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v0 = centralno vozlišče ( vsi trikotniki si ga delijos)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v1...v4 = zunanja vozlišča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sl-SI" sz="2600" spc="-1" strike="noStrike" baseline="-8000">
                <a:solidFill>
                  <a:schemeClr val="dk1"/>
                </a:solidFill>
                <a:latin typeface="Arial"/>
              </a:rPr>
              <a:t>Trikotniki: (v0, v1, v2), (v0, v2, v3), (v0, v3, v4), (v0, v4, v1)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ftr" idx="67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5029200" y="2743200"/>
            <a:ext cx="3885840" cy="293076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3038760" y="1343520"/>
            <a:ext cx="2218680" cy="117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ftr" idx="6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vizualne lastnosti površine - svetloba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 idx="6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E92E78F-DE19-4566-B83E-756D1ADD0D2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elektromagnetno valovanje IN snop delcev,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definirana je z intenziteto I in valovno dolžino </a:t>
            </a:r>
            <a:r>
              <a:rPr b="0" lang="el-GR" sz="2300" spc="-1" strike="noStrike">
                <a:solidFill>
                  <a:schemeClr val="dk2"/>
                </a:solidFill>
                <a:latin typeface="Arial"/>
              </a:rPr>
              <a:t>λ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vidna svetloba: 380nm – 740nm.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ftr" idx="7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svetloba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sldNum" idx="7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C477E95-153D-4A4A-B981-BB43FC63C9A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interakcija med svetlobo in predmeti,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absorbira,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odbija,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difuzno (v vse smeri),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specular – skoraj popolnoma nazaj – ogledalo,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anisotropic – način odbijanja je odvisen od kota,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prenaša preko objekta, običajno se lomi,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ukrivlja v ozkih prehodih (redko implementirano).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ftr" idx="3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Vsebina predavanja (knjiga: 10.1 – 10.5)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3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BA4F55D-1481-425E-B644-E0FBBBA9DE6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uvod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mreže trikotnikov in teselacija;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koordinatni prostori in predstavitvene transformacije;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osvetlitev, barve in teksture;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virtualne kamere.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ftr" idx="7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barva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 idx="7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E5A455C-2041-4868-974D-449FEC514CD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Barvni prostori in barvni modeli,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barvni model: 3D koordinatni sistem, ki meri barve,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barvni prostor: standard, ki določa kako se številčne vrednosti izbranega modela preslikajo v barve, kot jih vidi človek,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najpogostejši: RGB,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log-LUV za High Dynamic Range (HDR),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barvni format definira koliko bitov bo porabljenih za posamezen kanal – ponavadi 3 kanali.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ftr" idx="7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barva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 idx="7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A7CCDE6-5076-4653-B627-53DD5CED205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opacity – motnost,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alpha channel definira stopnjo motnosti barve,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popolnoma prozoren – fully opaque (popolnoma moten).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ftr" idx="7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7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2A11E9B-B110-46F8-A21B-E0D6EA02FA6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pozicijski vektor točke (p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osition vector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):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po navadi v lokalnem sistemu,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normalni vektor točke (v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normal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): 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normiran vektor, ki je NEKO povprečje normalnih vektorjev,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tangenta v točki (v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tangent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) 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 bitangenta 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pravokotni nase in na normalni vektor točke, - per pixel lighting, tangent space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tix tiy tiz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) and bitangent (bi =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bix biy biz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These two unit vectors lie perpendicular to one another and to the vertex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normal ni. Together, the three vectors ni, ti and bi define a set of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coordinate axes known as tangent space. This space is used for various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per-pixel lighting calculations, such as normal mapping and environment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mapping. (The bitangent bi is sometimes confusingly called the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binormal, even though it is not normal to the surface.)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•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Diffuse color (di =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diR diG diB diA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). This four-element vector describes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diffuse color of the surface, expressed in the RGB color space.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It typically also includes a specification of the opacity or alpha (A) of the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7800" cy="98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ldNum" idx="78"/>
          </p:nvPr>
        </p:nvSpPr>
        <p:spPr>
          <a:xfrm>
            <a:off x="612720" y="6356520"/>
            <a:ext cx="197928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6600EBB-8087-4BE0-B865-BD83AD380BC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ftr" idx="79"/>
          </p:nvPr>
        </p:nvSpPr>
        <p:spPr>
          <a:xfrm>
            <a:off x="2627280" y="6356520"/>
            <a:ext cx="60465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17280" y="1525680"/>
            <a:ext cx="9143280" cy="492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ftr" idx="8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sldNum" idx="8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34AC5B7-0C85-4A93-B073-52E4B2DD15C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difuzna barva (d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iffuse color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):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RGB + Alpha,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zrcalna barva (specular color): 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koliko svetlobe se odbije, če je žarek direkten nato površino,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	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(texture coordinates): 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omogočajo mapiranje tekstur na mrežo,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točka ima lahko več tekstur, te so v j.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ftr" idx="8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sldNum" idx="8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86C128E-6D45-46F0-9797-C8386743AE4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skinning effects 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pri skeletalni animaciji so določene točke mreže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povezane s sklepi skeleta,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lahko celo z večimi sklepi,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uteži.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ftr" idx="8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sldNum" idx="8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AF99DB9-AAB7-4E66-9F6B-85CA073FC51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 zapisa: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ravokotnik 1"/>
          <p:cNvSpPr/>
          <p:nvPr/>
        </p:nvSpPr>
        <p:spPr>
          <a:xfrm>
            <a:off x="4284000" y="1340640"/>
            <a:ext cx="4570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struct Vertex1P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      </a:t>
            </a: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ravokotnik 2"/>
          <p:cNvSpPr/>
          <p:nvPr/>
        </p:nvSpPr>
        <p:spPr>
          <a:xfrm>
            <a:off x="251640" y="2541240"/>
            <a:ext cx="705564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 typical vertex format with position,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and one set of texture coordinates.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struct Vertex1P1N1UV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m_n; //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F32 m_uv[2]; // (u, v) texture coordinate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ftr" idx="8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atributi vozlišč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8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5424587-5440-4639-B4CD-4EE0E9F00AA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interpolacija atributov,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atributi v vozliščih mreže so groba aproksimacija vizualnih lastnosti površine,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 bistvu nas zanimajo točke v notranjosti trikotnika,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rabimo per-pixel vrednosti (atributov),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Slika 1" descr=""/>
          <p:cNvPicPr/>
          <p:nvPr/>
        </p:nvPicPr>
        <p:blipFill>
          <a:blip r:embed="rId1"/>
          <a:stretch/>
        </p:blipFill>
        <p:spPr>
          <a:xfrm>
            <a:off x="5724000" y="3573000"/>
            <a:ext cx="3148200" cy="263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ftr" idx="8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 idx="8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783515B-908C-486C-8929-95AF574F626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Lepimo po velikih trikotnikih,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lahko imajo vzorec,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lahko z barvami rešujemo natančnost/nenatančnost objekta,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posamezni elementi – texel (analogija s pixel),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velikost ponavadi potenca 2,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ponavadi kvadratne.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ftr" idx="9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sldNum" idx="9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6889B4F-1D42-4C87-9935-A3A9E7F4A74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Picture 2" descr=""/>
          <p:cNvPicPr/>
          <p:nvPr/>
        </p:nvPicPr>
        <p:blipFill>
          <a:blip r:embed="rId1"/>
          <a:stretch/>
        </p:blipFill>
        <p:spPr>
          <a:xfrm>
            <a:off x="343080" y="1314360"/>
            <a:ext cx="8457120" cy="422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ftr" idx="3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uvod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 idx="3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12C63A3-6C9B-4A33-BE44-633DD962921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glavna stvar,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ogledali si bomo osnovne koncepte: teorija in matematika za vse real-time 3D engine,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SW in HW cevovodi,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osnovne optimizacijske tehnike.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ftr" idx="9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sldNum" idx="9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F8FE7D6-D259-4FF8-8F96-B4FBDC508FD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tipi tekstur,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map, opisuje vsak teksel na površini,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normal maps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– normalni vektorji na vsakem tekselu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gloss maps 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– enkodirajo kako svetlikajoča naj bo površina na vsakem tekselu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environment maps 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– vsebujejo sliko sosednjega okolja za upodabljanje odbojev.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ftr" idx="9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sldNum" idx="9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1CB94E-2851-4247-A0C4-20FDCED31A1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koordinate tekstur,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texture space – 2D koordinatni sistem,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normalizirane koordinate: (0,0) – (1,1) lokalni koordinatni sistem,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za mapiranje trikotnika na teksturo samo povemo te koordinate.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ftr" idx="9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9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0DA6677-8CE9-4E72-9E2C-ACD73147DE6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načini naslavljanja tekstur,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wrap, tekstura se ponavlja do meje,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mirror, preslikana tekstura do meje,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clamp, barva zunanjih texelov teksture se nadaljuje do konca območja,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border color izbrana barva je vse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okoli teksture.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Picture 1" descr=""/>
          <p:cNvPicPr/>
          <p:nvPr/>
        </p:nvPicPr>
        <p:blipFill>
          <a:blip r:embed="rId1"/>
          <a:stretch/>
        </p:blipFill>
        <p:spPr>
          <a:xfrm>
            <a:off x="5868000" y="3594960"/>
            <a:ext cx="2936160" cy="312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ftr" idx="9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sldNum" idx="9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01871C3-1FCB-41BD-A559-BE9B8EF391A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formati tekstur: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na disku v poljubnem formatu,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compressed textures,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4x4 bloki pikslov,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manj prostora zasedejo,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zaradi dostopa do cacha so tudi hitrejši za renderiranje.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ftr" idx="10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0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F1A4F72-DBDE-4B9C-91B3-A7138BC36E8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texel density in mipmapping: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celoten zaslon iz samo 2 trikotnikov,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tekstura ima enako resolucijo kot zaslon,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 texel – mapira – 1 pixel,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texel density = 1.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ftr" idx="10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10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E0ACB0B-97F3-4958-80F9-66409A281D1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&lt;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ko je manj kot 1 je večji od piksla,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vidijo se robovi teksla,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&gt;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več texelov določa barvo istega piksla: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dodatna poraba spomina,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moire efekt,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piksel z majhno spremembo pogleda spreminja barvo.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Picture 1" descr=""/>
          <p:cNvPicPr/>
          <p:nvPr/>
        </p:nvPicPr>
        <p:blipFill>
          <a:blip r:embed="rId1"/>
          <a:stretch/>
        </p:blipFill>
        <p:spPr>
          <a:xfrm>
            <a:off x="5508000" y="1268640"/>
            <a:ext cx="3449520" cy="244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ftr" idx="10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teksture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10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EE3B5A7-C19C-4674-8C85-C045372FDA5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rešitev: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želimo si texel density okoli 1 ves čas,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mipmapping (mipmap, mip level):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za vsako teksturo seznam bitmapov nižjih resolucij (vsaka za polovico).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Picture 1" descr=""/>
          <p:cNvPicPr/>
          <p:nvPr/>
        </p:nvPicPr>
        <p:blipFill>
          <a:blip r:embed="rId1"/>
          <a:stretch/>
        </p:blipFill>
        <p:spPr>
          <a:xfrm>
            <a:off x="4068000" y="3717000"/>
            <a:ext cx="4244400" cy="217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ftr" idx="10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materiali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sldNum" idx="10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8C75F5B-BC45-4388-9530-8AC2E4D423E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material: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popoln opis vizualnih lastnosti mreže,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vertex atributi niso del opisa materiala, vendar so dodani, da je vse na enem mestu,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 model ima ponavadi več materialov – oči, lasje, koža,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ftr" idx="10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osnove osvetlitve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10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C3F03D2-90A7-46C1-A0D0-7B9A2A836A5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primer: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 Naughty Dog’s The Last of Us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 slike istega 3D modela,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ftr" idx="11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sldNum" idx="11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EF4D329-B08E-4699-B11C-5DFDF768720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1" descr=""/>
          <p:cNvPicPr/>
          <p:nvPr/>
        </p:nvPicPr>
        <p:blipFill>
          <a:blip r:embed="rId1"/>
          <a:stretch/>
        </p:blipFill>
        <p:spPr>
          <a:xfrm>
            <a:off x="179640" y="476640"/>
            <a:ext cx="8640000" cy="4889160"/>
          </a:xfrm>
          <a:prstGeom prst="rect">
            <a:avLst/>
          </a:prstGeom>
          <a:ln w="0">
            <a:noFill/>
          </a:ln>
        </p:spPr>
      </p:pic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1475640" y="5538960"/>
            <a:ext cx="54817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upodobljena (rendered) brez tekstur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ftr" idx="4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Rasterizacija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sldNum" idx="4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02E4245-7C0E-4D08-8F66-E2E2CA648F1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en-US" sz="2600" spc="-1" strike="noStrike">
                <a:solidFill>
                  <a:schemeClr val="dk1"/>
                </a:solidFill>
                <a:latin typeface="Arial"/>
              </a:rPr>
              <a:t>virtual</a:t>
            </a: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na</a:t>
            </a:r>
            <a:r>
              <a:rPr b="1" lang="en-US" sz="2600" spc="-1" strike="noStrike">
                <a:solidFill>
                  <a:schemeClr val="dk1"/>
                </a:solidFill>
                <a:latin typeface="Arial"/>
              </a:rPr>
              <a:t> scen</a:t>
            </a: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a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je opisana s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površinami (v neki matematični obliki),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virtualna kamera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je postavljena in obrnjena tako, da naredi želen pogled na sceno,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tipično je kamera modelirana kot idealizirana goriščna točka s sliko, ki je nekoliko oddaljena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definirani so različni </a:t>
            </a: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izvori svetlobe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 ki so izvor svetlobnih žarkov, ki se odbijajo od objektov na sceni.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•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Various light sources are defined. These sources provide all the light rays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that will interact with and reflect off the objects in the environment and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eventually find their way onto the image-sensing surface of the virtual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•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visual properties of the surfaces in the scene are described. This defines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how light should interact with each surface.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•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For each pixel within the imaging rectangle, the rendering engine calculates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color and intensity of the light ray(s) converging on the virtual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camera’s focal point through that pixel. This is known as solving the rendering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equation (also called the shading equation).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ftr" idx="11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sldNum" idx="11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F7F6743-FCE2-4580-976A-46A2F9C64C1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12720" y="5538960"/>
            <a:ext cx="806184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upodobljena (rendered) samo z difuznimi teksturami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Picture 2" descr=""/>
          <p:cNvPicPr/>
          <p:nvPr/>
        </p:nvPicPr>
        <p:blipFill>
          <a:blip r:embed="rId1"/>
          <a:stretch/>
        </p:blipFill>
        <p:spPr>
          <a:xfrm>
            <a:off x="179640" y="404640"/>
            <a:ext cx="8755560" cy="48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ftr" idx="11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sldNum" idx="11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B03F3F8-6E75-4DFB-AFDA-CAE4A03CC13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943920" y="5545440"/>
            <a:ext cx="719856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upodobljena (rendered) z vsem osvetljevanjem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2" descr=""/>
          <p:cNvPicPr/>
          <p:nvPr/>
        </p:nvPicPr>
        <p:blipFill>
          <a:blip r:embed="rId1"/>
          <a:stretch/>
        </p:blipFill>
        <p:spPr>
          <a:xfrm>
            <a:off x="179640" y="489960"/>
            <a:ext cx="8727480" cy="4891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ftr" idx="11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osnove osvetlitve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sldNum" idx="11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9DBF9CE-869B-452E-AAD7-361CA9FC0EE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senčenje,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osvetlitev + vsi ostali vizualni efekti,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proceduralna deformacija vozlišč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za simuliranje premika vode,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premika las v vetru,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teselacija površin,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ostali izračuni, ki so potrebni za upodabljanje scene.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ftr" idx="11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osnove osvetlitve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 idx="11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490E00E-F8F5-4B94-B688-182758EC8BF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lokalni in globalni modeli osvetlitve,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light transport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light-volume.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enostavni: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samo direktna svetloba, ki se odbija od objekta do virtualne kamere,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lokalni modeli osvetlitve,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tudi zdaj še uporabljeni.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ftr" idx="12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osnove osvetlitve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12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8306F03-1AC8-4D22-8208-45DC1EFF1B7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globalni modeli osvetlitve,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popoln fotorealizem,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upoštevajo tudi indirektno svetlobo,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popolnoma opisano s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matemati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č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formulacijo: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rendering equation ali shading equation,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1986 by J. T. Kajiya SIGGRAPH,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vsak model na svoj način rešuje to formulacijo.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ftr" idx="12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12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67A29E0-E237-4692-AB02-E4505B27B0A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najbolj pogost: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Picture 1" descr=""/>
          <p:cNvPicPr/>
          <p:nvPr/>
        </p:nvPicPr>
        <p:blipFill>
          <a:blip r:embed="rId1"/>
          <a:stretch/>
        </p:blipFill>
        <p:spPr>
          <a:xfrm>
            <a:off x="469080" y="2637000"/>
            <a:ext cx="8492760" cy="237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ftr" idx="12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sldNum" idx="12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23E5F6B-D2B6-46FD-AEF6-5BB1CBD15A8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ambient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skupna osvetlitev scene, aproksimacija indirektne osvetlitve,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diffuse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svetloba, ki je uniformno odbita v vse smeri od vsakega objekta (dobro za matirane površine),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specular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svetle točke, ki so včasih na glossy površini.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ftr" idx="12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sldNum" idx="12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62FBA3F-9DCC-4845-93C6-73A55A79F68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aplicira se na vsako barvno komponento ločeno (RGB),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vhodi: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viewing direction vector V = [V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light intensity A = [A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B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normalni vektor površine, kjer zadane žarek N = [N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ftr" idx="12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12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2EE55ED-F028-4DF0-B132-770CCBF6D46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surface reflectance: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“glossiness” exponent  ;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za vsak izvor svetlobe i: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barva in intenziteta svetlobe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smerni vektor L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ftr" idx="13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 idx="13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FAF30BB-DE0C-409D-80DD-81217A3EB7C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blipFill rotWithShape="0">
            <a:blip r:embed="rId1"/>
            <a:stretch>
              <a:fillRect l="-669" b="-341831"/>
            </a:stretch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ftr" idx="4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Rasterizacija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sldNum" idx="4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9E0285F-6115-4B3B-9397-16C1012CCBB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definirane so </a:t>
            </a: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vizualne značilnosti površin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(materiali, barve), te določajo kako se svetloba odbija od površin,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za vsak piksel pravokotnika, ki ga engine upodablja (rendering rectangle), izračuna engine barvo in intenziteto svetlobnega žarka, ki se steka v gorišče virtualne kamere skozi ta piksel,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to imenujemo reševanje enačbe upodabljanja ali </a:t>
            </a: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enačbe senčenja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(rendering/shading equation).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ftr" idx="13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osvetlitev - lokalni modeli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sldNum" idx="13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F3F8EAF-49CF-42FF-9F6E-F4DB203628A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ftr" idx="13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modeliranje izvorov luči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13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C35FD2C-8893-456D-9111-C20773EE8F4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statična osvetlitev,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najenostavnejše računanje,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vnaprej izračunamo Phongove odboje (reflection) v vseh vozliščih mreže in spravimo kot diffuse vertex color attributes,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lahko izračunamo osvetlitev za vsak piksel in spravimo kot novo teksturo –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light map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ob runtime light map teksturo projiciramo na objekte.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ftr" idx="13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modeliranje izvorov luči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13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0C44CDF-A659-4311-878F-E382CE4543E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ambientna osvetlitev,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ustreza ambientni količini Phongovega osvetljevanja,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odvisna je od kota pogleda (viewing angle),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modelirana s količino barve A v Phongovi enačbi,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usmerjena svetloba,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neskončno oddaljen izvor (sonce),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žarki so vzporedni,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modelirana z barvo C in smerjo L.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ftr" idx="13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modeliranje izvorov luči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sldNum" idx="13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B741DF4-C96B-4015-B896-E1761646F78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svetloba iz točke (v vse smeri),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natančna pozicija v sceni,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intenziteta pada s kvadratom razdalje od izhodišča,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modeliran s pozicijo P, barvo C in max radijem 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renderer upošteva samo tiste izvore, ki so oddaljeni za manj kor 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ftr" idx="14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modeliranje izvorov luči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14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A20A348-DD60-4587-8306-1BBBE03B2EF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reflektor,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deluje kot svetloba iz točke, žarki pa so omejeni na konus,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ponavadi dva konusa, notranji ima polno intenziteto, zunanji pa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model: pozicija P, barva C, smerni vektor L – center, maksimalni radius r,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min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max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ftr" idx="14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modeliranje izvorov luči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sldNum" idx="14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EC6B89D-C83B-4B8B-9300-F1BE48FE0A6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area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poudarjene sence in polsence,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ponavadi modeliramo s triki,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emissive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nekatere površine so same tudi viri svetlobe,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emissive texture map.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ftr" idx="14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sldNum" idx="14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7B1D644-D5AC-4241-ABFD-6C80A2DE183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poenostavljena kamera ali oko,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del je idealna goriščna točka,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pravokotna virtualna čutna površina (receptorji),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imaging rectangle.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ftr" idx="14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14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D2A6A76-BC89-4531-A0EC-F238DA55444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space, camera space,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gorišče virtualne kamere predstavlja izvor tega 3D prostora,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model-view matrix.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Picture 1" descr=""/>
          <p:cNvPicPr/>
          <p:nvPr/>
        </p:nvPicPr>
        <p:blipFill>
          <a:blip r:embed="rId1"/>
          <a:stretch/>
        </p:blipFill>
        <p:spPr>
          <a:xfrm>
            <a:off x="2578320" y="2781000"/>
            <a:ext cx="5787360" cy="335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ftr" idx="14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sldNum" idx="14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F636637-A6DA-41A2-9DA2-F1A810B820A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projekcije,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3D sceno predstavimo na 2D ravnini – ekran,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projekcija,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ponavadi perspective 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simulira “pravo” kamero,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predmeti, ki so bolj oddaljeni so manjši,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orthographic projection,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ohranja velikost,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uporablja se za mape – editing mode.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3" name="Picture 4" descr=""/>
          <p:cNvPicPr/>
          <p:nvPr/>
        </p:nvPicPr>
        <p:blipFill>
          <a:blip r:embed="rId1"/>
          <a:stretch/>
        </p:blipFill>
        <p:spPr>
          <a:xfrm>
            <a:off x="5786640" y="2925000"/>
            <a:ext cx="2581560" cy="129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ftr" idx="15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- projekcije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sldNum" idx="15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C8F1DFC-47ED-459B-9E7A-DCF62B8A095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volume in frustrum – prisekana piramida,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6 stranic – ravnin,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bližnja - virtualni receptorji,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najbolj oddaljena - najbolj oddaljen del, ki ga še renderiramo,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perspective projection – prisekana piramida,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orthagonal projection – kvader.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Picture 1" descr=""/>
          <p:cNvPicPr/>
          <p:nvPr/>
        </p:nvPicPr>
        <p:blipFill>
          <a:blip r:embed="rId1"/>
          <a:stretch/>
        </p:blipFill>
        <p:spPr>
          <a:xfrm>
            <a:off x="4860000" y="4176720"/>
            <a:ext cx="4249800" cy="239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ftr" idx="4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Rasterizacija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4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3D6605E-F29D-4606-8EA7-552A4301266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1" name="Slika 1" descr=""/>
          <p:cNvPicPr/>
          <p:nvPr/>
        </p:nvPicPr>
        <p:blipFill>
          <a:blip r:embed="rId1"/>
          <a:stretch/>
        </p:blipFill>
        <p:spPr>
          <a:xfrm>
            <a:off x="251640" y="1556640"/>
            <a:ext cx="8637120" cy="36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ftr" idx="15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- projekcije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sldNum" idx="15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8712984-DA61-44AF-94A0-FD2A718E187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OpenGL,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matrika projekcije M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V-&gt;H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bližja ploskev z=-n,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OpenGL matrika: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oddaljena ploskev z=-f,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x=l, x=r, y=t,y=b (left, right, top, bottom),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matrika: z os je na intervalu [0, 1], OpenGL pa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Picture 3" descr=""/>
          <p:cNvPicPr/>
          <p:nvPr/>
        </p:nvPicPr>
        <p:blipFill>
          <a:blip r:embed="rId1"/>
          <a:stretch/>
        </p:blipFill>
        <p:spPr>
          <a:xfrm>
            <a:off x="3708000" y="2349000"/>
            <a:ext cx="4877280" cy="204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ftr" idx="15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- projekcije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sldNum" idx="15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990EB2E-0E65-4C17-B3CF-8B3DE82C975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DirectX,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matrika: z os je na intervalu [0, 1], OpenGL pa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Picture 1" descr=""/>
          <p:cNvPicPr/>
          <p:nvPr/>
        </p:nvPicPr>
        <p:blipFill>
          <a:blip r:embed="rId1"/>
          <a:stretch/>
        </p:blipFill>
        <p:spPr>
          <a:xfrm>
            <a:off x="2123640" y="3007800"/>
            <a:ext cx="5587200" cy="215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ftr" idx="15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- projekcije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sldNum" idx="15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A3044E2-BE12-4FDC-9BFB-B2F8F950C90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primer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V-&gt;H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Picture 2" descr=""/>
          <p:cNvPicPr/>
          <p:nvPr/>
        </p:nvPicPr>
        <p:blipFill>
          <a:blip r:embed="rId1"/>
          <a:stretch/>
        </p:blipFill>
        <p:spPr>
          <a:xfrm>
            <a:off x="1619640" y="2709000"/>
            <a:ext cx="6406920" cy="230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ftr" idx="15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– geometrija pogleda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15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CE0041A-7099-4D92-B562-717A0903A6F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screen space – pogled,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2D koordinatni sistem, osi so v pikslih,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i="1" lang="sl-SI" sz="2300" spc="-1" strike="noStrike">
                <a:solidFill>
                  <a:schemeClr val="dk2"/>
                </a:solidFill>
                <a:latin typeface="Arial"/>
              </a:rPr>
              <a:t>screen mapping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pri renderiranju ignoriramo z komponento iz 3D sveta,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x, y koordinati ustrezno premaknemo in povečamo (scale) glede na geometrijo zaslona,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4:3, 19:9, 16:10.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ftr" idx="16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virtualna kamera – frame buffer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16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B500D1A-CD0F-4A98-917B-275A7E3F578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končna upodobljena slika je spravljena kot bitmap v strukturi </a:t>
            </a: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frame buffer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 ponavadi: RGBA8888,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ponavadi uporabljamo vsaj dva frame bufferja – </a:t>
            </a: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double buffering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enega uporablja HW za prikaz slike, drugega pripravlja engine za naslednji frame,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tako je zagotovljeno, da HW vedno prebere celotno sliko.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ftr" idx="16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sldNum" idx="16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61636DC-B9AE-45D5-969A-EAFD08802F1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rendering pipeline,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cevovod = urejeno zaporedje računskih stopenj,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output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=input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prepustnost=throughput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koliko kosov podatkov /s,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latenca=latency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koliko časa za posamezen element,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obe odvisni od najpočasnejšega člena.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ftr" idx="16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sldNum" idx="16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CCFF5D6-E222-4893-B7ED-33D02D56FC6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omogoča enostavno paralelizacijo (če lahko razdelimo podatke na neodvisne dele),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paralelizacija tudi v posameznih stopnjah.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Picture 1" descr=""/>
          <p:cNvPicPr/>
          <p:nvPr/>
        </p:nvPicPr>
        <p:blipFill>
          <a:blip r:embed="rId1"/>
          <a:stretch/>
        </p:blipFill>
        <p:spPr>
          <a:xfrm>
            <a:off x="2944080" y="3065400"/>
            <a:ext cx="2706120" cy="350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ftr" idx="16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sldNum" idx="16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0F2553D-F48D-44AD-B237-362A55992E3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stopnje: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orodja - tools stage (offline), definicija geometrije in materialov,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predelava geometrije in materialov v primerne formate - asset conditioning stage (offline),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asset conditioning pipeline (ACP) v engine-ready format,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iskanje potencialno vidnih mrež - application stage (CPU), na koncu poslano na upodabljanje,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procesiranje geometrije - geometry processing stage (GPU),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vozlišča so transformirana in osvetljena, pravilno projicirana, trikotniki so senčeni in nalepljeni na prisekano piramido,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ftr" idx="16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sldNum" idx="16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95F0053-BBFA-494B-B343-3459F575EB1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rasterizacija - rasterization stage (GPU),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trikotniki so razdeljeni na fragmente, ti so senčeni, testirani in zbrani na koncu v frame bufferju.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" name="Picture 1" descr=""/>
          <p:cNvPicPr/>
          <p:nvPr/>
        </p:nvPicPr>
        <p:blipFill>
          <a:blip r:embed="rId1"/>
          <a:stretch/>
        </p:blipFill>
        <p:spPr>
          <a:xfrm>
            <a:off x="473040" y="2369520"/>
            <a:ext cx="8228160" cy="398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ftr" idx="17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sldNum" idx="17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87F4E8B-3464-4C2B-9984-54457B9B5E4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implementacija stopenj cevovoda,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1,2 offline – programi na Windows ali Linux računalniku,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 – CPU na konzoli ali PC (PS3 – SPU parallel processing unit),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4,5 ponavadi na GPU, včasih pomaga CPU.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ftr" idx="4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Opis scene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4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E3F2802-8D4B-4683-9D43-DF39CE8DE62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vse te korake izvaja engine pri 30/50/60 fps,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ta čas si upodabljanje deli še z ostalimi podsistemi,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ftr" idx="17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sldNum" idx="17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E31EA01-A683-4A27-8D74-D960E77642F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orodja,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modeliranje: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DCC – Digital Content Creation (application),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Maya, 3D Studio Max, Lightwave, Softimage,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izhod so 3D modeli v nurbs, quads, triangles, …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materiali: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artisti definirajo materiale za posamezne dele 3D modelov: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definiciaja senčnika (shader) za vsak material, izbira tekstur, parametri senčnika,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lastnosti vozlišč se definirajo z risanjem v DCC,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materiali se lahko dodajo posameznim mrežam – podvajanje podatkov – ponavadi knjižnica materialov – index,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ftr" idx="17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17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6A3DD9-0666-4B32-A755-416DDFA1128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orodja,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modeliranje: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– graphics shading language: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2" name="Picture 1" descr=""/>
          <p:cNvPicPr/>
          <p:nvPr/>
        </p:nvPicPr>
        <p:blipFill>
          <a:blip r:embed="rId1"/>
          <a:stretch/>
        </p:blipFill>
        <p:spPr>
          <a:xfrm>
            <a:off x="217800" y="2823840"/>
            <a:ext cx="8834760" cy="247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ftr" idx="17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sldNum" idx="17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A51C165-33E9-44FE-9A53-7A0B45C2840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Asset Conditioning Pipeline – ACP: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pretvori v “format” igre,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izlušči geometrijo in materiale iz DCC formata,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poveže s skeletom,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pravilno prenese skining,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statična osvetlitev,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izdelava visokonivojskega drevesa igre – BSP tree.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ftr" idx="17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cevovod za upodabljanje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sldNum" idx="17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D055D3E-2A1C-45C7-839A-21B6745470D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Asset Conditioning Pipeline – ACP: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pretvori v “format” igre,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izlušči geometrijo in materiale iz DCC formata,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poveže s skeletom,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pravilno prenese skining,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statična osvetlitev,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izdelava visokonivojskega drevesa igre – BSP tree.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ftr" idx="18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sldNum" idx="18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ABD5A2A-4D9E-4591-9E47-476A5AFB62A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934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GPU lahko predstavimo kot cevovod (velja za vse sodobne).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5" name="Picture 1" descr=""/>
          <p:cNvPicPr/>
          <p:nvPr/>
        </p:nvPicPr>
        <p:blipFill>
          <a:blip r:embed="rId1"/>
          <a:stretch/>
        </p:blipFill>
        <p:spPr>
          <a:xfrm>
            <a:off x="273960" y="2277000"/>
            <a:ext cx="8595000" cy="230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ftr" idx="18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sldNum" idx="18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DAEF87E-D7C8-40A6-BEFE-E62E4476999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Vertex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transformacija in senčenje/osvetlitev vozlišč,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vhod je posamezno vozlišče (več vzporedno),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transformacija iz model space v world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projekcija,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skinning za vozlišča,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animacije na teksturah – premikanje listov,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izhod: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vozlišče z normalnim vektorjem in pozicijo v homogenem clip prostoru,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zlišče je senčeno.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ftr" idx="18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sldNum" idx="18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5CBDEA1-724F-4418-992F-37E050D1FF2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Geometry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opcijsko,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deluje v homogenem clip prostoru na celih primitivah – trikotniki, črte, točke,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lahko generira nove primitive,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uporaba: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upodabljanje 6 ploskev mape prostora,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izdelava primitiv iz posameznih točk, dinamična teselacija, razdelitev črt v posamezne odseke za osvetljevanje, simulacija oblačil (gornjih slojev).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ftr" idx="18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18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0D9C78B-AB4E-4FD3-B593-B8F4DB3BA24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Stream Output,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podatke zapiše nazaj v spomin,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vrne v prejšnje faze cevovoda,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GPU opravi delo CPU za določene efekte: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plapolanje las v vetru: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collection of cubic spline curves,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simulacijo fizike dela GPU na kontrolnih točkah krivulj.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ftr" idx="18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sldNum" idx="18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AA0233E-772E-4BA7-98E4-AD84ED08323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Clipping,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odreže tiste dele trikotnikov, ki so izven vidnega polja,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prisekana piramida,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nove točke, kjer trikotniki sekajo ravnine piramide postanejo nova nozlišča trikotnikov,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stopnja je fiksna, določimo lahko le dodatne ploskve, ki režejo prostor.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ftr" idx="19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sldNum" idx="19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9AE2997-8AB1-4241-9881-300BFB3D0D3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Screen Mapping,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skalira in premakne vozlišča iz homogenega clip prostora v prostor ekrana,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ftr" idx="4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Rasterizacija trikotnikov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4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5D0C05C-375E-4A9D-8B68-B98FA41EA27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scena je sestavljena iz objektov,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trdni (opeka),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amorfni (dim),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zavzemajo prostor v 3D,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opaque (zanima nas samo površina),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transparent, translucent (modelirati bi morali tudi notranjost – odboj in sipanje svetlobe na notranjih delih objekta),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tega engini po navadi ne delajo.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ftr" idx="19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19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7178C64-7B8C-425C-A6D3-0F87C6FA90A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Set-up,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inicializira HW za pretvorbo trikotnikov v fragmente,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ftr" idx="19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sldNum" idx="19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755D4DF-6157-4DF2-8E9F-1D6A6EDCB5F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Traversal,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vsak trikotnik je razdeljen na fragmente (rasteriziran),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ponavadi je to na nivoju pikslov, ni pa nujno,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lahko je več v obe smeri,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interpolira atribute vozlišč za per-pixel shading,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ftr" idx="19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sldNum" idx="19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2250BD3-F98B-4A74-8857-D1FC4CDD965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Early z –Test,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testira globino,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če je piksel pred pikslom, ki ga obdeluje, ga izbriše,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ftr" idx="19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19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6D03CDF-A24F-4919-AE45-57D952EB791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Pixel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programabilna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senči in osvetljuje vsak fragment prejšnjih faz,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lahko tudi izbriše elemente, če izračuna, da so popolnoma transparentni,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vhod: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collection of per-fragment aattributes,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izhod:,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en barvni vektor, ki opisuje ENO barvo fragmenta.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ftr" idx="20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sldNum" idx="20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4E6DAEE-8185-4D9E-8727-10140799315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Merging / Raster Operations Stage,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merging stage – blending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NVIDIA: Raster OPerations – ROP,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testi fragmentov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(tudi depth test, po senčenju so lahko spet nevidni fragmenti),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alpha test – prepustnost/prosojnost,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stencil test: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stencil buffer,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poleg depth test,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omogoča dodatno možnost za prikaz piksla,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tudi če depth test ni uspešen,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lahko vrednost stencil vpliva na okolico,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poglejmo primer: 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1"/>
              </a:rPr>
              <a:t>https://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2"/>
              </a:rPr>
              <a:t>open.gl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3"/>
              </a:rPr>
              <a:t>/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4"/>
              </a:rPr>
              <a:t>depthstencils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ftr" idx="20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sldNum" idx="20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27784A0-38AE-4865-9530-BE5BAD49049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Merging / Raster Operations Stage,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popolnoma fiksna stopnja.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merging stage – blending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NVIDIA: Raster OPerations – ROP,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testi fragmentov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(tudi depth test, po senčenju so lahko spet nevidni fragmenti),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alpha test – prepustnost/prosojnost,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stencil test: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stencil buffer,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poleg depth test,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omogoča dodatno možnost za prikaz piksla,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tudi če depth test ni uspešen,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lahko vrednost stencil vpliva na okolico,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poglejmo primer: 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1"/>
              </a:rPr>
              <a:t>https://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2"/>
              </a:rPr>
              <a:t>open.gl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3"/>
              </a:rPr>
              <a:t>/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  <a:hlinkClick r:id="rId4"/>
              </a:rPr>
              <a:t>depthstencils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ftr" idx="20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senčenje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20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FC0A778-B5C1-481C-A0C8-EEB23A56291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prvič v DirectX 8,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GLSL – OpenGL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HLSL – DirectX High Level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vhod: en element,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izhod: 0 ali več elementov,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ftr" idx="20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senčenje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sldNum" idx="20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CF39AD1-9CD3-47D5-8F20-64380659817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vertex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vhod: vozlišče v model space,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izhod: vozlišče v homogenous clip space z osvetlitvijo,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geometry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ena n-vertex primitiva,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točka (n=1), segment črte (n=2), trikotnik (n=3),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vrne lahko več primitiv – točka vrne dva trikotnika,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pixel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vhod: fragment,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izhod: barva (enotna za cel fragment) – to se zapiše v frame buffer.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ftr" idx="20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dostop do spomina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sldNum" idx="20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3062389-D8AE-4288-8064-C48A39D59A5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Dostop do spomina,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ni direktnega dostopa do spomina – optimizirano,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shader lahko dostopa do spomina prek: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shader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registri GPU,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128 bit SIMD format,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4x32bit float ali int števila,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v register spravimo (float4):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4 elementni vektor koordinate ali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barvo RGBA, vsaka komponenta 32 bit float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skalar – vse 4 vrednosti so enake,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matrike spravimo v float4x4 – HW poskrbi za prenos v 4 registre.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ftr" idx="21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dostop do spomina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21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E14A42B-7975-4A9F-B5B9-B98B380EBA5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Dostop do spomina,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ni direktnega dostopa do spomina – optimizirano,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shader lahko dostopa do spomina prek: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textures: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read-only dostop do texture maps,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naslavljanje je v koordinatah tekstur in ne naslovih v spominu,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pisanje v teksture: </a:t>
            </a:r>
            <a:r>
              <a:rPr b="0" i="1" lang="en-US" sz="2000" spc="-1" strike="noStrike">
                <a:solidFill>
                  <a:schemeClr val="dk1"/>
                </a:solidFill>
                <a:latin typeface="Arial"/>
              </a:rPr>
              <a:t>render to texture</a:t>
            </a: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 – upodablja v off-screen buffer in ga proglasi za teksturo.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ftr" idx="5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v paketih za upodobitve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sldNum" idx="5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B1706A6-5FC5-42B9-87C2-DDC6CE4AE7A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parametrizirana enačba površine (parametric surface equation),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preveč okorno, vsak objekt bi imel svoj tip enačbe,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filmska industrija uporablja: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pravokotne krpice (rectangular patches):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vsak narejen iz 2D zlepka (2D spline) z manjšim številom kontrolnih točk,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Uporabljajo se različni zlepki – splines: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Bezier surfaces, …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ftr" idx="21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sldNum" idx="21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61DD041-10EA-4B85-BAC1-228BA154E99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331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narejen po jeziku C,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deklarira funkcije,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definira struct,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izvaja aritmetične opreacije,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spremenljivke so direktno mapirane v registre,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semantics, spremenljivki sledi dvopičje in atribut fragmenta, ki ga mapiramo na spremenljivko: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Rectangle 1"/>
          <p:cNvSpPr/>
          <p:nvPr/>
        </p:nvSpPr>
        <p:spPr>
          <a:xfrm>
            <a:off x="872640" y="4653000"/>
            <a:ext cx="780192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struct VtxOut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pos : POSITION; // map to position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color : COLOR; // map to color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ftr" idx="21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21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F0A7CFB-51C5-46A8-8C75-D0EF757BCA1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spremenljivke so direktno mapirane v registre,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če je spremenljivka posredovana kot parameter funkcije je mapirana na input registre, če je return neke funkcije je mapirana na output registre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Rectangle 1"/>
          <p:cNvSpPr/>
          <p:nvPr/>
        </p:nvSpPr>
        <p:spPr>
          <a:xfrm>
            <a:off x="612720" y="3202560"/>
            <a:ext cx="78019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in) // maps to input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 // maps to output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ftr" idx="21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sldNum" idx="21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282CDA1-FB1C-4FA8-BA76-2C706A2C50D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spremenljivke so direktno mapirane v registre,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uniform declaration, ta je mapirana v registre s konstantami: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Rectangle 1"/>
          <p:cNvSpPr/>
          <p:nvPr/>
        </p:nvSpPr>
        <p:spPr>
          <a:xfrm>
            <a:off x="612720" y="3202560"/>
            <a:ext cx="780192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VtxIn in,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ftr" idx="21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21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B049ED1-EDCE-4272-9D3B-D577F1D3837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aritmetične operacije: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Rectangle 1"/>
          <p:cNvSpPr/>
          <p:nvPr/>
        </p:nvSpPr>
        <p:spPr>
          <a:xfrm>
            <a:off x="612720" y="3202560"/>
            <a:ext cx="820656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in, 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 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out.pos = mul(modelViewMatrix, in.pos);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out.color = float4(0, 1, 0, 1); // RGBA green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ftr" idx="22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sldNum" idx="22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73F274E-A346-432C-98F3-A205EE4BC4E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aliasing – pojavi se z diskretnim opisom zveznih površin (teselacija 3D ploskev),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antialiasing – operacija, ki odpravlja ta efekt,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ftr" idx="22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sldNum" idx="22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10DC711-A4A4-4B1E-BFE8-9D548CE3EBB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3" name="Picture 2" descr=""/>
          <p:cNvPicPr/>
          <p:nvPr/>
        </p:nvPicPr>
        <p:blipFill>
          <a:blip r:embed="rId1"/>
          <a:stretch/>
        </p:blipFill>
        <p:spPr>
          <a:xfrm>
            <a:off x="1907640" y="1221480"/>
            <a:ext cx="5049360" cy="505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ftr" idx="224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stopnja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aplikacija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sldNum" idx="225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AFC0695-9E1D-47F5-BAB5-6F5A6D424EB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7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določitev vidnosti,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samo objekti, ki so potencialno vidni naj gredo na GPU,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pošiljanje geometrije na GPU,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DrawIndexedPrimitive() (DirectX),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glDrawArrays() 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kontrola parametrov senčenja,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konstantni parametri se pošljejo v konstantne registre za vsako primitivo,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ftr" idx="22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stopnja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aplikacija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22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22C64E3-4C70-4FFD-B3B7-D1F14723FDA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1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določitev vidnosti,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Frustum Culling,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and Potentially Visible Sets,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Portals,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Volumes (Antiportals).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ftr" idx="22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stopnja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aplikacija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sldNum" idx="22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EDC380A-462A-4449-A2EB-04B847830E5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"/>
          <p:cNvPicPr/>
          <p:nvPr/>
        </p:nvPicPr>
        <p:blipFill>
          <a:blip r:embed="rId1"/>
          <a:stretch/>
        </p:blipFill>
        <p:spPr>
          <a:xfrm>
            <a:off x="593280" y="1137960"/>
            <a:ext cx="8178480" cy="51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ftr" idx="230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Predstavitev scene – stopnja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aplikacija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sldNum" idx="23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853F42A-61E3-4450-8BE4-B323F6D1453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9" name="Picture 1" descr=""/>
          <p:cNvPicPr/>
          <p:nvPr/>
        </p:nvPicPr>
        <p:blipFill>
          <a:blip r:embed="rId1"/>
          <a:stretch/>
        </p:blipFill>
        <p:spPr>
          <a:xfrm>
            <a:off x="323640" y="1484640"/>
            <a:ext cx="8504280" cy="466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32451</TotalTime>
  <Application>LibreOffice/24.2.7.2$Linux_X86_64 LibreOffice_project/420$Build-2</Application>
  <AppVersion>15.0000</AppVersion>
  <Words>5419</Words>
  <Paragraphs>1103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>Jernej Vičič</cp:lastModifiedBy>
  <dcterms:modified xsi:type="dcterms:W3CDTF">2025-11-10T20:51:12Z</dcterms:modified>
  <cp:revision>851</cp:revision>
  <dc:subject/>
  <dc:title>Programiranje III Vzporedno programiranje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109</vt:i4>
  </property>
  <property fmtid="{D5CDD505-2E9C-101B-9397-08002B2CF9AE}" pid="3" name="PresentationFormat">
    <vt:lpwstr>Diaprojekcija na zaslonu (4:3)</vt:lpwstr>
  </property>
  <property fmtid="{D5CDD505-2E9C-101B-9397-08002B2CF9AE}" pid="4" name="Slides">
    <vt:i4>109</vt:i4>
  </property>
</Properties>
</file>