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8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60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8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0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4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135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6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498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40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97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2DDA-67DE-45EA-BD24-DE6A677BA1BA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767BA-F655-46AE-8B34-E98215CF2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2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1961" y="1500189"/>
            <a:ext cx="6858000" cy="385762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2416" y="150019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0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5" t="12400" r="40500" b="17334"/>
          <a:stretch/>
        </p:blipFill>
        <p:spPr>
          <a:xfrm>
            <a:off x="6638544" y="443484"/>
            <a:ext cx="4873752" cy="481888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5" t="25200" r="30525" b="20400"/>
          <a:stretch/>
        </p:blipFill>
        <p:spPr>
          <a:xfrm>
            <a:off x="795528" y="987552"/>
            <a:ext cx="4809744" cy="373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3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4" t="17067" r="47926" b="25600"/>
          <a:stretch/>
        </p:blipFill>
        <p:spPr>
          <a:xfrm>
            <a:off x="6922008" y="1234440"/>
            <a:ext cx="4206240" cy="393192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14667" r="46200" b="17334"/>
          <a:stretch/>
        </p:blipFill>
        <p:spPr>
          <a:xfrm>
            <a:off x="804672" y="868680"/>
            <a:ext cx="4636008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5" t="11733" r="42450" b="16800"/>
          <a:stretch/>
        </p:blipFill>
        <p:spPr>
          <a:xfrm>
            <a:off x="717804" y="694944"/>
            <a:ext cx="4581144" cy="4901184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0" t="15600" r="42600" b="20000"/>
          <a:stretch/>
        </p:blipFill>
        <p:spPr>
          <a:xfrm>
            <a:off x="6492240" y="1033272"/>
            <a:ext cx="3438144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1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5" t="14918" r="26622"/>
          <a:stretch/>
        </p:blipFill>
        <p:spPr>
          <a:xfrm>
            <a:off x="1005840" y="3429000"/>
            <a:ext cx="3191256" cy="328212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00" b="26667"/>
          <a:stretch/>
        </p:blipFill>
        <p:spPr>
          <a:xfrm>
            <a:off x="7300248" y="1554090"/>
            <a:ext cx="4608288" cy="410565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33" t="17447" r="37467" b="33013"/>
          <a:stretch/>
        </p:blipFill>
        <p:spPr>
          <a:xfrm>
            <a:off x="458436" y="118872"/>
            <a:ext cx="3461004" cy="287043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7" r="37733" b="18079"/>
          <a:stretch/>
        </p:blipFill>
        <p:spPr>
          <a:xfrm>
            <a:off x="4629624" y="1064324"/>
            <a:ext cx="2347383" cy="391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01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Širokozaslonsko</PresentationFormat>
  <Paragraphs>0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Univerza na Primorskem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Alenka Baruca Arbeiter</dc:creator>
  <cp:lastModifiedBy>Alenka Baruca Arbeiter</cp:lastModifiedBy>
  <cp:revision>3</cp:revision>
  <dcterms:created xsi:type="dcterms:W3CDTF">2021-05-03T09:35:33Z</dcterms:created>
  <dcterms:modified xsi:type="dcterms:W3CDTF">2021-05-10T08:15:29Z</dcterms:modified>
</cp:coreProperties>
</file>