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presProps.xml" ContentType="application/vnd.openxmlformats-officedocument.presentationml.presProps+xml"/>
  <Override PartName="/ppt/theme/theme1.xml" ContentType="application/vnd.openxmlformats-officedocument.theme+xml"/>
  <Override PartName="/ppt/theme/theme11.xml" ContentType="application/vnd.openxmlformats-officedocument.theme+xml"/>
  <Override PartName="/ppt/theme/theme2.xml" ContentType="application/vnd.openxmlformats-officedocument.theme+xml"/>
  <Override PartName="/ppt/theme/theme12.xml" ContentType="application/vnd.openxmlformats-officedocument.theme+xml"/>
  <Override PartName="/ppt/theme/theme3.xml" ContentType="application/vnd.openxmlformats-officedocument.theme+xml"/>
  <Override PartName="/ppt/theme/_rels/theme10.xml.rels" ContentType="application/vnd.openxmlformats-package.relationships+xml"/>
  <Override PartName="/ppt/theme/_rels/theme1.xml.rels" ContentType="application/vnd.openxmlformats-package.relationships+xml"/>
  <Override PartName="/ppt/theme/_rels/theme9.xml.rels" ContentType="application/vnd.openxmlformats-package.relationships+xml"/>
  <Override PartName="/ppt/theme/_rels/theme8.xml.rels" ContentType="application/vnd.openxmlformats-package.relationships+xml"/>
  <Override PartName="/ppt/theme/_rels/theme7.xml.rels" ContentType="application/vnd.openxmlformats-package.relationships+xml"/>
  <Override PartName="/ppt/theme/_rels/theme6.xml.rels" ContentType="application/vnd.openxmlformats-package.relationships+xml"/>
  <Override PartName="/ppt/theme/_rels/theme5.xml.rels" ContentType="application/vnd.openxmlformats-package.relationships+xml"/>
  <Override PartName="/ppt/theme/_rels/theme4.xml.rels" ContentType="application/vnd.openxmlformats-package.relationships+xml"/>
  <Override PartName="/ppt/theme/_rels/theme3.xml.rels" ContentType="application/vnd.openxmlformats-package.relationships+xml"/>
  <Override PartName="/ppt/theme/_rels/theme2.xml.rels" ContentType="application/vnd.openxmlformats-package.relationships+xml"/>
  <Override PartName="/ppt/theme/_rels/theme11.xml.rels" ContentType="application/vnd.openxmlformats-package.relationships+xml"/>
  <Override PartName="/ppt/theme/theme4.xml" ContentType="application/vnd.openxmlformats-officedocument.theme+xml"/>
  <Override PartName="/ppt/theme/theme5.xml" ContentType="application/vnd.openxmlformats-officedocument.theme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ppt/theme/theme9.xml" ContentType="application/vnd.openxmlformats-officedocument.theme+xml"/>
  <Override PartName="/ppt/theme/theme10.xml" ContentType="application/vnd.openxmlformats-officedocument.theme+xml"/>
  <Override PartName="/ppt/_rels/presentation.xml.rels" ContentType="application/vnd.openxmlformats-package.relationships+xml"/>
  <Override PartName="/ppt/media/image29.png" ContentType="image/png"/>
  <Override PartName="/ppt/media/image28.png" ContentType="image/png"/>
  <Override PartName="/ppt/media/image27.png" ContentType="image/png"/>
  <Override PartName="/ppt/media/image26.png" ContentType="image/png"/>
  <Override PartName="/ppt/media/image17.png" ContentType="image/png"/>
  <Override PartName="/ppt/media/image8.png" ContentType="image/png"/>
  <Override PartName="/ppt/media/image12.png" ContentType="image/png"/>
  <Override PartName="/ppt/media/image3.png" ContentType="image/png"/>
  <Override PartName="/ppt/media/image18.png" ContentType="image/png"/>
  <Override PartName="/ppt/media/image9.png" ContentType="image/png"/>
  <Override PartName="/ppt/media/image20.png" ContentType="image/png"/>
  <Override PartName="/ppt/media/image13.png" ContentType="image/png"/>
  <Override PartName="/ppt/media/image4.png" ContentType="image/png"/>
  <Override PartName="/ppt/media/image30.png" ContentType="image/png"/>
  <Override PartName="/ppt/media/image31.png" ContentType="image/png"/>
  <Override PartName="/ppt/media/image32.png" ContentType="image/png"/>
  <Override PartName="/ppt/media/image33.png" ContentType="image/png"/>
  <Override PartName="/ppt/media/image11.png" ContentType="image/png"/>
  <Override PartName="/ppt/media/image2.png" ContentType="image/png"/>
  <Override PartName="/ppt/media/image7.png" ContentType="image/png"/>
  <Override PartName="/ppt/media/image16.png" ContentType="image/png"/>
  <Override PartName="/ppt/media/image5.png" ContentType="image/png"/>
  <Override PartName="/ppt/media/image14.png" ContentType="image/png"/>
  <Override PartName="/ppt/media/image6.png" ContentType="image/png"/>
  <Override PartName="/ppt/media/image15.png" ContentType="image/png"/>
  <Override PartName="/ppt/media/image1.jpeg" ContentType="image/jpeg"/>
  <Override PartName="/ppt/media/image10.png" ContentType="image/png"/>
  <Override PartName="/ppt/media/image19.png" ContentType="image/png"/>
  <Override PartName="/ppt/media/image21.png" ContentType="image/png"/>
  <Override PartName="/ppt/media/image22.png" ContentType="image/png"/>
  <Override PartName="/ppt/media/image23.png" ContentType="image/png"/>
  <Override PartName="/ppt/media/image24.png" ContentType="image/png"/>
  <Override PartName="/ppt/media/image25.png" ContentType="image/png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27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1.xml" ContentType="application/vnd.openxmlformats-officedocument.presentationml.slide+xml"/>
  <Override PartName="/ppt/slides/slide46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2.xml" ContentType="application/vnd.openxmlformats-officedocument.presentationml.slide+xml"/>
  <Override PartName="/ppt/slides/slide10.xml" ContentType="application/vnd.openxmlformats-officedocument.presentationml.slide+xml"/>
  <Override PartName="/ppt/slides/slide47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48.xml" ContentType="application/vnd.openxmlformats-officedocument.presentationml.slide+xml"/>
  <Override PartName="/ppt/slides/slide20.xml" ContentType="application/vnd.openxmlformats-officedocument.presentationml.slide+xml"/>
  <Override PartName="/ppt/slides/slide57.xml" ContentType="application/vnd.openxmlformats-officedocument.presentationml.slide+xml"/>
  <Override PartName="/ppt/slides/slide18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49.xml" ContentType="application/vnd.openxmlformats-officedocument.presentationml.slide+xml"/>
  <Override PartName="/ppt/slides/slide21.xml" ContentType="application/vnd.openxmlformats-officedocument.presentationml.slide+xml"/>
  <Override PartName="/ppt/slides/slide58.xml" ContentType="application/vnd.openxmlformats-officedocument.presentationml.slide+xml"/>
  <Override PartName="/ppt/slides/slide19.xml" ContentType="application/vnd.openxmlformats-officedocument.presentationml.slide+xml"/>
  <Override PartName="/ppt/slides/slide4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40.xml" ContentType="application/vnd.openxmlformats-officedocument.presentationml.slide+xml"/>
  <Override PartName="/ppt/slides/_rels/slide22.xml.rels" ContentType="application/vnd.openxmlformats-package.relationships+xml"/>
  <Override PartName="/ppt/slides/_rels/slide5.xml.rels" ContentType="application/vnd.openxmlformats-package.relationships+xml"/>
  <Override PartName="/ppt/slides/_rels/slide23.xml.rels" ContentType="application/vnd.openxmlformats-package.relationships+xml"/>
  <Override PartName="/ppt/slides/_rels/slide6.xml.rels" ContentType="application/vnd.openxmlformats-package.relationships+xml"/>
  <Override PartName="/ppt/slides/_rels/slide24.xml.rels" ContentType="application/vnd.openxmlformats-package.relationships+xml"/>
  <Override PartName="/ppt/slides/_rels/slide7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35.xml.rels" ContentType="application/vnd.openxmlformats-package.relationships+xml"/>
  <Override PartName="/ppt/slides/_rels/slide36.xml.rels" ContentType="application/vnd.openxmlformats-package.relationships+xml"/>
  <Override PartName="/ppt/slides/_rels/slide37.xml.rels" ContentType="application/vnd.openxmlformats-package.relationships+xml"/>
  <Override PartName="/ppt/slides/_rels/slide56.xml.rels" ContentType="application/vnd.openxmlformats-package.relationships+xml"/>
  <Override PartName="/ppt/slides/_rels/slide2.xml.rels" ContentType="application/vnd.openxmlformats-package.relationships+xml"/>
  <Override PartName="/ppt/slides/_rels/slide44.xml.rels" ContentType="application/vnd.openxmlformats-package.relationships+xml"/>
  <Override PartName="/ppt/slides/_rels/slide55.xml.rels" ContentType="application/vnd.openxmlformats-package.relationships+xml"/>
  <Override PartName="/ppt/slides/_rels/slide1.xml.rels" ContentType="application/vnd.openxmlformats-package.relationships+xml"/>
  <Override PartName="/ppt/slides/_rels/slide43.xml.rels" ContentType="application/vnd.openxmlformats-package.relationships+xml"/>
  <Override PartName="/ppt/slides/_rels/slide54.xml.rels" ContentType="application/vnd.openxmlformats-package.relationships+xml"/>
  <Override PartName="/ppt/slides/_rels/slide42.xml.rels" ContentType="application/vnd.openxmlformats-package.relationships+xml"/>
  <Override PartName="/ppt/slides/_rels/slide53.xml.rels" ContentType="application/vnd.openxmlformats-package.relationships+xml"/>
  <Override PartName="/ppt/slides/_rels/slide39.xml.rels" ContentType="application/vnd.openxmlformats-package.relationships+xml"/>
  <Override PartName="/ppt/slides/_rels/slide41.xml.rels" ContentType="application/vnd.openxmlformats-package.relationships+xml"/>
  <Override PartName="/ppt/slides/_rels/slide52.xml.rels" ContentType="application/vnd.openxmlformats-package.relationships+xml"/>
  <Override PartName="/ppt/slides/_rels/slide38.xml.rels" ContentType="application/vnd.openxmlformats-package.relationships+xml"/>
  <Override PartName="/ppt/slides/_rels/slide46.xml.rels" ContentType="application/vnd.openxmlformats-package.relationships+xml"/>
  <Override PartName="/ppt/slides/_rels/slide47.xml.rels" ContentType="application/vnd.openxmlformats-package.relationships+xml"/>
  <Override PartName="/ppt/slides/_rels/slide10.xml.rels" ContentType="application/vnd.openxmlformats-package.relationships+xml"/>
  <Override PartName="/ppt/slides/_rels/slide45.xml.rels" ContentType="application/vnd.openxmlformats-package.relationships+xml"/>
  <Override PartName="/ppt/slides/_rels/slide9.xml.rels" ContentType="application/vnd.openxmlformats-package.relationships+xml"/>
  <Override PartName="/ppt/slides/_rels/slide26.xml.rels" ContentType="application/vnd.openxmlformats-package.relationships+xml"/>
  <Override PartName="/ppt/slides/_rels/slide14.xml.rels" ContentType="application/vnd.openxmlformats-package.relationships+xml"/>
  <Override PartName="/ppt/slides/_rels/slide12.xml.rels" ContentType="application/vnd.openxmlformats-package.relationships+xml"/>
  <Override PartName="/ppt/slides/_rels/slide49.xml.rels" ContentType="application/vnd.openxmlformats-package.relationships+xml"/>
  <Override PartName="/ppt/slides/_rels/slide51.xml.rels" ContentType="application/vnd.openxmlformats-package.relationships+xml"/>
  <Override PartName="/ppt/slides/_rels/slide15.xml.rels" ContentType="application/vnd.openxmlformats-package.relationships+xml"/>
  <Override PartName="/ppt/slides/_rels/slide27.xml.rels" ContentType="application/vnd.openxmlformats-package.relationships+xml"/>
  <Override PartName="/ppt/slides/_rels/slide16.xml.rels" ContentType="application/vnd.openxmlformats-package.relationships+xml"/>
  <Override PartName="/ppt/slides/_rels/slide28.xml.rels" ContentType="application/vnd.openxmlformats-package.relationships+xml"/>
  <Override PartName="/ppt/slides/_rels/slide17.xml.rels" ContentType="application/vnd.openxmlformats-package.relationships+xml"/>
  <Override PartName="/ppt/slides/_rels/slide29.xml.rels" ContentType="application/vnd.openxmlformats-package.relationships+xml"/>
  <Override PartName="/ppt/slides/_rels/slide11.xml.rels" ContentType="application/vnd.openxmlformats-package.relationships+xml"/>
  <Override PartName="/ppt/slides/_rels/slide48.xml.rels" ContentType="application/vnd.openxmlformats-package.relationships+xml"/>
  <Override PartName="/ppt/slides/_rels/slide50.xml.rels" ContentType="application/vnd.openxmlformats-package.relationships+xml"/>
  <Override PartName="/ppt/slides/_rels/slide13.xml.rels" ContentType="application/vnd.openxmlformats-package.relationships+xml"/>
  <Override PartName="/ppt/slides/_rels/slide40.xml.rels" ContentType="application/vnd.openxmlformats-package.relationships+xml"/>
  <Override PartName="/ppt/slides/_rels/slide18.xml.rels" ContentType="application/vnd.openxmlformats-package.relationships+xml"/>
  <Override PartName="/ppt/slides/_rels/slide3.xml.rels" ContentType="application/vnd.openxmlformats-package.relationships+xml"/>
  <Override PartName="/ppt/slides/_rels/slide20.xml.rels" ContentType="application/vnd.openxmlformats-package.relationships+xml"/>
  <Override PartName="/ppt/slides/_rels/slide57.xml.rels" ContentType="application/vnd.openxmlformats-package.relationships+xml"/>
  <Override PartName="/ppt/slides/_rels/slide19.xml.rels" ContentType="application/vnd.openxmlformats-package.relationships+xml"/>
  <Override PartName="/ppt/slides/_rels/slide4.xml.rels" ContentType="application/vnd.openxmlformats-package.relationships+xml"/>
  <Override PartName="/ppt/slides/_rels/slide21.xml.rels" ContentType="application/vnd.openxmlformats-package.relationships+xml"/>
  <Override PartName="/ppt/slides/_rels/slide58.xml.rels" ContentType="application/vnd.openxmlformats-package.relationships+xml"/>
  <Override PartName="/ppt/slides/slide38.xml" ContentType="application/vnd.openxmlformats-officedocument.presentationml.slide+xml"/>
  <Override PartName="/ppt/slides/slide52.xml" ContentType="application/vnd.openxmlformats-officedocument.presentationml.slide+xml"/>
  <Override PartName="/ppt/slides/slide41.xml" ContentType="application/vnd.openxmlformats-officedocument.presentationml.slide+xml"/>
  <Override PartName="/ppt/slides/slide39.xml" ContentType="application/vnd.openxmlformats-officedocument.presentationml.slide+xml"/>
  <Override PartName="/ppt/slides/slide53.xml" ContentType="application/vnd.openxmlformats-officedocument.presentationml.slide+xml"/>
  <Override PartName="/ppt/slides/slide42.xml" ContentType="application/vnd.openxmlformats-officedocument.presentationml.slide+xml"/>
  <Override PartName="/ppt/slides/slide54.xml" ContentType="application/vnd.openxmlformats-officedocument.presentationml.slide+xml"/>
  <Override PartName="/ppt/slides/slide43.xml" ContentType="application/vnd.openxmlformats-officedocument.presentationml.slide+xml"/>
  <Override PartName="/ppt/slides/slide55.xml" ContentType="application/vnd.openxmlformats-officedocument.presentationml.slide+xml"/>
  <Override PartName="/ppt/slides/slide44.xml" ContentType="application/vnd.openxmlformats-officedocument.presentationml.slide+xml"/>
  <Override PartName="/ppt/slides/slide56.xml" ContentType="application/vnd.openxmlformats-officedocument.presentationml.slide+xml"/>
  <Override PartName="/ppt/slides/slide13.xml" ContentType="application/vnd.openxmlformats-officedocument.presentationml.slide+xml"/>
  <Override PartName="/ppt/slides/slide5.xml" ContentType="application/vnd.openxmlformats-officedocument.presentationml.slide+xml"/>
  <Override PartName="/ppt/slides/slide37.xml" ContentType="application/vnd.openxmlformats-officedocument.presentationml.slide+xml"/>
  <Override PartName="/ppt/slides/slide36.xml" ContentType="application/vnd.openxmlformats-officedocument.presentationml.slide+xml"/>
  <Override PartName="/ppt/slides/slide35.xml" ContentType="application/vnd.openxmlformats-officedocument.presentationml.slide+xml"/>
  <Override PartName="/ppt/slides/slide34.xml" ContentType="application/vnd.openxmlformats-officedocument.presentationml.slide+xml"/>
  <Override PartName="/ppt/slides/slide33.xml" ContentType="application/vnd.openxmlformats-officedocument.presentationml.slide+xml"/>
  <Override PartName="/ppt/slides/slide32.xml" ContentType="application/vnd.openxmlformats-officedocument.presentationml.slide+xml"/>
  <Override PartName="/ppt/slides/slide31.xml" ContentType="application/vnd.openxmlformats-officedocument.presentationml.slide+xml"/>
  <Override PartName="/ppt/slides/slide30.xml" ContentType="application/vnd.openxmlformats-officedocument.presentationml.slide+xml"/>
  <Override PartName="/ppt/slides/slide25.xml" ContentType="application/vnd.openxmlformats-officedocument.presentationml.slide+xml"/>
  <Override PartName="/ppt/slides/slide24.xml" ContentType="application/vnd.openxmlformats-officedocument.presentationml.slide+xml"/>
  <Override PartName="/ppt/slides/slide23.xml" ContentType="application/vnd.openxmlformats-officedocument.presentationml.slide+xml"/>
  <Override PartName="/ppt/slides/slide22.xml" ContentType="application/vnd.openxmlformats-officedocument.presentationml.slide+xml"/>
  <Override PartName="/ppt/notesSlides/notesSlide2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_rels/notesSlide47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49.xml.rels" ContentType="application/vnd.openxmlformats-package.relationships+xml"/>
  <Override PartName="/ppt/notesSlides/_rels/notesSlide3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34.xml.rels" ContentType="application/vnd.openxmlformats-package.relationships+xml"/>
  <Override PartName="/ppt/notesSlides/_rels/notesSlide35.xml.rels" ContentType="application/vnd.openxmlformats-package.relationships+xml"/>
  <Override PartName="/ppt/notesSlides/_rels/notesSlide36.xml.rels" ContentType="application/vnd.openxmlformats-package.relationships+xml"/>
  <Override PartName="/ppt/notesSlides/_rels/notesSlide37.xml.rels" ContentType="application/vnd.openxmlformats-package.relationships+xml"/>
  <Override PartName="/ppt/notesSlides/_rels/notesSlide54.xml.rels" ContentType="application/vnd.openxmlformats-package.relationships+xml"/>
  <Override PartName="/ppt/notesSlides/_rels/notesSlide42.xml.rels" ContentType="application/vnd.openxmlformats-package.relationships+xml"/>
  <Override PartName="/ppt/notesSlides/_rels/notesSlide53.xml.rels" ContentType="application/vnd.openxmlformats-package.relationships+xml"/>
  <Override PartName="/ppt/notesSlides/_rels/notesSlide52.xml.rels" ContentType="application/vnd.openxmlformats-package.relationships+xml"/>
  <Override PartName="/ppt/notesSlides/_rels/notesSlide38.xml.rels" ContentType="application/vnd.openxmlformats-package.relationships+xml"/>
  <Override PartName="/ppt/notesSlides/_rels/notesSlide40.xml.rels" ContentType="application/vnd.openxmlformats-package.relationships+xml"/>
  <Override PartName="/ppt/notesSlides/_rels/notesSlide51.xml.rels" ContentType="application/vnd.openxmlformats-package.relationships+xml"/>
  <Override PartName="/ppt/notesSlides/_rels/notesSlide48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0.xml.rels" ContentType="application/vnd.openxmlformats-package.relationships+xml"/>
  <Override PartName="/ppt/notesSlides/_rels/notesSlide41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55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9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58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56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57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8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7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6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5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43.xml.rels" ContentType="application/vnd.openxmlformats-package.relationships+xml"/>
  <Override PartName="/ppt/notesSlides/_rels/notesSlide44.xml.rels" ContentType="application/vnd.openxmlformats-package.relationships+xml"/>
  <Override PartName="/ppt/notesSlides/_rels/notesSlide45.xml.rels" ContentType="application/vnd.openxmlformats-package.relationships+xml"/>
  <Override PartName="/ppt/notesSlides/_rels/notesSlide46.xml.rels" ContentType="application/vnd.openxmlformats-package.relationships+xml"/>
  <Override PartName="/ppt/notesSlides/notesSlide53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47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</p:sldMasterIdLst>
  <p:notesMasterIdLst>
    <p:notesMasterId r:id="rId13"/>
  </p:notesMasterIdLst>
  <p:sldIdLst>
    <p:sldId id="256" r:id="rId14"/>
    <p:sldId id="257" r:id="rId15"/>
    <p:sldId id="258" r:id="rId16"/>
    <p:sldId id="259" r:id="rId17"/>
    <p:sldId id="260" r:id="rId18"/>
    <p:sldId id="261" r:id="rId19"/>
    <p:sldId id="262" r:id="rId20"/>
    <p:sldId id="263" r:id="rId21"/>
    <p:sldId id="264" r:id="rId22"/>
    <p:sldId id="265" r:id="rId23"/>
    <p:sldId id="266" r:id="rId24"/>
    <p:sldId id="267" r:id="rId25"/>
    <p:sldId id="268" r:id="rId26"/>
    <p:sldId id="269" r:id="rId27"/>
    <p:sldId id="270" r:id="rId28"/>
    <p:sldId id="271" r:id="rId29"/>
    <p:sldId id="272" r:id="rId30"/>
    <p:sldId id="273" r:id="rId31"/>
    <p:sldId id="274" r:id="rId32"/>
    <p:sldId id="275" r:id="rId33"/>
    <p:sldId id="276" r:id="rId34"/>
    <p:sldId id="277" r:id="rId35"/>
    <p:sldId id="278" r:id="rId36"/>
    <p:sldId id="279" r:id="rId37"/>
    <p:sldId id="280" r:id="rId38"/>
    <p:sldId id="281" r:id="rId39"/>
    <p:sldId id="282" r:id="rId40"/>
    <p:sldId id="283" r:id="rId41"/>
    <p:sldId id="284" r:id="rId42"/>
    <p:sldId id="285" r:id="rId43"/>
    <p:sldId id="286" r:id="rId44"/>
    <p:sldId id="287" r:id="rId45"/>
    <p:sldId id="288" r:id="rId46"/>
    <p:sldId id="289" r:id="rId47"/>
    <p:sldId id="290" r:id="rId48"/>
    <p:sldId id="291" r:id="rId49"/>
    <p:sldId id="292" r:id="rId50"/>
    <p:sldId id="293" r:id="rId51"/>
    <p:sldId id="294" r:id="rId52"/>
    <p:sldId id="295" r:id="rId53"/>
    <p:sldId id="296" r:id="rId54"/>
    <p:sldId id="297" r:id="rId55"/>
    <p:sldId id="298" r:id="rId56"/>
    <p:sldId id="299" r:id="rId57"/>
    <p:sldId id="300" r:id="rId58"/>
    <p:sldId id="301" r:id="rId59"/>
    <p:sldId id="302" r:id="rId60"/>
    <p:sldId id="303" r:id="rId61"/>
    <p:sldId id="304" r:id="rId62"/>
    <p:sldId id="305" r:id="rId63"/>
    <p:sldId id="306" r:id="rId64"/>
    <p:sldId id="307" r:id="rId65"/>
    <p:sldId id="308" r:id="rId66"/>
    <p:sldId id="309" r:id="rId67"/>
    <p:sldId id="310" r:id="rId68"/>
    <p:sldId id="311" r:id="rId69"/>
    <p:sldId id="312" r:id="rId70"/>
    <p:sldId id="313" r:id="rId71"/>
  </p:sldIdLst>
  <p:sldSz cx="9144000" cy="6858000"/>
  <p:notesSz cx="7099300" cy="102346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notesMaster" Target="notesMasters/notesMaster1.xml"/><Relationship Id="rId14" Type="http://schemas.openxmlformats.org/officeDocument/2006/relationships/slide" Target="slides/slide1.xml"/><Relationship Id="rId15" Type="http://schemas.openxmlformats.org/officeDocument/2006/relationships/slide" Target="slides/slide2.xml"/><Relationship Id="rId16" Type="http://schemas.openxmlformats.org/officeDocument/2006/relationships/slide" Target="slides/slide3.xml"/><Relationship Id="rId17" Type="http://schemas.openxmlformats.org/officeDocument/2006/relationships/slide" Target="slides/slide4.xml"/><Relationship Id="rId18" Type="http://schemas.openxmlformats.org/officeDocument/2006/relationships/slide" Target="slides/slide5.xml"/><Relationship Id="rId19" Type="http://schemas.openxmlformats.org/officeDocument/2006/relationships/slide" Target="slides/slide6.xml"/><Relationship Id="rId20" Type="http://schemas.openxmlformats.org/officeDocument/2006/relationships/slide" Target="slides/slide7.xml"/><Relationship Id="rId21" Type="http://schemas.openxmlformats.org/officeDocument/2006/relationships/slide" Target="slides/slide8.xml"/><Relationship Id="rId22" Type="http://schemas.openxmlformats.org/officeDocument/2006/relationships/slide" Target="slides/slide9.xml"/><Relationship Id="rId23" Type="http://schemas.openxmlformats.org/officeDocument/2006/relationships/slide" Target="slides/slide10.xml"/><Relationship Id="rId24" Type="http://schemas.openxmlformats.org/officeDocument/2006/relationships/slide" Target="slides/slide11.xml"/><Relationship Id="rId25" Type="http://schemas.openxmlformats.org/officeDocument/2006/relationships/slide" Target="slides/slide12.xml"/><Relationship Id="rId26" Type="http://schemas.openxmlformats.org/officeDocument/2006/relationships/slide" Target="slides/slide13.xml"/><Relationship Id="rId27" Type="http://schemas.openxmlformats.org/officeDocument/2006/relationships/slide" Target="slides/slide14.xml"/><Relationship Id="rId28" Type="http://schemas.openxmlformats.org/officeDocument/2006/relationships/slide" Target="slides/slide15.xml"/><Relationship Id="rId29" Type="http://schemas.openxmlformats.org/officeDocument/2006/relationships/slide" Target="slides/slide16.xml"/><Relationship Id="rId30" Type="http://schemas.openxmlformats.org/officeDocument/2006/relationships/slide" Target="slides/slide17.xml"/><Relationship Id="rId31" Type="http://schemas.openxmlformats.org/officeDocument/2006/relationships/slide" Target="slides/slide18.xml"/><Relationship Id="rId32" Type="http://schemas.openxmlformats.org/officeDocument/2006/relationships/slide" Target="slides/slide19.xml"/><Relationship Id="rId33" Type="http://schemas.openxmlformats.org/officeDocument/2006/relationships/slide" Target="slides/slide20.xml"/><Relationship Id="rId34" Type="http://schemas.openxmlformats.org/officeDocument/2006/relationships/slide" Target="slides/slide21.xml"/><Relationship Id="rId35" Type="http://schemas.openxmlformats.org/officeDocument/2006/relationships/slide" Target="slides/slide22.xml"/><Relationship Id="rId36" Type="http://schemas.openxmlformats.org/officeDocument/2006/relationships/slide" Target="slides/slide23.xml"/><Relationship Id="rId37" Type="http://schemas.openxmlformats.org/officeDocument/2006/relationships/slide" Target="slides/slide24.xml"/><Relationship Id="rId38" Type="http://schemas.openxmlformats.org/officeDocument/2006/relationships/slide" Target="slides/slide25.xml"/><Relationship Id="rId39" Type="http://schemas.openxmlformats.org/officeDocument/2006/relationships/slide" Target="slides/slide26.xml"/><Relationship Id="rId40" Type="http://schemas.openxmlformats.org/officeDocument/2006/relationships/slide" Target="slides/slide27.xml"/><Relationship Id="rId41" Type="http://schemas.openxmlformats.org/officeDocument/2006/relationships/slide" Target="slides/slide28.xml"/><Relationship Id="rId42" Type="http://schemas.openxmlformats.org/officeDocument/2006/relationships/slide" Target="slides/slide29.xml"/><Relationship Id="rId43" Type="http://schemas.openxmlformats.org/officeDocument/2006/relationships/slide" Target="slides/slide30.xml"/><Relationship Id="rId44" Type="http://schemas.openxmlformats.org/officeDocument/2006/relationships/slide" Target="slides/slide31.xml"/><Relationship Id="rId45" Type="http://schemas.openxmlformats.org/officeDocument/2006/relationships/slide" Target="slides/slide32.xml"/><Relationship Id="rId46" Type="http://schemas.openxmlformats.org/officeDocument/2006/relationships/slide" Target="slides/slide33.xml"/><Relationship Id="rId47" Type="http://schemas.openxmlformats.org/officeDocument/2006/relationships/slide" Target="slides/slide34.xml"/><Relationship Id="rId48" Type="http://schemas.openxmlformats.org/officeDocument/2006/relationships/slide" Target="slides/slide35.xml"/><Relationship Id="rId49" Type="http://schemas.openxmlformats.org/officeDocument/2006/relationships/slide" Target="slides/slide36.xml"/><Relationship Id="rId50" Type="http://schemas.openxmlformats.org/officeDocument/2006/relationships/slide" Target="slides/slide37.xml"/><Relationship Id="rId51" Type="http://schemas.openxmlformats.org/officeDocument/2006/relationships/slide" Target="slides/slide38.xml"/><Relationship Id="rId52" Type="http://schemas.openxmlformats.org/officeDocument/2006/relationships/slide" Target="slides/slide39.xml"/><Relationship Id="rId53" Type="http://schemas.openxmlformats.org/officeDocument/2006/relationships/slide" Target="slides/slide40.xml"/><Relationship Id="rId54" Type="http://schemas.openxmlformats.org/officeDocument/2006/relationships/slide" Target="slides/slide41.xml"/><Relationship Id="rId55" Type="http://schemas.openxmlformats.org/officeDocument/2006/relationships/slide" Target="slides/slide42.xml"/><Relationship Id="rId56" Type="http://schemas.openxmlformats.org/officeDocument/2006/relationships/slide" Target="slides/slide43.xml"/><Relationship Id="rId57" Type="http://schemas.openxmlformats.org/officeDocument/2006/relationships/slide" Target="slides/slide44.xml"/><Relationship Id="rId58" Type="http://schemas.openxmlformats.org/officeDocument/2006/relationships/slide" Target="slides/slide45.xml"/><Relationship Id="rId59" Type="http://schemas.openxmlformats.org/officeDocument/2006/relationships/slide" Target="slides/slide46.xml"/><Relationship Id="rId60" Type="http://schemas.openxmlformats.org/officeDocument/2006/relationships/slide" Target="slides/slide47.xml"/><Relationship Id="rId61" Type="http://schemas.openxmlformats.org/officeDocument/2006/relationships/slide" Target="slides/slide48.xml"/><Relationship Id="rId62" Type="http://schemas.openxmlformats.org/officeDocument/2006/relationships/slide" Target="slides/slide49.xml"/><Relationship Id="rId63" Type="http://schemas.openxmlformats.org/officeDocument/2006/relationships/slide" Target="slides/slide50.xml"/><Relationship Id="rId64" Type="http://schemas.openxmlformats.org/officeDocument/2006/relationships/slide" Target="slides/slide51.xml"/><Relationship Id="rId65" Type="http://schemas.openxmlformats.org/officeDocument/2006/relationships/slide" Target="slides/slide52.xml"/><Relationship Id="rId66" Type="http://schemas.openxmlformats.org/officeDocument/2006/relationships/slide" Target="slides/slide53.xml"/><Relationship Id="rId67" Type="http://schemas.openxmlformats.org/officeDocument/2006/relationships/slide" Target="slides/slide54.xml"/><Relationship Id="rId68" Type="http://schemas.openxmlformats.org/officeDocument/2006/relationships/slide" Target="slides/slide55.xml"/><Relationship Id="rId69" Type="http://schemas.openxmlformats.org/officeDocument/2006/relationships/slide" Target="slides/slide56.xml"/><Relationship Id="rId70" Type="http://schemas.openxmlformats.org/officeDocument/2006/relationships/slide" Target="slides/slide57.xml"/><Relationship Id="rId71" Type="http://schemas.openxmlformats.org/officeDocument/2006/relationships/slide" Target="slides/slide58.xml"/><Relationship Id="rId72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2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r>
              <a:rPr b="0" lang="sl-SI" sz="3200" spc="-1" strike="noStrike">
                <a:solidFill>
                  <a:schemeClr val="dk1"/>
                </a:solidFill>
                <a:latin typeface="Arial"/>
              </a:rPr>
              <a:t>Click to move the slide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5" name="PlaceHolder 4"/>
          <p:cNvSpPr>
            <a:spLocks noGrp="1"/>
          </p:cNvSpPr>
          <p:nvPr>
            <p:ph type="dt" idx="29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" name="PlaceHolder 5"/>
          <p:cNvSpPr>
            <a:spLocks noGrp="1"/>
          </p:cNvSpPr>
          <p:nvPr>
            <p:ph type="ftr" idx="30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7" name="PlaceHolder 6"/>
          <p:cNvSpPr>
            <a:spLocks noGrp="1"/>
          </p:cNvSpPr>
          <p:nvPr>
            <p:ph type="sldNum" idx="31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E461B052-0D98-40C8-9247-806605E73469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5.xml.rels><?xml version="1.0" encoding="UTF-8"?>
<Relationships xmlns="http://schemas.openxmlformats.org/package/2006/relationships"><Relationship Id="rId1" Type="http://schemas.openxmlformats.org/officeDocument/2006/relationships/slide" Target="../slides/slide35.xml"/><Relationship Id="rId2" Type="http://schemas.openxmlformats.org/officeDocument/2006/relationships/notesMaster" Target="../notesMasters/notesMaster1.xml"/>
</Relationships>
</file>

<file path=ppt/notesSlides/_rels/notesSlide36.xml.rels><?xml version="1.0" encoding="UTF-8"?>
<Relationships xmlns="http://schemas.openxmlformats.org/package/2006/relationships"><Relationship Id="rId1" Type="http://schemas.openxmlformats.org/officeDocument/2006/relationships/slide" Target="../slides/slide36.xml"/><Relationship Id="rId2" Type="http://schemas.openxmlformats.org/officeDocument/2006/relationships/notesMaster" Target="../notesMasters/notesMaster1.xml"/>
</Relationships>
</file>

<file path=ppt/notesSlides/_rels/notesSlide37.xml.rels><?xml version="1.0" encoding="UTF-8"?>
<Relationships xmlns="http://schemas.openxmlformats.org/package/2006/relationships"><Relationship Id="rId1" Type="http://schemas.openxmlformats.org/officeDocument/2006/relationships/slide" Target="../slides/slide37.xml"/><Relationship Id="rId2" Type="http://schemas.openxmlformats.org/officeDocument/2006/relationships/notesMaster" Target="../notesMasters/notesMaster1.xml"/>
</Relationships>
</file>

<file path=ppt/notesSlides/_rels/notesSlide38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_rels/notesSlide42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
</Relationships>
</file>

<file path=ppt/notesSlides/_rels/notesSlide43.xml.rels><?xml version="1.0" encoding="UTF-8"?>
<Relationships xmlns="http://schemas.openxmlformats.org/package/2006/relationships"><Relationship Id="rId1" Type="http://schemas.openxmlformats.org/officeDocument/2006/relationships/slide" Target="../slides/slide43.xml"/><Relationship Id="rId2" Type="http://schemas.openxmlformats.org/officeDocument/2006/relationships/notesMaster" Target="../notesMasters/notesMaster1.xml"/>
</Relationships>
</file>

<file path=ppt/notesSlides/_rels/notesSlide44.xml.rels><?xml version="1.0" encoding="UTF-8"?>
<Relationships xmlns="http://schemas.openxmlformats.org/package/2006/relationships"><Relationship Id="rId1" Type="http://schemas.openxmlformats.org/officeDocument/2006/relationships/slide" Target="../slides/slide44.xml"/><Relationship Id="rId2" Type="http://schemas.openxmlformats.org/officeDocument/2006/relationships/notesMaster" Target="../notesMasters/notesMaster1.xml"/>
</Relationships>
</file>

<file path=ppt/notesSlides/_rels/notesSlide45.xml.rels><?xml version="1.0" encoding="UTF-8"?>
<Relationships xmlns="http://schemas.openxmlformats.org/package/2006/relationships"><Relationship Id="rId1" Type="http://schemas.openxmlformats.org/officeDocument/2006/relationships/slide" Target="../slides/slide45.xml"/><Relationship Id="rId2" Type="http://schemas.openxmlformats.org/officeDocument/2006/relationships/notesMaster" Target="../notesMasters/notesMaster1.xml"/>
</Relationships>
</file>

<file path=ppt/notesSlides/_rels/notesSlide46.xml.rels><?xml version="1.0" encoding="UTF-8"?>
<Relationships xmlns="http://schemas.openxmlformats.org/package/2006/relationships"><Relationship Id="rId1" Type="http://schemas.openxmlformats.org/officeDocument/2006/relationships/slide" Target="../slides/slide46.xml"/><Relationship Id="rId2" Type="http://schemas.openxmlformats.org/officeDocument/2006/relationships/notesMaster" Target="../notesMasters/notesMaster1.xml"/>
</Relationships>
</file>

<file path=ppt/notesSlides/_rels/notesSlide47.xml.rels><?xml version="1.0" encoding="UTF-8"?>
<Relationships xmlns="http://schemas.openxmlformats.org/package/2006/relationships"><Relationship Id="rId1" Type="http://schemas.openxmlformats.org/officeDocument/2006/relationships/slide" Target="../slides/slide47.xml"/><Relationship Id="rId2" Type="http://schemas.openxmlformats.org/officeDocument/2006/relationships/notesMaster" Target="../notesMasters/notesMaster1.xml"/>
</Relationships>
</file>

<file path=ppt/notesSlides/_rels/notesSlide48.xml.rels><?xml version="1.0" encoding="UTF-8"?>
<Relationships xmlns="http://schemas.openxmlformats.org/package/2006/relationships"><Relationship Id="rId1" Type="http://schemas.openxmlformats.org/officeDocument/2006/relationships/slide" Target="../slides/slide48.xml"/><Relationship Id="rId2" Type="http://schemas.openxmlformats.org/officeDocument/2006/relationships/notesMaster" Target="../notesMasters/notesMaster1.xml"/>
</Relationships>
</file>

<file path=ppt/notesSlides/_rels/notesSlide49.xml.rels><?xml version="1.0" encoding="UTF-8"?>
<Relationships xmlns="http://schemas.openxmlformats.org/package/2006/relationships"><Relationship Id="rId1" Type="http://schemas.openxmlformats.org/officeDocument/2006/relationships/slide" Target="../slides/slide49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50.xml.rels><?xml version="1.0" encoding="UTF-8"?>
<Relationships xmlns="http://schemas.openxmlformats.org/package/2006/relationships"><Relationship Id="rId1" Type="http://schemas.openxmlformats.org/officeDocument/2006/relationships/slide" Target="../slides/slide50.xml"/><Relationship Id="rId2" Type="http://schemas.openxmlformats.org/officeDocument/2006/relationships/notesMaster" Target="../notesMasters/notesMaster1.xml"/>
</Relationships>
</file>

<file path=ppt/notesSlides/_rels/notesSlide51.xml.rels><?xml version="1.0" encoding="UTF-8"?>
<Relationships xmlns="http://schemas.openxmlformats.org/package/2006/relationships"><Relationship Id="rId1" Type="http://schemas.openxmlformats.org/officeDocument/2006/relationships/slide" Target="../slides/slide51.xml"/><Relationship Id="rId2" Type="http://schemas.openxmlformats.org/officeDocument/2006/relationships/notesMaster" Target="../notesMasters/notesMaster1.xml"/>
</Relationships>
</file>

<file path=ppt/notesSlides/_rels/notesSlide52.xml.rels><?xml version="1.0" encoding="UTF-8"?>
<Relationships xmlns="http://schemas.openxmlformats.org/package/2006/relationships"><Relationship Id="rId1" Type="http://schemas.openxmlformats.org/officeDocument/2006/relationships/slide" Target="../slides/slide52.xml"/><Relationship Id="rId2" Type="http://schemas.openxmlformats.org/officeDocument/2006/relationships/notesMaster" Target="../notesMasters/notesMaster1.xml"/>
</Relationships>
</file>

<file path=ppt/notesSlides/_rels/notesSlide53.xml.rels><?xml version="1.0" encoding="UTF-8"?>
<Relationships xmlns="http://schemas.openxmlformats.org/package/2006/relationships"><Relationship Id="rId1" Type="http://schemas.openxmlformats.org/officeDocument/2006/relationships/slide" Target="../slides/slide53.xml"/><Relationship Id="rId2" Type="http://schemas.openxmlformats.org/officeDocument/2006/relationships/notesMaster" Target="../notesMasters/notesMaster1.xml"/>
</Relationships>
</file>

<file path=ppt/notesSlides/_rels/notesSlide54.xml.rels><?xml version="1.0" encoding="UTF-8"?>
<Relationships xmlns="http://schemas.openxmlformats.org/package/2006/relationships"><Relationship Id="rId1" Type="http://schemas.openxmlformats.org/officeDocument/2006/relationships/slide" Target="../slides/slide54.xml"/><Relationship Id="rId2" Type="http://schemas.openxmlformats.org/officeDocument/2006/relationships/notesMaster" Target="../notesMasters/notesMaster1.xml"/>
</Relationships>
</file>

<file path=ppt/notesSlides/_rels/notesSlide55.xml.rels><?xml version="1.0" encoding="UTF-8"?>
<Relationships xmlns="http://schemas.openxmlformats.org/package/2006/relationships"><Relationship Id="rId1" Type="http://schemas.openxmlformats.org/officeDocument/2006/relationships/slide" Target="../slides/slide55.xml"/><Relationship Id="rId2" Type="http://schemas.openxmlformats.org/officeDocument/2006/relationships/notesMaster" Target="../notesMasters/notesMaster1.xml"/>
</Relationships>
</file>

<file path=ppt/notesSlides/_rels/notesSlide56.xml.rels><?xml version="1.0" encoding="UTF-8"?>
<Relationships xmlns="http://schemas.openxmlformats.org/package/2006/relationships"><Relationship Id="rId1" Type="http://schemas.openxmlformats.org/officeDocument/2006/relationships/slide" Target="../slides/slide56.xml"/><Relationship Id="rId2" Type="http://schemas.openxmlformats.org/officeDocument/2006/relationships/notesMaster" Target="../notesMasters/notesMaster1.xml"/>
</Relationships>
</file>

<file path=ppt/notesSlides/_rels/notesSlide57.xml.rels><?xml version="1.0" encoding="UTF-8"?>
<Relationships xmlns="http://schemas.openxmlformats.org/package/2006/relationships"><Relationship Id="rId1" Type="http://schemas.openxmlformats.org/officeDocument/2006/relationships/slide" Target="../slides/slide57.xml"/><Relationship Id="rId2" Type="http://schemas.openxmlformats.org/officeDocument/2006/relationships/notesMaster" Target="../notesMasters/notesMaster1.xml"/>
</Relationships>
</file>

<file path=ppt/notesSlides/_rels/notesSlide58.xml.rels><?xml version="1.0" encoding="UTF-8"?>
<Relationships xmlns="http://schemas.openxmlformats.org/package/2006/relationships"><Relationship Id="rId1" Type="http://schemas.openxmlformats.org/officeDocument/2006/relationships/slide" Target="../slides/slide58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7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PlaceHolder 3"/>
          <p:cNvSpPr>
            <a:spLocks noGrp="1"/>
          </p:cNvSpPr>
          <p:nvPr>
            <p:ph type="sldNum" idx="146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98B0727-EA7D-479C-AB1E-EC723582706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0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PlaceHolder 3"/>
          <p:cNvSpPr>
            <a:spLocks noGrp="1"/>
          </p:cNvSpPr>
          <p:nvPr>
            <p:ph type="sldNum" idx="155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05DA3A6-9769-4B80-8DF8-74706A46408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0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9" name="PlaceHolder 3"/>
          <p:cNvSpPr>
            <a:spLocks noGrp="1"/>
          </p:cNvSpPr>
          <p:nvPr>
            <p:ph type="sldNum" idx="156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65DC4B3-380E-4657-9736-74E99E42B70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1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PlaceHolder 3"/>
          <p:cNvSpPr>
            <a:spLocks noGrp="1"/>
          </p:cNvSpPr>
          <p:nvPr>
            <p:ph type="sldNum" idx="157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93C5DA2-E468-4723-970F-1B63F7A6B6E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1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PlaceHolder 3"/>
          <p:cNvSpPr>
            <a:spLocks noGrp="1"/>
          </p:cNvSpPr>
          <p:nvPr>
            <p:ph type="sldNum" idx="158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F99AFEA-EE47-44F8-9EA9-A87AD7B73BB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1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8" name="PlaceHolder 3"/>
          <p:cNvSpPr>
            <a:spLocks noGrp="1"/>
          </p:cNvSpPr>
          <p:nvPr>
            <p:ph type="sldNum" idx="159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9C9497F-1CB7-4014-BF24-92B554DC66A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2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 type="sldNum" idx="160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0944208-1B42-42F3-8D2A-658F1391BBC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2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 type="sldNum" idx="161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66141BA-D888-4603-90A7-9744B32F807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2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PlaceHolder 3"/>
          <p:cNvSpPr>
            <a:spLocks noGrp="1"/>
          </p:cNvSpPr>
          <p:nvPr>
            <p:ph type="sldNum" idx="162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E2CC90A-7C33-4934-86D8-1CDC89400A5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2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 type="sldNum" idx="163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087C407-EC33-42E7-AAD0-CD59797D616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3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PlaceHolder 3"/>
          <p:cNvSpPr>
            <a:spLocks noGrp="1"/>
          </p:cNvSpPr>
          <p:nvPr>
            <p:ph type="sldNum" idx="164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898A044-BF5C-41CF-B877-59088D49921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8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2" name="PlaceHolder 3"/>
          <p:cNvSpPr>
            <a:spLocks noGrp="1"/>
          </p:cNvSpPr>
          <p:nvPr>
            <p:ph type="sldNum" idx="147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2E05CF0-3BF6-4D59-832A-404B3CC8DBD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3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6" name="PlaceHolder 3"/>
          <p:cNvSpPr>
            <a:spLocks noGrp="1"/>
          </p:cNvSpPr>
          <p:nvPr>
            <p:ph type="sldNum" idx="165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EDBF4680-9662-4889-AB1A-4030382346C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3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9" name="PlaceHolder 3"/>
          <p:cNvSpPr>
            <a:spLocks noGrp="1"/>
          </p:cNvSpPr>
          <p:nvPr>
            <p:ph type="sldNum" idx="166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9EEF526-3838-4FA1-9381-DBEC1A92EBA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4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2" name="PlaceHolder 3"/>
          <p:cNvSpPr>
            <a:spLocks noGrp="1"/>
          </p:cNvSpPr>
          <p:nvPr>
            <p:ph type="sldNum" idx="167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087C361-9FE5-4371-85CD-67A30CA7A24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4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5" name="PlaceHolder 3"/>
          <p:cNvSpPr>
            <a:spLocks noGrp="1"/>
          </p:cNvSpPr>
          <p:nvPr>
            <p:ph type="sldNum" idx="168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D3E527C-982B-47BF-868A-4B1242552D0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4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8" name="PlaceHolder 3"/>
          <p:cNvSpPr>
            <a:spLocks noGrp="1"/>
          </p:cNvSpPr>
          <p:nvPr>
            <p:ph type="sldNum" idx="169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3D8A30B-2745-45EB-B3BA-6D9AD562409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5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1" name="PlaceHolder 3"/>
          <p:cNvSpPr>
            <a:spLocks noGrp="1"/>
          </p:cNvSpPr>
          <p:nvPr>
            <p:ph type="sldNum" idx="170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5EACB26-E148-4A1B-9BEA-D57BFBEA0AA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5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PlaceHolder 3"/>
          <p:cNvSpPr>
            <a:spLocks noGrp="1"/>
          </p:cNvSpPr>
          <p:nvPr>
            <p:ph type="sldNum" idx="171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0278E22-110E-4A67-AB4D-3F86F5F9EB7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5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7" name="PlaceHolder 3"/>
          <p:cNvSpPr>
            <a:spLocks noGrp="1"/>
          </p:cNvSpPr>
          <p:nvPr>
            <p:ph type="sldNum" idx="172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677E9FE-5CAA-4FD7-B9BF-4A10E9787AD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5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0" name="PlaceHolder 3"/>
          <p:cNvSpPr>
            <a:spLocks noGrp="1"/>
          </p:cNvSpPr>
          <p:nvPr>
            <p:ph type="sldNum" idx="173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CABE50B-A8FC-48F6-8F3B-815257BE6FF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6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3" name="PlaceHolder 3"/>
          <p:cNvSpPr>
            <a:spLocks noGrp="1"/>
          </p:cNvSpPr>
          <p:nvPr>
            <p:ph type="sldNum" idx="174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D98CCC8-67DE-4B42-B109-884F5E45369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8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5" name="PlaceHolder 3"/>
          <p:cNvSpPr>
            <a:spLocks noGrp="1"/>
          </p:cNvSpPr>
          <p:nvPr>
            <p:ph type="sldNum" idx="148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3BD9A2A-9634-4313-9659-C83E4487FE3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6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PlaceHolder 3"/>
          <p:cNvSpPr>
            <a:spLocks noGrp="1"/>
          </p:cNvSpPr>
          <p:nvPr>
            <p:ph type="sldNum" idx="175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4E6A4C5-5EFB-46A5-9890-3B870388718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6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PlaceHolder 3"/>
          <p:cNvSpPr>
            <a:spLocks noGrp="1"/>
          </p:cNvSpPr>
          <p:nvPr>
            <p:ph type="sldNum" idx="176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DEA106A-1411-497F-A925-D49868790DC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7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2" name="PlaceHolder 3"/>
          <p:cNvSpPr>
            <a:spLocks noGrp="1"/>
          </p:cNvSpPr>
          <p:nvPr>
            <p:ph type="sldNum" idx="177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FB72B6E-86E1-4FCF-8387-1C99EC521CF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7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5" name="PlaceHolder 3"/>
          <p:cNvSpPr>
            <a:spLocks noGrp="1"/>
          </p:cNvSpPr>
          <p:nvPr>
            <p:ph type="sldNum" idx="178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DD1B90D-07FF-44CE-A1D6-BFCE89A576D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7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PlaceHolder 3"/>
          <p:cNvSpPr>
            <a:spLocks noGrp="1"/>
          </p:cNvSpPr>
          <p:nvPr>
            <p:ph type="sldNum" idx="179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2E6B9614-6E49-4B10-853A-260606D3EE0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8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1" name="PlaceHolder 3"/>
          <p:cNvSpPr>
            <a:spLocks noGrp="1"/>
          </p:cNvSpPr>
          <p:nvPr>
            <p:ph type="sldNum" idx="180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E515182-ED8D-4E6A-B33D-F2D9EB7C51B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8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4" name="PlaceHolder 3"/>
          <p:cNvSpPr>
            <a:spLocks noGrp="1"/>
          </p:cNvSpPr>
          <p:nvPr>
            <p:ph type="sldNum" idx="181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668C58E-BCC9-416D-9E89-CBEE57CDF61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8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7" name="PlaceHolder 3"/>
          <p:cNvSpPr>
            <a:spLocks noGrp="1"/>
          </p:cNvSpPr>
          <p:nvPr>
            <p:ph type="sldNum" idx="182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019AECA-A4CF-4F3E-8499-0A2D924C559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 type="sldNum" idx="183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5961E5AF-FA35-4334-BDE8-166063C8DC0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9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PlaceHolder 3"/>
          <p:cNvSpPr>
            <a:spLocks noGrp="1"/>
          </p:cNvSpPr>
          <p:nvPr>
            <p:ph type="sldNum" idx="184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EC7FAF2-F819-40C9-8BB4-BD16927996F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8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PlaceHolder 3"/>
          <p:cNvSpPr>
            <a:spLocks noGrp="1"/>
          </p:cNvSpPr>
          <p:nvPr>
            <p:ph type="sldNum" idx="149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2555700-7889-4734-AD42-F180D5FAD16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9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PlaceHolder 3"/>
          <p:cNvSpPr>
            <a:spLocks noGrp="1"/>
          </p:cNvSpPr>
          <p:nvPr>
            <p:ph type="sldNum" idx="185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FE46106-E030-422F-BFD3-F5C6A890C04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9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9" name="PlaceHolder 3"/>
          <p:cNvSpPr>
            <a:spLocks noGrp="1"/>
          </p:cNvSpPr>
          <p:nvPr>
            <p:ph type="sldNum" idx="186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253F164-CC42-4D5D-A163-17AD073BC0A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0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PlaceHolder 3"/>
          <p:cNvSpPr>
            <a:spLocks noGrp="1"/>
          </p:cNvSpPr>
          <p:nvPr>
            <p:ph type="sldNum" idx="187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F5766E14-B093-4535-B95E-9E7D6154E03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0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5" name="PlaceHolder 3"/>
          <p:cNvSpPr>
            <a:spLocks noGrp="1"/>
          </p:cNvSpPr>
          <p:nvPr>
            <p:ph type="sldNum" idx="188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A671F91-9D72-4D11-BBFC-AD3370AA921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0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PlaceHolder 3"/>
          <p:cNvSpPr>
            <a:spLocks noGrp="1"/>
          </p:cNvSpPr>
          <p:nvPr>
            <p:ph type="sldNum" idx="189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6999B9A3-2250-410B-81DA-A2ADB03D52F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1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PlaceHolder 3"/>
          <p:cNvSpPr>
            <a:spLocks noGrp="1"/>
          </p:cNvSpPr>
          <p:nvPr>
            <p:ph type="sldNum" idx="190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566957C-2743-4675-AD0F-C9C37766A7B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1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4" name="PlaceHolder 3"/>
          <p:cNvSpPr>
            <a:spLocks noGrp="1"/>
          </p:cNvSpPr>
          <p:nvPr>
            <p:ph type="sldNum" idx="191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BAFE3F2-A2ED-4717-BB9A-8D27B0B4765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1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PlaceHolder 3"/>
          <p:cNvSpPr>
            <a:spLocks noGrp="1"/>
          </p:cNvSpPr>
          <p:nvPr>
            <p:ph type="sldNum" idx="192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127E84CF-46A4-483E-8D95-F4D4AD8BD62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1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0" name="PlaceHolder 3"/>
          <p:cNvSpPr>
            <a:spLocks noGrp="1"/>
          </p:cNvSpPr>
          <p:nvPr>
            <p:ph type="sldNum" idx="193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865DE02-9F1B-40FE-8D41-FF053607232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2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3" name="PlaceHolder 3"/>
          <p:cNvSpPr>
            <a:spLocks noGrp="1"/>
          </p:cNvSpPr>
          <p:nvPr>
            <p:ph type="sldNum" idx="194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8842A07-3B4A-4EFC-BE76-759605FED50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9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1" name="PlaceHolder 3"/>
          <p:cNvSpPr>
            <a:spLocks noGrp="1"/>
          </p:cNvSpPr>
          <p:nvPr>
            <p:ph type="sldNum" idx="150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94D10AA-DA9A-4FFC-802F-780A7B9A7F4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2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6" name="PlaceHolder 3"/>
          <p:cNvSpPr>
            <a:spLocks noGrp="1"/>
          </p:cNvSpPr>
          <p:nvPr>
            <p:ph type="sldNum" idx="195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CD47C554-03D2-4D95-B840-F617E9ECB7B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2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9" name="PlaceHolder 3"/>
          <p:cNvSpPr>
            <a:spLocks noGrp="1"/>
          </p:cNvSpPr>
          <p:nvPr>
            <p:ph type="sldNum" idx="196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7728FDE-91A2-4D16-B342-87FF3B4CF2C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3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2" name="PlaceHolder 3"/>
          <p:cNvSpPr>
            <a:spLocks noGrp="1"/>
          </p:cNvSpPr>
          <p:nvPr>
            <p:ph type="sldNum" idx="197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877A53B-93F1-473E-8F37-D2C26C76CEA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3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5" name="PlaceHolder 3"/>
          <p:cNvSpPr>
            <a:spLocks noGrp="1"/>
          </p:cNvSpPr>
          <p:nvPr>
            <p:ph type="sldNum" idx="198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1D24759-4378-4416-8A71-ABB33933521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3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8" name="PlaceHolder 3"/>
          <p:cNvSpPr>
            <a:spLocks noGrp="1"/>
          </p:cNvSpPr>
          <p:nvPr>
            <p:ph type="sldNum" idx="199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03E8EDB5-C81C-48F2-9D71-BBE519C2F36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4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1" name="PlaceHolder 3"/>
          <p:cNvSpPr>
            <a:spLocks noGrp="1"/>
          </p:cNvSpPr>
          <p:nvPr>
            <p:ph type="sldNum" idx="200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8C57861-9CB0-42FA-A975-CE9C1712E4C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4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4" name="PlaceHolder 3"/>
          <p:cNvSpPr>
            <a:spLocks noGrp="1"/>
          </p:cNvSpPr>
          <p:nvPr>
            <p:ph type="sldNum" idx="201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36DF0DBB-42F1-4E57-9E17-581F64014E0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4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7" name="PlaceHolder 3"/>
          <p:cNvSpPr>
            <a:spLocks noGrp="1"/>
          </p:cNvSpPr>
          <p:nvPr>
            <p:ph type="sldNum" idx="202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70B57230-95B3-4810-B8F9-CE012787A75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54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0" name="PlaceHolder 3"/>
          <p:cNvSpPr>
            <a:spLocks noGrp="1"/>
          </p:cNvSpPr>
          <p:nvPr>
            <p:ph type="sldNum" idx="203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B6AFF975-A267-40ED-BC1D-00782FCC946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9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 type="sldNum" idx="151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D2342017-F033-4C2E-8EB0-0DE137D2DD7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9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PlaceHolder 3"/>
          <p:cNvSpPr>
            <a:spLocks noGrp="1"/>
          </p:cNvSpPr>
          <p:nvPr>
            <p:ph type="sldNum" idx="152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466E2B82-F4E6-44EB-9B5D-8DB2C35DBAD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39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0" name="PlaceHolder 3"/>
          <p:cNvSpPr>
            <a:spLocks noGrp="1"/>
          </p:cNvSpPr>
          <p:nvPr>
            <p:ph type="sldNum" idx="153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8901CB95-FEF4-47F3-94C9-E3AA754C72F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760" cy="3838320"/>
          </a:xfrm>
          <a:prstGeom prst="rect">
            <a:avLst/>
          </a:prstGeom>
          <a:ln w="0">
            <a:noFill/>
          </a:ln>
        </p:spPr>
      </p:sp>
      <p:sp>
        <p:nvSpPr>
          <p:cNvPr id="40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720" cy="460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PlaceHolder 3"/>
          <p:cNvSpPr>
            <a:spLocks noGrp="1"/>
          </p:cNvSpPr>
          <p:nvPr>
            <p:ph type="sldNum" idx="154"/>
          </p:nvPr>
        </p:nvSpPr>
        <p:spPr>
          <a:xfrm>
            <a:off x="4021200" y="9721800"/>
            <a:ext cx="3076200" cy="5108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fld id="{A77B7FD1-0853-47D3-B58D-62D3653BB29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1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239E608C-82FA-4E01-A38B-95A5007F6B5B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4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5"/>
          </p:nvPr>
        </p:nvSpPr>
        <p:spPr/>
        <p:txBody>
          <a:bodyPr/>
          <a:p>
            <a:fld id="{3D20CB5B-FB5F-4267-83EC-D15A36C310FA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3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8"/>
          </p:nvPr>
        </p:nvSpPr>
        <p:spPr/>
        <p:txBody>
          <a:bodyPr/>
          <a:p>
            <a:fld id="{BB1FCB69-E4F7-4D68-81C1-8608C208620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6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CF12B38F-7036-4583-8545-81FC6E044F88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7"/>
          </p:nvPr>
        </p:nvSpPr>
        <p:spPr/>
        <p:txBody>
          <a:bodyPr/>
          <a:p>
            <a:fld id="{E67AD3C9-FA37-497E-BD7E-51FCA75D218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9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0E5A2604-F89B-4993-8C4A-B5B999529AF7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2"/>
          </p:nvPr>
        </p:nvSpPr>
        <p:spPr/>
        <p:txBody>
          <a:bodyPr/>
          <a:p>
            <a:fld id="{EDB5691C-7E01-4E63-BAE5-B67E202FC7B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0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4015800" cy="493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0" name="PlaceHolder 3"/>
          <p:cNvSpPr>
            <a:spLocks noGrp="1"/>
          </p:cNvSpPr>
          <p:nvPr>
            <p:ph/>
          </p:nvPr>
        </p:nvSpPr>
        <p:spPr>
          <a:xfrm>
            <a:off x="4674240" y="1219320"/>
            <a:ext cx="4015800" cy="49374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A4CEB574-0AC6-47C0-8646-647D01E1CAC2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6"/>
          </p:nvPr>
        </p:nvSpPr>
        <p:spPr/>
        <p:txBody>
          <a:bodyPr/>
          <a:p>
            <a:fld id="{998809FF-0A16-49FC-8014-48FEAF825CC8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9"/>
          </p:nvPr>
        </p:nvSpPr>
        <p:spPr/>
        <p:txBody>
          <a:bodyPr/>
          <a:p>
            <a:fld id="{133CB75B-E56D-429C-B862-DE9A9A44D942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2"/>
          </p:nvPr>
        </p:nvSpPr>
        <p:spPr/>
        <p:txBody>
          <a:bodyPr/>
          <a:p>
            <a:fld id="{CD37D986-019E-432C-9CD2-135CA427E374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0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" name="Pravokotnik 20"/>
          <p:cNvSpPr/>
          <p:nvPr/>
        </p:nvSpPr>
        <p:spPr>
          <a:xfrm>
            <a:off x="905040" y="3648240"/>
            <a:ext cx="7314840" cy="127908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" name="Pravokotnik 32"/>
          <p:cNvSpPr/>
          <p:nvPr/>
        </p:nvSpPr>
        <p:spPr>
          <a:xfrm>
            <a:off x="914400" y="5048280"/>
            <a:ext cx="7314840" cy="685440"/>
          </a:xfrm>
          <a:prstGeom prst="rect">
            <a:avLst/>
          </a:prstGeom>
          <a:noFill/>
          <a:ln cap="rnd" w="6350">
            <a:solidFill>
              <a:srgbClr val="9fb8cd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" name="Pravokotnik 21"/>
          <p:cNvSpPr/>
          <p:nvPr/>
        </p:nvSpPr>
        <p:spPr>
          <a:xfrm>
            <a:off x="905040" y="3648240"/>
            <a:ext cx="228240" cy="127908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" name="Pravokotnik 31"/>
          <p:cNvSpPr/>
          <p:nvPr/>
        </p:nvSpPr>
        <p:spPr>
          <a:xfrm>
            <a:off x="914400" y="5048280"/>
            <a:ext cx="228240" cy="68544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1219320" y="3886200"/>
            <a:ext cx="68576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1"/>
                </a:solidFill>
                <a:latin typeface="Franklin Gothic Book"/>
              </a:rPr>
              <a:t>Kliknite, če želite urediti slog naslova </a:t>
            </a:r>
            <a:r>
              <a:rPr b="0" lang="sl-SI" sz="3200" spc="-1" strike="noStrike">
                <a:solidFill>
                  <a:schemeClr val="dk1"/>
                </a:solidFill>
                <a:latin typeface="Franklin Gothic Book"/>
              </a:rPr>
              <a:t>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1"/>
          </p:nvPr>
        </p:nvSpPr>
        <p:spPr>
          <a:xfrm>
            <a:off x="2124000" y="6381720"/>
            <a:ext cx="518436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2"/>
          </p:nvPr>
        </p:nvSpPr>
        <p:spPr>
          <a:xfrm>
            <a:off x="1216080" y="6354720"/>
            <a:ext cx="83484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CE121F25-D8F1-4CD3-8573-6EBD5A5AF0C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Click to edit the outline text format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Second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Third Outline Level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Fourth Outline Level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Fifth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Sixth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Seventh Outline Level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9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91" name="Raven konektor 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2" name="Raven konektor 9"/>
          <p:cNvSpPr/>
          <p:nvPr/>
        </p:nvSpPr>
        <p:spPr>
          <a:xfrm>
            <a:off x="6178320" y="306360"/>
            <a:ext cx="360" cy="603540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3" name="Enakokraki trikotnik 8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94" name="PlaceHolder 1"/>
          <p:cNvSpPr>
            <a:spLocks noGrp="1"/>
          </p:cNvSpPr>
          <p:nvPr>
            <p:ph type="title"/>
          </p:nvPr>
        </p:nvSpPr>
        <p:spPr>
          <a:xfrm>
            <a:off x="6324480" y="304920"/>
            <a:ext cx="2514240" cy="8377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1" lang="sl-SI" sz="2000" spc="-1" strike="noStrike">
                <a:solidFill>
                  <a:schemeClr val="dk2"/>
                </a:solidFill>
                <a:latin typeface="Arial"/>
              </a:rPr>
              <a:t>Kliknite, če želite urediti slog naslova matrice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5" name="PlaceHolder 2"/>
          <p:cNvSpPr>
            <a:spLocks noGrp="1"/>
          </p:cNvSpPr>
          <p:nvPr>
            <p:ph type="body"/>
          </p:nvPr>
        </p:nvSpPr>
        <p:spPr>
          <a:xfrm>
            <a:off x="6324480" y="1219320"/>
            <a:ext cx="2514240" cy="4843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lnSpc>
                <a:spcPts val="2200"/>
              </a:lnSpc>
              <a:spcBef>
                <a:spcPts val="601"/>
              </a:spcBef>
              <a:spcAft>
                <a:spcPts val="1001"/>
              </a:spcAft>
              <a:buNone/>
              <a:tabLst>
                <a:tab algn="l" pos="0"/>
              </a:tabLst>
            </a:pPr>
            <a:r>
              <a:rPr b="0" lang="sl-SI" sz="1600" spc="-1" strike="noStrike">
                <a:solidFill>
                  <a:schemeClr val="dk2"/>
                </a:solidFill>
                <a:latin typeface="Arial"/>
              </a:rPr>
              <a:t>Kliknite, če želite urediti sloge besedila matrice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6" name="PlaceHolder 3"/>
          <p:cNvSpPr>
            <a:spLocks noGrp="1"/>
          </p:cNvSpPr>
          <p:nvPr>
            <p:ph type="body"/>
          </p:nvPr>
        </p:nvSpPr>
        <p:spPr>
          <a:xfrm>
            <a:off x="304920" y="304920"/>
            <a:ext cx="5714640" cy="5714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7" name="PlaceHolder 4"/>
          <p:cNvSpPr>
            <a:spLocks noGrp="1"/>
          </p:cNvSpPr>
          <p:nvPr>
            <p:ph type="dt" idx="23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" name="PlaceHolder 5"/>
          <p:cNvSpPr>
            <a:spLocks noGrp="1"/>
          </p:cNvSpPr>
          <p:nvPr>
            <p:ph type="ftr" idx="24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" name="PlaceHolder 6"/>
          <p:cNvSpPr>
            <a:spLocks noGrp="1"/>
          </p:cNvSpPr>
          <p:nvPr>
            <p:ph type="sldNum" idx="25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FB9EFA47-7134-49A5-A8CA-6BE4F89AA32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646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2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03" name="Raven konektor 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4" name="Enakokraki trikotnik 8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05" name="Pravokotnik 9"/>
          <p:cNvSpPr/>
          <p:nvPr/>
        </p:nvSpPr>
        <p:spPr>
          <a:xfrm>
            <a:off x="457200" y="500040"/>
            <a:ext cx="182160" cy="68544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06" name="PlaceHolder 1"/>
          <p:cNvSpPr>
            <a:spLocks noGrp="1"/>
          </p:cNvSpPr>
          <p:nvPr>
            <p:ph type="title"/>
          </p:nvPr>
        </p:nvSpPr>
        <p:spPr>
          <a:xfrm>
            <a:off x="457200" y="500760"/>
            <a:ext cx="8229240" cy="674280"/>
          </a:xfrm>
          <a:prstGeom prst="rect">
            <a:avLst/>
          </a:prstGeom>
          <a:noFill/>
          <a:ln w="0">
            <a:solidFill>
              <a:schemeClr val="accent1"/>
            </a:solidFill>
          </a:ln>
        </p:spPr>
        <p:txBody>
          <a:bodyPr numCol="1" spcCol="0" lIns="274320" rIns="91440" tIns="45720" bIns="45720" anchor="ctr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sl-SI" sz="2000" spc="-1" strike="noStrike">
                <a:solidFill>
                  <a:schemeClr val="dk1"/>
                </a:solidFill>
                <a:latin typeface="Franklin Gothic Book"/>
              </a:rPr>
              <a:t>Kliknite, če želite urediti slog naslova matrice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7" name="PlaceHolder 2"/>
          <p:cNvSpPr>
            <a:spLocks noGrp="1"/>
          </p:cNvSpPr>
          <p:nvPr>
            <p:ph type="body"/>
          </p:nvPr>
        </p:nvSpPr>
        <p:spPr>
          <a:xfrm>
            <a:off x="457200" y="1905120"/>
            <a:ext cx="8229240" cy="4269960"/>
          </a:xfrm>
          <a:prstGeom prst="rect">
            <a:avLst/>
          </a:prstGeom>
          <a:solidFill>
            <a:schemeClr val="dk1">
              <a:shade val="50000"/>
            </a:schemeClr>
          </a:solidFill>
          <a:ln w="0">
            <a:noFill/>
          </a:ln>
        </p:spPr>
        <p:txBody>
          <a:bodyPr lIns="90000" rIns="90000" tIns="45000" bIns="45000" anchor="t">
            <a:norm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1"/>
                </a:solidFill>
                <a:latin typeface="Arial"/>
              </a:rPr>
              <a:t>Kliknite ikono, če želite dodati sliko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8" name="PlaceHolder 3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533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14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1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09" name="PlaceHolder 4"/>
          <p:cNvSpPr>
            <a:spLocks noGrp="1"/>
          </p:cNvSpPr>
          <p:nvPr>
            <p:ph type="dt" idx="26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0" name="PlaceHolder 5"/>
          <p:cNvSpPr>
            <a:spLocks noGrp="1"/>
          </p:cNvSpPr>
          <p:nvPr>
            <p:ph type="ftr" idx="27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111" name="PlaceHolder 6"/>
          <p:cNvSpPr>
            <a:spLocks noGrp="1"/>
          </p:cNvSpPr>
          <p:nvPr>
            <p:ph type="sldNum" idx="28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64F1B74B-BFBF-4CFB-B86F-4373B647493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490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 vert="eaVer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" name="PlaceHolder 3"/>
          <p:cNvSpPr>
            <a:spLocks noGrp="1"/>
          </p:cNvSpPr>
          <p:nvPr>
            <p:ph type="ftr" idx="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" name="PlaceHolder 4"/>
          <p:cNvSpPr>
            <a:spLocks noGrp="1"/>
          </p:cNvSpPr>
          <p:nvPr>
            <p:ph type="sldNum" idx="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760B5817-A24A-4BFC-BB2F-C5AA984AB2A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3" name="Raven konektor 6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Enakokraki trikotnik 7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5" name="Raven konektor 8"/>
          <p:cNvSpPr/>
          <p:nvPr/>
        </p:nvSpPr>
        <p:spPr>
          <a:xfrm>
            <a:off x="6556320" y="276120"/>
            <a:ext cx="360" cy="585144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6629400" y="274680"/>
            <a:ext cx="2057040" cy="5851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 vert="eaVert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457200" y="274680"/>
            <a:ext cx="6019560" cy="5851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 vert="eaVer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dt" idx="5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" name="PlaceHolder 4"/>
          <p:cNvSpPr>
            <a:spLocks noGrp="1"/>
          </p:cNvSpPr>
          <p:nvPr>
            <p:ph type="ftr" idx="6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" name="PlaceHolder 5"/>
          <p:cNvSpPr>
            <a:spLocks noGrp="1"/>
          </p:cNvSpPr>
          <p:nvPr>
            <p:ph type="sldNum" idx="7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0A6DF0DE-39C4-44D7-B4AB-E96B2AB9A93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9240" cy="493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ftr" idx="8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sldNum" idx="9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FAF838C7-96D8-489A-B4DE-5914C929A61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646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2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3" name="Pravokotnik 6"/>
          <p:cNvSpPr/>
          <p:nvPr/>
        </p:nvSpPr>
        <p:spPr>
          <a:xfrm>
            <a:off x="914400" y="2819520"/>
            <a:ext cx="7314840" cy="127908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4" name="Pravokotnik 7"/>
          <p:cNvSpPr/>
          <p:nvPr/>
        </p:nvSpPr>
        <p:spPr>
          <a:xfrm>
            <a:off x="914400" y="2819520"/>
            <a:ext cx="228240" cy="127908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5" name="PlaceHolder 1"/>
          <p:cNvSpPr>
            <a:spLocks noGrp="1"/>
          </p:cNvSpPr>
          <p:nvPr>
            <p:ph type="title"/>
          </p:nvPr>
        </p:nvSpPr>
        <p:spPr>
          <a:xfrm>
            <a:off x="1219320" y="2971800"/>
            <a:ext cx="6857640" cy="106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PlaceHolder 2"/>
          <p:cNvSpPr>
            <a:spLocks noGrp="1"/>
          </p:cNvSpPr>
          <p:nvPr>
            <p:ph type="body"/>
          </p:nvPr>
        </p:nvSpPr>
        <p:spPr>
          <a:xfrm>
            <a:off x="1295280" y="4267080"/>
            <a:ext cx="6781320" cy="11426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000" spc="-1" strike="noStrike">
                <a:solidFill>
                  <a:schemeClr val="dk1">
                    <a:tint val="75000"/>
                  </a:schemeClr>
                </a:solidFill>
                <a:latin typeface="Arial"/>
              </a:rPr>
              <a:t>Kliknite, če želite urediti sloge besedila matrice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7" name="PlaceHolder 3"/>
          <p:cNvSpPr>
            <a:spLocks noGrp="1"/>
          </p:cNvSpPr>
          <p:nvPr>
            <p:ph type="dt" idx="10"/>
          </p:nvPr>
        </p:nvSpPr>
        <p:spPr>
          <a:xfrm>
            <a:off x="6400800" y="6354720"/>
            <a:ext cx="228564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8" name="PlaceHolder 4"/>
          <p:cNvSpPr>
            <a:spLocks noGrp="1"/>
          </p:cNvSpPr>
          <p:nvPr>
            <p:ph type="ftr" idx="11"/>
          </p:nvPr>
        </p:nvSpPr>
        <p:spPr>
          <a:xfrm>
            <a:off x="2898720" y="6354720"/>
            <a:ext cx="347472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9" name="PlaceHolder 5"/>
          <p:cNvSpPr>
            <a:spLocks noGrp="1"/>
          </p:cNvSpPr>
          <p:nvPr>
            <p:ph type="sldNum" idx="12"/>
          </p:nvPr>
        </p:nvSpPr>
        <p:spPr>
          <a:xfrm>
            <a:off x="1069920" y="6354720"/>
            <a:ext cx="1520640" cy="366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FA55BE06-1491-4DB0-9485-53D55A17A3F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2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240" cy="914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4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41360" cy="493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5" name="PlaceHolder 3"/>
          <p:cNvSpPr>
            <a:spLocks noGrp="1"/>
          </p:cNvSpPr>
          <p:nvPr>
            <p:ph type="body"/>
          </p:nvPr>
        </p:nvSpPr>
        <p:spPr>
          <a:xfrm>
            <a:off x="4632120" y="1216080"/>
            <a:ext cx="4041360" cy="49374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" name="PlaceHolder 4"/>
          <p:cNvSpPr>
            <a:spLocks noGrp="1"/>
          </p:cNvSpPr>
          <p:nvPr>
            <p:ph type="ftr" idx="1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7" name="PlaceHolder 5"/>
          <p:cNvSpPr>
            <a:spLocks noGrp="1"/>
          </p:cNvSpPr>
          <p:nvPr>
            <p:ph type="sldNum" idx="1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899FD060-F989-4527-93DB-345B78571D2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3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240" cy="914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ctr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body"/>
          </p:nvPr>
        </p:nvSpPr>
        <p:spPr>
          <a:xfrm>
            <a:off x="457200" y="1285920"/>
            <a:ext cx="4039920" cy="685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400" spc="-1" strike="noStrike">
                <a:solidFill>
                  <a:schemeClr val="accent2"/>
                </a:solidFill>
                <a:latin typeface="Arial"/>
              </a:rPr>
              <a:t>Kliknite, če želite urediti sloge besedila matrice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body"/>
          </p:nvPr>
        </p:nvSpPr>
        <p:spPr>
          <a:xfrm>
            <a:off x="4648320" y="1295280"/>
            <a:ext cx="4041360" cy="6854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1" lang="sl-SI" sz="2400" spc="-1" strike="noStrike">
                <a:solidFill>
                  <a:schemeClr val="accent2"/>
                </a:solidFill>
                <a:latin typeface="Arial"/>
              </a:rPr>
              <a:t>Kliknite, če želite urediti sloge besedila matrice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body"/>
          </p:nvPr>
        </p:nvSpPr>
        <p:spPr>
          <a:xfrm>
            <a:off x="457200" y="2133720"/>
            <a:ext cx="4038120" cy="4038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8" name="PlaceHolder 5"/>
          <p:cNvSpPr>
            <a:spLocks noGrp="1"/>
          </p:cNvSpPr>
          <p:nvPr>
            <p:ph type="body"/>
          </p:nvPr>
        </p:nvSpPr>
        <p:spPr>
          <a:xfrm>
            <a:off x="4648320" y="2133720"/>
            <a:ext cx="4038120" cy="4038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Kliknite, če želite urediti sloge besedila matrice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Druga raven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Tretja raven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Četrta raven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4" marL="1371600" indent="-228600">
              <a:lnSpc>
                <a:spcPct val="100000"/>
              </a:lnSpc>
              <a:spcBef>
                <a:spcPts val="300"/>
              </a:spcBef>
              <a:buClr>
                <a:srgbClr val="9fb8cd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Peta raven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9" name="PlaceHolder 6"/>
          <p:cNvSpPr>
            <a:spLocks noGrp="1"/>
          </p:cNvSpPr>
          <p:nvPr>
            <p:ph type="ftr" idx="1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0" name="PlaceHolder 7"/>
          <p:cNvSpPr>
            <a:spLocks noGrp="1"/>
          </p:cNvSpPr>
          <p:nvPr>
            <p:ph type="sldNum" idx="16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9204E9D2-465C-40F2-A06E-D8316F7C1BE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2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Enakokraki trikotnik 9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4" name="Enakokraki trikotnik 5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457200" y="228600"/>
            <a:ext cx="8229240" cy="914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Kliknite, če želite urediti slog naslova matrice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dt" idx="17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ftr" idx="18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sldNum" idx="19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1DE989CC-D646-47A8-8F07-43D24D0FFA7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" name="Enakokraki trikotnik 9" hidden="1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3" name="Raven konektor 4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4" name="Enakokraki trikotnik 5"/>
          <p:cNvSpPr/>
          <p:nvPr/>
        </p:nvSpPr>
        <p:spPr>
          <a:xfrm rot="5400000">
            <a:off x="419400" y="6467400"/>
            <a:ext cx="190080" cy="12024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5" name="PlaceHolder 1"/>
          <p:cNvSpPr>
            <a:spLocks noGrp="1"/>
          </p:cNvSpPr>
          <p:nvPr>
            <p:ph type="dt" idx="20"/>
          </p:nvPr>
        </p:nvSpPr>
        <p:spPr>
          <a:xfrm>
            <a:off x="6400800" y="6356520"/>
            <a:ext cx="228888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6" name="PlaceHolder 2"/>
          <p:cNvSpPr>
            <a:spLocks noGrp="1"/>
          </p:cNvSpPr>
          <p:nvPr>
            <p:ph type="ftr" idx="21"/>
          </p:nvPr>
        </p:nvSpPr>
        <p:spPr>
          <a:xfrm>
            <a:off x="2898720" y="6356520"/>
            <a:ext cx="350496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7" name="PlaceHolder 3"/>
          <p:cNvSpPr>
            <a:spLocks noGrp="1"/>
          </p:cNvSpPr>
          <p:nvPr>
            <p:ph type="sldNum" idx="22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5EBCBCA4-86AE-497E-BCB2-C92F98CAAE7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image" Target="../media/image6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image" Target="../media/image7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8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image" Target="../media/image9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1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14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image" Target="../media/image18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image" Target="../media/image20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image" Target="../media/image2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5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6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7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24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4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image" Target="../media/image28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4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0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image" Target="../media/image29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image" Target="../media/image30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2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4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5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image" Target="../media/image32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6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image" Target="../media/image33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7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8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6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image" Target="../media/image3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PlaceHolder 1"/>
          <p:cNvSpPr>
            <a:spLocks noGrp="1"/>
          </p:cNvSpPr>
          <p:nvPr>
            <p:ph type="title"/>
          </p:nvPr>
        </p:nvSpPr>
        <p:spPr>
          <a:xfrm>
            <a:off x="442800" y="3557520"/>
            <a:ext cx="7772040" cy="14695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buNone/>
            </a:pPr>
            <a:r>
              <a:rPr b="0" lang="sl-SI" sz="2800" spc="-1" strike="noStrike">
                <a:solidFill>
                  <a:schemeClr val="dk1"/>
                </a:solidFill>
                <a:latin typeface="Franklin Gothic Book"/>
              </a:rPr>
              <a:t>Animation</a:t>
            </a:r>
            <a:endParaRPr b="0" lang="sl-SI" sz="2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19" name="PlaceHolder 2"/>
          <p:cNvSpPr>
            <a:spLocks noGrp="1"/>
          </p:cNvSpPr>
          <p:nvPr>
            <p:ph type="subTitle"/>
          </p:nvPr>
        </p:nvSpPr>
        <p:spPr>
          <a:xfrm>
            <a:off x="1785960" y="676440"/>
            <a:ext cx="6400440" cy="1752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/>
          </a:bodyPr>
          <a:p>
            <a:pPr indent="0" algn="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000" spc="-1" strike="noStrike">
                <a:solidFill>
                  <a:schemeClr val="dk2"/>
                </a:solidFill>
                <a:latin typeface="Franklin Gothic Book"/>
              </a:rPr>
              <a:t>3D Game Development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odnaslov 2"/>
          <p:cNvSpPr/>
          <p:nvPr/>
        </p:nvSpPr>
        <p:spPr>
          <a:xfrm>
            <a:off x="1071720" y="5214960"/>
            <a:ext cx="7143480" cy="8236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Jernej Vičič   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PlaceHolder 1"/>
          <p:cNvSpPr>
            <a:spLocks noGrp="1"/>
          </p:cNvSpPr>
          <p:nvPr>
            <p:ph type="ftr" idx="48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Razvoj iger,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Skeleton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7" name="PlaceHolder 3"/>
          <p:cNvSpPr>
            <a:spLocks noGrp="1"/>
          </p:cNvSpPr>
          <p:nvPr>
            <p:ph type="sldNum" idx="49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D3ED5891-1807-4B75-A8DC-B1DF5E671CB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8" name="PlaceHolder 4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81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skeleton hierarchy: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59" name="Slika 1" descr=""/>
          <p:cNvPicPr/>
          <p:nvPr/>
        </p:nvPicPr>
        <p:blipFill>
          <a:blip r:embed="rId1"/>
          <a:stretch/>
        </p:blipFill>
        <p:spPr>
          <a:xfrm>
            <a:off x="4572000" y="1672920"/>
            <a:ext cx="3720600" cy="1635840"/>
          </a:xfrm>
          <a:prstGeom prst="rect">
            <a:avLst/>
          </a:prstGeom>
          <a:ln w="0">
            <a:noFill/>
          </a:ln>
        </p:spPr>
      </p:pic>
      <p:pic>
        <p:nvPicPr>
          <p:cNvPr id="160" name="Slika 2" descr=""/>
          <p:cNvPicPr/>
          <p:nvPr/>
        </p:nvPicPr>
        <p:blipFill>
          <a:blip r:embed="rId2"/>
          <a:stretch/>
        </p:blipFill>
        <p:spPr>
          <a:xfrm>
            <a:off x="5004000" y="3048840"/>
            <a:ext cx="3853800" cy="36324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Skeleton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2" name="PlaceHolder 2"/>
          <p:cNvSpPr>
            <a:spLocks noGrp="1"/>
          </p:cNvSpPr>
          <p:nvPr>
            <p:ph type="sldNum" idx="50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E1D72D23-8580-4CD9-9784-6006FEA32F0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3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presentation of the skeleton in memory,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typical data: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joint name - string, hashed string id,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index of father,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inverse bind pose transform,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pose links - position, orientation, scaling of the joint at the time it was connected to the mash.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during animation, it’s used to correctly apply the joint’s current transform relative to its original bind position,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0">
              <a:lnSpc>
                <a:spcPct val="100000"/>
              </a:lnSpc>
              <a:spcBef>
                <a:spcPts val="499"/>
              </a:spcBef>
              <a:buNone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 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4" name="PlaceHolder 4"/>
          <p:cNvSpPr>
            <a:spLocks noGrp="1"/>
          </p:cNvSpPr>
          <p:nvPr>
            <p:ph type="ftr" idx="51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Skeleton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66" name="PlaceHolder 2"/>
          <p:cNvSpPr>
            <a:spLocks noGrp="1"/>
          </p:cNvSpPr>
          <p:nvPr>
            <p:ph type="sldNum" idx="52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3845A453-1388-4876-9A2D-BCE37861E09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7" name="Pravokotnik 1"/>
          <p:cNvSpPr/>
          <p:nvPr/>
        </p:nvSpPr>
        <p:spPr>
          <a:xfrm>
            <a:off x="612720" y="1166760"/>
            <a:ext cx="8207280" cy="39301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struct Joint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Matrix4x3 m_invBindPose; // inverse bind pose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// transform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chemeClr val="dk1"/>
                </a:solidFill>
                <a:latin typeface="Courier New"/>
              </a:rPr>
              <a:t>const char* m_name; // human-readable joint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// name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U8 m_iParent; // parent index or 0xFF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// if root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};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struct Skeleton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chemeClr val="dk1"/>
                </a:solidFill>
                <a:latin typeface="Courier New"/>
              </a:rPr>
              <a:t>U32 m_jointCount; // number of joints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en-US" sz="1800" spc="-1" strike="noStrike">
                <a:solidFill>
                  <a:schemeClr val="dk1"/>
                </a:solidFill>
                <a:latin typeface="Courier New"/>
              </a:rPr>
              <a:t>Joint* m_aJoint; // array of joints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};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8" name="PlaceHolder 3"/>
          <p:cNvSpPr>
            <a:spLocks noGrp="1"/>
          </p:cNvSpPr>
          <p:nvPr>
            <p:ph type="ftr" idx="5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Pose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0" name="PlaceHolder 2"/>
          <p:cNvSpPr>
            <a:spLocks noGrp="1"/>
          </p:cNvSpPr>
          <p:nvPr>
            <p:ph type="sldNum" idx="5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53ECF588-8FBE-4AF3-A713-16D2C870160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skeleton pose controls the joints and indirectly the angles of the triangles,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skeleton is put into poses,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pose is the primary tool of the animator to inhale life into characters,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skeleton is placed in poses with rotation, translation, rarely by scaling joints,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pose is defined by position, orientation and scaling (relative to the reference),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pose is represented by a 4x4 or 4x3 matrix or SQT: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Scale, Quaternion rotate, Translate.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2" name="PlaceHolder 4"/>
          <p:cNvSpPr>
            <a:spLocks noGrp="1"/>
          </p:cNvSpPr>
          <p:nvPr>
            <p:ph type="ftr" idx="5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PlaceHolder 1"/>
          <p:cNvSpPr>
            <a:spLocks noGrp="1"/>
          </p:cNvSpPr>
          <p:nvPr>
            <p:ph type="ftr" idx="56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Razvoj iger,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4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Pose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5" name="PlaceHolder 3"/>
          <p:cNvSpPr>
            <a:spLocks noGrp="1"/>
          </p:cNvSpPr>
          <p:nvPr>
            <p:ph type="sldNum" idx="57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B3910E88-7F1F-476C-AF74-73BBAA4B587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6" name="PlaceHolder 4"/>
          <p:cNvSpPr>
            <a:spLocks noGrp="1"/>
          </p:cNvSpPr>
          <p:nvPr>
            <p:ph/>
          </p:nvPr>
        </p:nvSpPr>
        <p:spPr>
          <a:xfrm>
            <a:off x="457200" y="1000080"/>
            <a:ext cx="8229240" cy="1057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bind pose,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can be: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T pose, reference pose, rest pose,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77" name="Slika 1" descr=""/>
          <p:cNvPicPr/>
          <p:nvPr/>
        </p:nvPicPr>
        <p:blipFill>
          <a:blip r:embed="rId1"/>
          <a:stretch/>
        </p:blipFill>
        <p:spPr>
          <a:xfrm>
            <a:off x="612720" y="2243160"/>
            <a:ext cx="7920360" cy="442728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Pose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79" name="PlaceHolder 2"/>
          <p:cNvSpPr>
            <a:spLocks noGrp="1"/>
          </p:cNvSpPr>
          <p:nvPr>
            <p:ph type="sldNum" idx="58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833EE270-7841-4C1E-B0A5-28AF84FEE1E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blipFill rotWithShape="0">
            <a:blip r:embed="rId1"/>
            <a:stretch>
              <a:fillRect l="-743" t="-1115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1" name="PlaceHolder 4"/>
          <p:cNvSpPr>
            <a:spLocks noGrp="1"/>
          </p:cNvSpPr>
          <p:nvPr>
            <p:ph type="ftr" idx="59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Pose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3" name="PlaceHolder 2"/>
          <p:cNvSpPr>
            <a:spLocks noGrp="1"/>
          </p:cNvSpPr>
          <p:nvPr>
            <p:ph type="sldNum" idx="60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C44CCD93-7C60-4CA9-9F74-F0AD45A72A3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8132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5" name="Pravokotnik 1"/>
          <p:cNvSpPr/>
          <p:nvPr/>
        </p:nvSpPr>
        <p:spPr>
          <a:xfrm>
            <a:off x="472320" y="1652400"/>
            <a:ext cx="8290800" cy="3014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struct JointPose // uniform scalling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{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Quaternion m_rot; // Q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Vector3 m_trans; // T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en-US" sz="1600" spc="-1" strike="noStrike">
                <a:solidFill>
                  <a:schemeClr val="dk1"/>
                </a:solidFill>
                <a:latin typeface="Courier New"/>
              </a:rPr>
              <a:t>F32 m_scale; // S (uniform scale only)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};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  <a:ea typeface="Noto Sans CJK SC"/>
              </a:rPr>
              <a:t>struct JointPose // non-</a:t>
            </a: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uniform scalling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{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Quaternion m_rot; // Q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Vector4 m_trans; // T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Vector4 m_scale; // 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};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6" name="Pravokotnik 2"/>
          <p:cNvSpPr/>
          <p:nvPr/>
        </p:nvSpPr>
        <p:spPr>
          <a:xfrm>
            <a:off x="472320" y="4775040"/>
            <a:ext cx="8419680" cy="1308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struct SkeletonPose //local pose of the whole skeleton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{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fi-FI" sz="1600" spc="-1" strike="noStrike">
                <a:solidFill>
                  <a:schemeClr val="dk1"/>
                </a:solidFill>
                <a:latin typeface="Courier New"/>
              </a:rPr>
              <a:t>Skeleton* m_pSkeleton; // skeleton + num joints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	</a:t>
            </a: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JointPose* m_aLocalPose; // local joint poses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600" spc="-1" strike="noStrike">
                <a:solidFill>
                  <a:schemeClr val="dk1"/>
                </a:solidFill>
                <a:latin typeface="Courier New"/>
              </a:rPr>
              <a:t>};</a:t>
            </a:r>
            <a:endParaRPr b="0" lang="en-US" sz="1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4"/>
          <p:cNvSpPr>
            <a:spLocks noGrp="1"/>
          </p:cNvSpPr>
          <p:nvPr>
            <p:ph type="ftr" idx="61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Clip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89" name="PlaceHolder 2"/>
          <p:cNvSpPr>
            <a:spLocks noGrp="1"/>
          </p:cNvSpPr>
          <p:nvPr>
            <p:ph type="sldNum" idx="62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4432F245-EF18-4B43-8047-1D4F66DCACD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1" lang="sl-SI" sz="2700" spc="-1" strike="noStrike">
                <a:solidFill>
                  <a:schemeClr val="dk1"/>
                </a:solidFill>
                <a:latin typeface="Arial"/>
              </a:rPr>
              <a:t>clip for the character:</a:t>
            </a: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 single well defined movement,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loops: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walking, running,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one-off events: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throw an object, fall,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full character: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jump,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part of the body: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hand-waving,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1" lang="sl-SI" sz="2700" spc="-1" strike="noStrike">
                <a:solidFill>
                  <a:schemeClr val="dk1"/>
                </a:solidFill>
                <a:latin typeface="Arial"/>
              </a:rPr>
              <a:t>non-interactive portion of the game</a:t>
            </a: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.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1" name="PlaceHolder 4"/>
          <p:cNvSpPr>
            <a:spLocks noGrp="1"/>
          </p:cNvSpPr>
          <p:nvPr>
            <p:ph type="ftr" idx="6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Clip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3" name="PlaceHolder 2"/>
          <p:cNvSpPr>
            <a:spLocks noGrp="1"/>
          </p:cNvSpPr>
          <p:nvPr>
            <p:ph type="sldNum" idx="6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79C46AFB-BF36-4B1A-807B-D4C33EF603B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1"/>
                </a:solidFill>
                <a:latin typeface="Arial"/>
              </a:rPr>
              <a:t>non-interactive portion of the game,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in-game cinematic (IGC),  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noninteractive </a:t>
            </a: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sequence (NIS)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full-motion video (FMV)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similar to films,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000" spc="-1" strike="noStrike">
                <a:solidFill>
                  <a:schemeClr val="dk1"/>
                </a:solidFill>
                <a:latin typeface="Arial"/>
              </a:rPr>
              <a:t>IGC, NIS made with the engine,</a:t>
            </a:r>
            <a:endParaRPr b="0" lang="sl-SI" sz="30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3000" spc="-1" strike="noStrike">
                <a:solidFill>
                  <a:schemeClr val="dk1"/>
                </a:solidFill>
                <a:latin typeface="Arial"/>
              </a:rPr>
              <a:t>FMV clasic filmclips – mp4, wmv format,</a:t>
            </a:r>
            <a:endParaRPr b="0" lang="sl-SI" sz="30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quick time event (QTE):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2"/>
                </a:solidFill>
                <a:latin typeface="Arial"/>
              </a:rPr>
              <a:t>while playing a clip, the player is required a certain interaction,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700" spc="-1" strike="noStrike">
                <a:solidFill>
                  <a:schemeClr val="dk2"/>
                </a:solidFill>
                <a:latin typeface="Arial"/>
              </a:rPr>
              <a:t>click at a specific time of playing the clip.</a:t>
            </a:r>
            <a:endParaRPr b="0" lang="sl-SI" sz="27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5" name="PlaceHolder 4"/>
          <p:cNvSpPr>
            <a:spLocks noGrp="1"/>
          </p:cNvSpPr>
          <p:nvPr>
            <p:ph type="ftr" idx="6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Clip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7" name="PlaceHolder 2"/>
          <p:cNvSpPr>
            <a:spLocks noGrp="1"/>
          </p:cNvSpPr>
          <p:nvPr>
            <p:ph type="sldNum" idx="66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68FF363C-E030-48B4-B00F-1F24275CFC4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1921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local timeline,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start t=0,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end t=T (duration),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 – time index.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99" name="Slika 2" descr=""/>
          <p:cNvPicPr/>
          <p:nvPr/>
        </p:nvPicPr>
        <p:blipFill>
          <a:blip r:embed="rId1"/>
          <a:stretch/>
        </p:blipFill>
        <p:spPr>
          <a:xfrm>
            <a:off x="1593360" y="3092040"/>
            <a:ext cx="5760360" cy="3258000"/>
          </a:xfrm>
          <a:prstGeom prst="rect">
            <a:avLst/>
          </a:prstGeom>
          <a:ln w="0">
            <a:noFill/>
          </a:ln>
        </p:spPr>
      </p:pic>
      <p:sp>
        <p:nvSpPr>
          <p:cNvPr id="200" name="PlaceHolder 4"/>
          <p:cNvSpPr>
            <a:spLocks noGrp="1"/>
          </p:cNvSpPr>
          <p:nvPr>
            <p:ph type="ftr" idx="67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" name="PlaceHolder 1"/>
          <p:cNvSpPr>
            <a:spLocks noGrp="1"/>
          </p:cNvSpPr>
          <p:nvPr>
            <p:ph type="ftr" idx="32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2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Overview (chapter: 11)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3" name="PlaceHolder 3"/>
          <p:cNvSpPr>
            <a:spLocks noGrp="1"/>
          </p:cNvSpPr>
          <p:nvPr>
            <p:ph type="sldNum" idx="33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CA48EE69-7686-48C9-B995-68605E81652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4" name="PlaceHolder 4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types of character animations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skeletons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poses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clips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skinning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animation blending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post-processing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Clip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2" name="PlaceHolder 2"/>
          <p:cNvSpPr>
            <a:spLocks noGrp="1"/>
          </p:cNvSpPr>
          <p:nvPr>
            <p:ph type="sldNum" idx="68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1280EBDE-F047-4438-8C4A-6356EF2CC4B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3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pose interpolation and continuous time,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the animator does not produce all the poses,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30 - 60 fps !!!,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the engine interpolates between the poses specified by the animator,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frame-rate depends on the hardware,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we can not rely on the accuracy,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in games, time is continuous.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4" name="PlaceHolder 4"/>
          <p:cNvSpPr>
            <a:spLocks noGrp="1"/>
          </p:cNvSpPr>
          <p:nvPr>
            <p:ph type="ftr" idx="69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Clip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6" name="PlaceHolder 2"/>
          <p:cNvSpPr>
            <a:spLocks noGrp="1"/>
          </p:cNvSpPr>
          <p:nvPr>
            <p:ph type="sldNum" idx="70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F226643F-2E03-46C4-A0F1-19ACACFA031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929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units of time,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frame against sample,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frame - period of time (1 / 30s, 1 / 60s),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sample - single point in time,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pose at frame 42,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you might prefer to define it as a sample,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time is not counted only in frames.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08" name="Slika 1" descr=""/>
          <p:cNvPicPr/>
          <p:nvPr/>
        </p:nvPicPr>
        <p:blipFill>
          <a:blip r:embed="rId1"/>
          <a:stretch/>
        </p:blipFill>
        <p:spPr>
          <a:xfrm>
            <a:off x="490320" y="4365000"/>
            <a:ext cx="8184960" cy="1027080"/>
          </a:xfrm>
          <a:prstGeom prst="rect">
            <a:avLst/>
          </a:prstGeom>
          <a:ln w="0">
            <a:noFill/>
          </a:ln>
        </p:spPr>
      </p:pic>
      <p:sp>
        <p:nvSpPr>
          <p:cNvPr id="209" name="PlaceHolder 4"/>
          <p:cNvSpPr>
            <a:spLocks noGrp="1"/>
          </p:cNvSpPr>
          <p:nvPr>
            <p:ph type="ftr" idx="71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Clip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1" name="PlaceHolder 2"/>
          <p:cNvSpPr>
            <a:spLocks noGrp="1"/>
          </p:cNvSpPr>
          <p:nvPr>
            <p:ph type="sldNum" idx="72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3B0BD704-960E-49E3-9643-4AE1857A60E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281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a looping clip,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the clip is repetitive: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N-frame clip has N - 1 unique samples,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the last sample is the same as the first,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clip is not repetitive: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the last sample is superfluous - N-frame clip has N unique samplings.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13" name="Slika 1" descr=""/>
          <p:cNvPicPr/>
          <p:nvPr/>
        </p:nvPicPr>
        <p:blipFill>
          <a:blip r:embed="rId1"/>
          <a:stretch/>
        </p:blipFill>
        <p:spPr>
          <a:xfrm>
            <a:off x="1331640" y="3826440"/>
            <a:ext cx="6110280" cy="2529360"/>
          </a:xfrm>
          <a:prstGeom prst="rect">
            <a:avLst/>
          </a:prstGeom>
          <a:ln w="0">
            <a:noFill/>
          </a:ln>
        </p:spPr>
      </p:pic>
      <p:sp>
        <p:nvSpPr>
          <p:cNvPr id="214" name="PlaceHolder 4"/>
          <p:cNvSpPr>
            <a:spLocks noGrp="1"/>
          </p:cNvSpPr>
          <p:nvPr>
            <p:ph type="ftr" idx="7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Clip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16" name="PlaceHolder 2"/>
          <p:cNvSpPr>
            <a:spLocks noGrp="1"/>
          </p:cNvSpPr>
          <p:nvPr>
            <p:ph type="sldNum" idx="7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FF1F4A14-BFA4-4851-A1EA-EA32F22FE0B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global timetable,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τ - different from t (local),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when animating, we map the local timeline to the global,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time-scale - animation is performed faster or slower,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loop - on the global timeline we repeatedly paste the local animation time</a:t>
            </a:r>
            <a:r>
              <a:rPr b="0" lang="en-US" sz="2400" spc="-1" strike="noStrike">
                <a:solidFill>
                  <a:schemeClr val="dk1"/>
                </a:solidFill>
                <a:latin typeface="Arial"/>
              </a:rPr>
              <a:t>.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18" name="Slika 1" descr=""/>
          <p:cNvPicPr/>
          <p:nvPr/>
        </p:nvPicPr>
        <p:blipFill>
          <a:blip r:embed="rId1"/>
          <a:stretch/>
        </p:blipFill>
        <p:spPr>
          <a:xfrm>
            <a:off x="1187640" y="4592160"/>
            <a:ext cx="7292520" cy="1079640"/>
          </a:xfrm>
          <a:prstGeom prst="rect">
            <a:avLst/>
          </a:prstGeom>
          <a:ln w="0">
            <a:noFill/>
          </a:ln>
        </p:spPr>
      </p:pic>
      <p:sp>
        <p:nvSpPr>
          <p:cNvPr id="219" name="PlaceHolder 4"/>
          <p:cNvSpPr>
            <a:spLocks noGrp="1"/>
          </p:cNvSpPr>
          <p:nvPr>
            <p:ph type="ftr" idx="7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Clip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1" name="PlaceHolder 2"/>
          <p:cNvSpPr>
            <a:spLocks noGrp="1"/>
          </p:cNvSpPr>
          <p:nvPr>
            <p:ph type="sldNum" idx="76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2536DA94-0BC6-4F5C-AB5E-48FED7A586B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reverse – scaling with factor -1,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double speed: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23" name="Slika 2" descr=""/>
          <p:cNvPicPr/>
          <p:nvPr/>
        </p:nvPicPr>
        <p:blipFill>
          <a:blip r:embed="rId1"/>
          <a:stretch/>
        </p:blipFill>
        <p:spPr>
          <a:xfrm>
            <a:off x="3218040" y="2493000"/>
            <a:ext cx="4531320" cy="2736000"/>
          </a:xfrm>
          <a:prstGeom prst="rect">
            <a:avLst/>
          </a:prstGeom>
          <a:ln w="0">
            <a:noFill/>
          </a:ln>
        </p:spPr>
      </p:pic>
      <p:sp>
        <p:nvSpPr>
          <p:cNvPr id="224" name="PlaceHolder 4"/>
          <p:cNvSpPr>
            <a:spLocks noGrp="1"/>
          </p:cNvSpPr>
          <p:nvPr>
            <p:ph type="ftr" idx="77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Clip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6" name="PlaceHolder 2"/>
          <p:cNvSpPr>
            <a:spLocks noGrp="1"/>
          </p:cNvSpPr>
          <p:nvPr>
            <p:ph type="sldNum" idx="78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1F32619A-87A6-449D-8D2C-71485677171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animation data format,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received from Maya with sampling 30 or 60-times per second,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sample: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poses are in SQT format,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28" name="Slika 1" descr=""/>
          <p:cNvPicPr/>
          <p:nvPr/>
        </p:nvPicPr>
        <p:blipFill>
          <a:blip r:embed="rId1"/>
          <a:stretch/>
        </p:blipFill>
        <p:spPr>
          <a:xfrm>
            <a:off x="4068000" y="2881080"/>
            <a:ext cx="4929480" cy="3475080"/>
          </a:xfrm>
          <a:prstGeom prst="rect">
            <a:avLst/>
          </a:prstGeom>
          <a:ln w="0">
            <a:noFill/>
          </a:ln>
        </p:spPr>
      </p:pic>
      <p:sp>
        <p:nvSpPr>
          <p:cNvPr id="229" name="PlaceHolder 4"/>
          <p:cNvSpPr>
            <a:spLocks noGrp="1"/>
          </p:cNvSpPr>
          <p:nvPr>
            <p:ph type="ftr" idx="79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Clip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1" name="PlaceHolder 2"/>
          <p:cNvSpPr>
            <a:spLocks noGrp="1"/>
          </p:cNvSpPr>
          <p:nvPr>
            <p:ph type="sldNum" idx="80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3F5F2667-3655-4614-9E71-E745A11EA9E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81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animation data format,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3" name="Pravokotnik 2"/>
          <p:cNvSpPr/>
          <p:nvPr/>
        </p:nvSpPr>
        <p:spPr>
          <a:xfrm>
            <a:off x="251640" y="2035800"/>
            <a:ext cx="8434800" cy="36558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Courier New"/>
              </a:rPr>
              <a:t>struct JointPose { ... }; // SQT, defined as above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struct AnimationSample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Courier New"/>
              </a:rPr>
              <a:t>JointPose* m_aJointPose; // array of joint</a:t>
            </a: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 poses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};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struct AnimationClip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Skeleton* m_pSkeleton;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F32 m_framesPerSecond;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U32 m_frameCount;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Courier New"/>
              </a:rPr>
              <a:t>AnimationSample* m_aSamples; // array of samples</a:t>
            </a: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bool m_isLooping;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};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4" name="PlaceHolder 4"/>
          <p:cNvSpPr>
            <a:spLocks noGrp="1"/>
          </p:cNvSpPr>
          <p:nvPr>
            <p:ph type="ftr" idx="81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Skinning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sldNum" idx="82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AEE5EF2B-B8DF-4C5D-8297-2629F4407D0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3793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connecting 3D mesh nodes with a skeleton,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information for skinning in nodes,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additional information provided by the 3D artist: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the node is connected to one or more joints,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follows a joint,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the weighted average of multiple joints,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the engine sets a limit on the number of associated joints: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4.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38" name="PlaceHolder 4"/>
          <p:cNvSpPr>
            <a:spLocks noGrp="1"/>
          </p:cNvSpPr>
          <p:nvPr>
            <p:ph type="ftr" idx="8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Skinning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0" name="PlaceHolder 2"/>
          <p:cNvSpPr>
            <a:spLocks noGrp="1"/>
          </p:cNvSpPr>
          <p:nvPr>
            <p:ph type="sldNum" idx="8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BBCA79D0-8A42-4F42-8564-B7B5DDFD6EE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1" name="Pravokotnik 2"/>
          <p:cNvSpPr/>
          <p:nvPr/>
        </p:nvSpPr>
        <p:spPr>
          <a:xfrm>
            <a:off x="539640" y="3230280"/>
            <a:ext cx="8229240" cy="25585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struct SkinnedVertex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{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float m_position[3]; // (Px, Py, Pz)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nn-NO" sz="1800" spc="-1" strike="noStrike">
                <a:solidFill>
                  <a:schemeClr val="dk1"/>
                </a:solidFill>
                <a:latin typeface="Courier New"/>
              </a:rPr>
              <a:t>float m_normal[3]; // (Nx, Ny, Nz)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float m_u, m_v; // texture coords (u,v)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U8 m_jointIndex[4]; // joint indices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Courier New"/>
              </a:rPr>
              <a:t>float m_jointWeight[3]; // joint weights (last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// weight omitted)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457200"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};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1417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4. weight is not written because the sum of all must be 1.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3" name="PlaceHolder 4"/>
          <p:cNvSpPr>
            <a:spLocks noGrp="1"/>
          </p:cNvSpPr>
          <p:nvPr>
            <p:ph type="ftr" idx="8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Skinning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5" name="PlaceHolder 2"/>
          <p:cNvSpPr>
            <a:spLocks noGrp="1"/>
          </p:cNvSpPr>
          <p:nvPr>
            <p:ph type="sldNum" idx="86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36965F16-E9A4-413B-A041-B9C47EA3249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3793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skinning matrix: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transformation matrix of nodes of the mash from the basic pose - bind pose,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does not change the model space, 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it only transforms in the same space,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simple example: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skeleton with one joint,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two spaces: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model space M,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joint space J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source in bind pose </a:t>
            </a:r>
            <a:r>
              <a:rPr b="0" lang="sl-SI" sz="1800" spc="-1" strike="noStrike" baseline="30000">
                <a:solidFill>
                  <a:schemeClr val="dk1"/>
                </a:solidFill>
                <a:latin typeface="Arial"/>
              </a:rPr>
              <a:t>B</a:t>
            </a: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current pose </a:t>
            </a:r>
            <a:r>
              <a:rPr b="0" lang="sl-SI" sz="1800" spc="-1" strike="noStrike" baseline="30000">
                <a:solidFill>
                  <a:schemeClr val="dk1"/>
                </a:solidFill>
                <a:latin typeface="Arial"/>
              </a:rPr>
              <a:t>C</a:t>
            </a: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7" name="PlaceHolder 4"/>
          <p:cNvSpPr>
            <a:spLocks noGrp="1"/>
          </p:cNvSpPr>
          <p:nvPr>
            <p:ph type="ftr" idx="87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Overview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sldNum" idx="3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FFF633CF-7982-4E40-B811-CEB1C815D61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architecture of the animation system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an animation pipeline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final state machines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animation controllers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ftr" idx="3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Skinning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9" name="PlaceHolder 2"/>
          <p:cNvSpPr>
            <a:spLocks noGrp="1"/>
          </p:cNvSpPr>
          <p:nvPr>
            <p:ph type="sldNum" idx="88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38344BF7-DFCA-42E5-B9D5-677FC3F5BA9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122616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51" name="Slika 1" descr=""/>
          <p:cNvPicPr/>
          <p:nvPr/>
        </p:nvPicPr>
        <p:blipFill>
          <a:blip r:embed="rId2"/>
          <a:stretch/>
        </p:blipFill>
        <p:spPr>
          <a:xfrm>
            <a:off x="1603440" y="2565000"/>
            <a:ext cx="6226920" cy="3672000"/>
          </a:xfrm>
          <a:prstGeom prst="rect">
            <a:avLst/>
          </a:prstGeom>
          <a:ln w="0">
            <a:noFill/>
          </a:ln>
        </p:spPr>
      </p:pic>
      <p:sp>
        <p:nvSpPr>
          <p:cNvPr id="252" name="PlaceHolder 4"/>
          <p:cNvSpPr>
            <a:spLocks noGrp="1"/>
          </p:cNvSpPr>
          <p:nvPr>
            <p:ph type="ftr" idx="89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Skinning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4" name="PlaceHolder 2"/>
          <p:cNvSpPr>
            <a:spLocks noGrp="1"/>
          </p:cNvSpPr>
          <p:nvPr>
            <p:ph type="sldNum" idx="90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4BDC4D31-58C7-45DD-8B9D-10C8FD5320A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5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56" name="Slika 1" descr=""/>
          <p:cNvPicPr/>
          <p:nvPr/>
        </p:nvPicPr>
        <p:blipFill>
          <a:blip r:embed="rId2"/>
          <a:stretch/>
        </p:blipFill>
        <p:spPr>
          <a:xfrm>
            <a:off x="2593800" y="3753360"/>
            <a:ext cx="4876560" cy="2734560"/>
          </a:xfrm>
          <a:prstGeom prst="rect">
            <a:avLst/>
          </a:prstGeom>
          <a:ln w="0">
            <a:noFill/>
          </a:ln>
        </p:spPr>
      </p:pic>
      <p:sp>
        <p:nvSpPr>
          <p:cNvPr id="257" name="PlaceHolder 4"/>
          <p:cNvSpPr>
            <a:spLocks noGrp="1"/>
          </p:cNvSpPr>
          <p:nvPr>
            <p:ph type="ftr" idx="91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Skinning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59" name="PlaceHolder 2"/>
          <p:cNvSpPr>
            <a:spLocks noGrp="1"/>
          </p:cNvSpPr>
          <p:nvPr>
            <p:ph type="sldNum" idx="92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4E1BC16C-47B4-44C8-8E8E-29971ADDA95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1" name="PlaceHolder 4"/>
          <p:cNvSpPr>
            <a:spLocks noGrp="1"/>
          </p:cNvSpPr>
          <p:nvPr>
            <p:ph type="ftr" idx="9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blending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3" name="PlaceHolder 2"/>
          <p:cNvSpPr>
            <a:spLocks noGrp="1"/>
          </p:cNvSpPr>
          <p:nvPr>
            <p:ph type="sldNum" idx="9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10A9E34C-B91A-4527-A8D7-B7997B0C8C6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all techniques that use/enable multiple animation clips to reach the final character pose,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two or more input poses and one output pose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at the same point in time,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example: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blending two clips: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1"/>
                </a:solidFill>
                <a:latin typeface="Arial"/>
              </a:rPr>
              <a:t>character aims to the left,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1"/>
                </a:solidFill>
                <a:latin typeface="Arial"/>
              </a:rPr>
              <a:t>character aims to the right,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500" spc="-1" strike="noStrike">
                <a:solidFill>
                  <a:schemeClr val="dk1"/>
                </a:solidFill>
                <a:latin typeface="Arial"/>
              </a:rPr>
              <a:t>can make the character aim in every direction.</a:t>
            </a:r>
            <a:endParaRPr b="0" lang="sl-SI" sz="15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1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5" name="PlaceHolder 4"/>
          <p:cNvSpPr>
            <a:spLocks noGrp="1"/>
          </p:cNvSpPr>
          <p:nvPr>
            <p:ph type="ftr" idx="9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blending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7" name="PlaceHolder 2"/>
          <p:cNvSpPr>
            <a:spLocks noGrp="1"/>
          </p:cNvSpPr>
          <p:nvPr>
            <p:ph type="sldNum" idx="96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DA8B91FC-BF33-4874-B29B-3359B0C59C6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69" name="PlaceHolder 4"/>
          <p:cNvSpPr>
            <a:spLocks noGrp="1"/>
          </p:cNvSpPr>
          <p:nvPr>
            <p:ph type="ftr" idx="97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blending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sldNum" idx="98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A248565F-97AB-45F1-A97B-4E00902B962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3" name="PlaceHolder 4"/>
          <p:cNvSpPr>
            <a:spLocks noGrp="1"/>
          </p:cNvSpPr>
          <p:nvPr>
            <p:ph type="ftr" idx="99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blending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5" name="PlaceHolder 2"/>
          <p:cNvSpPr>
            <a:spLocks noGrp="1"/>
          </p:cNvSpPr>
          <p:nvPr>
            <p:ph type="sldNum" idx="100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1111D775-6211-45C9-AB2B-C0944861054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76" name="Slika 2" descr=""/>
          <p:cNvPicPr/>
          <p:nvPr/>
        </p:nvPicPr>
        <p:blipFill>
          <a:blip r:embed="rId1"/>
          <a:stretch/>
        </p:blipFill>
        <p:spPr>
          <a:xfrm>
            <a:off x="1475640" y="1688400"/>
            <a:ext cx="5688360" cy="4100040"/>
          </a:xfrm>
          <a:prstGeom prst="rect">
            <a:avLst/>
          </a:prstGeom>
          <a:ln w="0">
            <a:noFill/>
          </a:ln>
        </p:spPr>
      </p:pic>
      <p:sp>
        <p:nvSpPr>
          <p:cNvPr id="277" name="PlaceHolder 3"/>
          <p:cNvSpPr>
            <a:spLocks noGrp="1"/>
          </p:cNvSpPr>
          <p:nvPr>
            <p:ph type="ftr" idx="101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blending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79" name="PlaceHolder 2"/>
          <p:cNvSpPr>
            <a:spLocks noGrp="1"/>
          </p:cNvSpPr>
          <p:nvPr>
            <p:ph type="sldNum" idx="102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CC3EB96C-3C33-4614-B4BA-E69C58218E3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applications of LERP blending: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temporal interpolation,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cross fading,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directional locomotion</a:t>
            </a: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.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1" name="PlaceHolder 4"/>
          <p:cNvSpPr>
            <a:spLocks noGrp="1"/>
          </p:cNvSpPr>
          <p:nvPr>
            <p:ph type="ftr" idx="10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blending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3" name="PlaceHolder 2"/>
          <p:cNvSpPr>
            <a:spLocks noGrp="1"/>
          </p:cNvSpPr>
          <p:nvPr>
            <p:ph type="sldNum" idx="10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08C1D9C8-089E-43D6-9A9A-493FF32CF57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5" name="PlaceHolder 4"/>
          <p:cNvSpPr>
            <a:spLocks noGrp="1"/>
          </p:cNvSpPr>
          <p:nvPr>
            <p:ph type="ftr" idx="10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blending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7" name="PlaceHolder 2"/>
          <p:cNvSpPr>
            <a:spLocks noGrp="1"/>
          </p:cNvSpPr>
          <p:nvPr>
            <p:ph type="sldNum" idx="106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F3B75566-F3A6-4C54-9059-6F53169DF18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additive blending,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difference clip (D),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encodes the differences between poses,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additive animation clip,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S – source clip,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R – reference clip,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D = S – R,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can be added to other clips,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example: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the character is running normally or looking tired,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D - the differences that make the character tired during the run,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D add a clip where the guy walks - the result the character will be walking tired.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9" name="PlaceHolder 4"/>
          <p:cNvSpPr>
            <a:spLocks noGrp="1"/>
          </p:cNvSpPr>
          <p:nvPr>
            <p:ph type="ftr" idx="107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PlaceHolder 1"/>
          <p:cNvSpPr>
            <a:spLocks noGrp="1"/>
          </p:cNvSpPr>
          <p:nvPr>
            <p:ph type="title"/>
          </p:nvPr>
        </p:nvSpPr>
        <p:spPr>
          <a:xfrm>
            <a:off x="461880" y="11664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types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0" name="PlaceHolder 2"/>
          <p:cNvSpPr>
            <a:spLocks noGrp="1"/>
          </p:cNvSpPr>
          <p:nvPr>
            <p:ph type="sldNum" idx="36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D774F391-B4FB-470C-8069-A314C697692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cell animation,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simulates animations on paper,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changing whole images,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characters are presented with a collection,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sprites,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rigid hierarchical animation,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the first approach to 3D animation,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3D characters consist of rigid pieces,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hierarchically linked,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suitable for robots,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the joints are "broken".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2" name="PlaceHolder 4"/>
          <p:cNvSpPr>
            <a:spLocks noGrp="1"/>
          </p:cNvSpPr>
          <p:nvPr>
            <p:ph type="ftr" idx="37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blending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1" name="PlaceHolder 2"/>
          <p:cNvSpPr>
            <a:spLocks noGrp="1"/>
          </p:cNvSpPr>
          <p:nvPr>
            <p:ph type="sldNum" idx="108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C35F7813-DE1E-42AD-937C-95152B335FF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1057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additive blending,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example: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93" name="Slika 1" descr=""/>
          <p:cNvPicPr/>
          <p:nvPr/>
        </p:nvPicPr>
        <p:blipFill>
          <a:blip r:embed="rId1"/>
          <a:stretch/>
        </p:blipFill>
        <p:spPr>
          <a:xfrm>
            <a:off x="1403640" y="2352960"/>
            <a:ext cx="6419880" cy="3789000"/>
          </a:xfrm>
          <a:prstGeom prst="rect">
            <a:avLst/>
          </a:prstGeom>
          <a:ln w="0">
            <a:noFill/>
          </a:ln>
        </p:spPr>
      </p:pic>
      <p:sp>
        <p:nvSpPr>
          <p:cNvPr id="294" name="PlaceHolder 4"/>
          <p:cNvSpPr>
            <a:spLocks noGrp="1"/>
          </p:cNvSpPr>
          <p:nvPr>
            <p:ph type="ftr" idx="109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blending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6" name="PlaceHolder 2"/>
          <p:cNvSpPr>
            <a:spLocks noGrp="1"/>
          </p:cNvSpPr>
          <p:nvPr>
            <p:ph type="sldNum" idx="110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388651AF-70B2-45CD-88D3-35EE3522E55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1057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additive blending,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example: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298" name="Slika 2" descr=""/>
          <p:cNvPicPr/>
          <p:nvPr/>
        </p:nvPicPr>
        <p:blipFill>
          <a:blip r:embed="rId1"/>
          <a:stretch/>
        </p:blipFill>
        <p:spPr>
          <a:xfrm>
            <a:off x="1475640" y="1556640"/>
            <a:ext cx="5995440" cy="4684680"/>
          </a:xfrm>
          <a:prstGeom prst="rect">
            <a:avLst/>
          </a:prstGeom>
          <a:ln w="0">
            <a:noFill/>
          </a:ln>
        </p:spPr>
      </p:pic>
      <p:sp>
        <p:nvSpPr>
          <p:cNvPr id="299" name="PlaceHolder 4"/>
          <p:cNvSpPr>
            <a:spLocks noGrp="1"/>
          </p:cNvSpPr>
          <p:nvPr>
            <p:ph type="ftr" idx="111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Post processing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1" name="PlaceHolder 2"/>
          <p:cNvSpPr>
            <a:spLocks noGrp="1"/>
          </p:cNvSpPr>
          <p:nvPr>
            <p:ph type="sldNum" idx="112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17A168DC-33C1-4160-BA56-4A5B91BA59D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we often have to change the final pose of a clip of animation,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animation post-processing,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animation with procedures,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any animation that is generated by runtime.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3" name="PlaceHolder 4"/>
          <p:cNvSpPr>
            <a:spLocks noGrp="1"/>
          </p:cNvSpPr>
          <p:nvPr>
            <p:ph type="ftr" idx="11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Post processing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 type="sldNum" idx="11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AB58CD01-380F-41BF-B215-7A7E03BCFEE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inverse kinematics,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the character takes the object from the ground,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the soil is not flat,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the final position is corrected so that the character really reaches the object,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but now we have to calculate how to move the joints that the final joints will wrap the object in the right places,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forward kinematics:(conventional kinematics),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input: a series of local poses,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2"/>
                </a:solidFill>
                <a:latin typeface="Arial"/>
              </a:rPr>
              <a:t>output is global pose.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7" name="PlaceHolder 4"/>
          <p:cNvSpPr>
            <a:spLocks noGrp="1"/>
          </p:cNvSpPr>
          <p:nvPr>
            <p:ph type="ftr" idx="11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Post processing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09" name="PlaceHolder 2"/>
          <p:cNvSpPr>
            <a:spLocks noGrp="1"/>
          </p:cNvSpPr>
          <p:nvPr>
            <p:ph type="sldNum" idx="116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CA5D5699-E484-42D0-9345-BA26E43F2D5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81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inverse kinematics,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311" name="Slika 1" descr=""/>
          <p:cNvPicPr/>
          <p:nvPr/>
        </p:nvPicPr>
        <p:blipFill>
          <a:blip r:embed="rId1"/>
          <a:stretch/>
        </p:blipFill>
        <p:spPr>
          <a:xfrm>
            <a:off x="1979640" y="2349000"/>
            <a:ext cx="5198040" cy="2890440"/>
          </a:xfrm>
          <a:prstGeom prst="rect">
            <a:avLst/>
          </a:prstGeom>
          <a:ln w="0">
            <a:noFill/>
          </a:ln>
        </p:spPr>
      </p:pic>
      <p:sp>
        <p:nvSpPr>
          <p:cNvPr id="312" name="PlaceHolder 4"/>
          <p:cNvSpPr>
            <a:spLocks noGrp="1"/>
          </p:cNvSpPr>
          <p:nvPr>
            <p:ph type="ftr" idx="117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Post processing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4" name="PlaceHolder 2"/>
          <p:cNvSpPr>
            <a:spLocks noGrp="1"/>
          </p:cNvSpPr>
          <p:nvPr>
            <p:ph type="sldNum" idx="118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A4BCF6DF-3376-4D5D-8714-3EC46D3C76F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5" name="PlaceHolder 3"/>
          <p:cNvSpPr>
            <a:spLocks noGrp="1"/>
          </p:cNvSpPr>
          <p:nvPr>
            <p:ph/>
          </p:nvPr>
        </p:nvSpPr>
        <p:spPr>
          <a:xfrm>
            <a:off x="323640" y="1268640"/>
            <a:ext cx="8229240" cy="48132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316" name="Slika 2" descr=""/>
          <p:cNvPicPr/>
          <p:nvPr/>
        </p:nvPicPr>
        <p:blipFill>
          <a:blip r:embed="rId2"/>
          <a:stretch/>
        </p:blipFill>
        <p:spPr>
          <a:xfrm>
            <a:off x="3492000" y="3862080"/>
            <a:ext cx="5489640" cy="2675520"/>
          </a:xfrm>
          <a:prstGeom prst="rect">
            <a:avLst/>
          </a:prstGeom>
          <a:ln w="0">
            <a:noFill/>
          </a:ln>
        </p:spPr>
      </p:pic>
      <p:sp>
        <p:nvSpPr>
          <p:cNvPr id="317" name="PlaceHolder 4"/>
          <p:cNvSpPr>
            <a:spLocks noGrp="1"/>
          </p:cNvSpPr>
          <p:nvPr>
            <p:ph type="ftr" idx="119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Post processing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19" name="PlaceHolder 2"/>
          <p:cNvSpPr>
            <a:spLocks noGrp="1"/>
          </p:cNvSpPr>
          <p:nvPr>
            <p:ph type="sldNum" idx="120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839BAD5F-FD3F-4893-848B-DC4509C0455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rag doll,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when a character dies or is unconscious,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a collection of rigid bodies that simulate physics,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rigid bodies are connected to one another (linked by joints),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1"/>
                </a:solidFill>
                <a:latin typeface="Arial"/>
              </a:rPr>
              <a:t>more below.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1" name="PlaceHolder 4"/>
          <p:cNvSpPr>
            <a:spLocks noGrp="1"/>
          </p:cNvSpPr>
          <p:nvPr>
            <p:ph type="ftr" idx="121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system architecture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sldNum" idx="122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D5D027CF-D9F5-49B4-A007-6FB7BE943B7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3145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three levels:</a:t>
            </a:r>
            <a:endParaRPr b="0" lang="sl-SI" sz="28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Animation pipeline,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for each animated character takes prepared clips,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combines them together,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output is one local pose,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perform post-processing,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rag doll,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  <a:p>
            <a:pPr lvl="3" marL="1096920" indent="-228600">
              <a:lnSpc>
                <a:spcPct val="100000"/>
              </a:lnSpc>
              <a:spcBef>
                <a:spcPts val="400"/>
              </a:spcBef>
              <a:buClr>
                <a:srgbClr val="8ba2b4"/>
              </a:buClr>
              <a:buSzPct val="70000"/>
              <a:buFont typeface="Wingdings" charset="2"/>
              <a:buChar char=""/>
            </a:pPr>
            <a:r>
              <a:rPr b="0" lang="sl-SI" sz="1600" spc="-1" strike="noStrike">
                <a:solidFill>
                  <a:schemeClr val="dk1"/>
                </a:solidFill>
                <a:latin typeface="Arial"/>
              </a:rPr>
              <a:t>inverse kinematics,</a:t>
            </a:r>
            <a:endParaRPr b="0" lang="sl-SI" sz="1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5" name="PlaceHolder 4"/>
          <p:cNvSpPr>
            <a:spLocks noGrp="1"/>
          </p:cNvSpPr>
          <p:nvPr>
            <p:ph type="ftr" idx="12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system architecture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7" name="PlaceHolder 2"/>
          <p:cNvSpPr>
            <a:spLocks noGrp="1"/>
          </p:cNvSpPr>
          <p:nvPr>
            <p:ph type="sldNum" idx="12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F970D149-A5CC-4004-8060-E4F78015490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800" spc="-1" strike="noStrike">
                <a:solidFill>
                  <a:schemeClr val="dk1"/>
                </a:solidFill>
                <a:latin typeface="Arial"/>
              </a:rPr>
              <a:t>three levels:</a:t>
            </a:r>
            <a:endParaRPr b="0" lang="sl-SI" sz="28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action state machine (ASM),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final machine,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transition between states,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use higher levels (ask for the current state),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2"/>
                </a:solidFill>
                <a:latin typeface="Arial"/>
              </a:rPr>
              <a:t>animation controllers,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control the behavior of characters,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control everything that has to do with animation,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1800" spc="-1" strike="noStrike">
                <a:solidFill>
                  <a:schemeClr val="dk1"/>
                </a:solidFill>
                <a:latin typeface="Arial"/>
              </a:rPr>
              <a:t>AI only deals with high-level movement.</a:t>
            </a:r>
            <a:endParaRPr b="0" lang="sl-SI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29" name="PlaceHolder 4"/>
          <p:cNvSpPr>
            <a:spLocks noGrp="1"/>
          </p:cNvSpPr>
          <p:nvPr>
            <p:ph type="ftr" idx="12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pipeline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1" name="PlaceHolder 2"/>
          <p:cNvSpPr>
            <a:spLocks noGrp="1"/>
          </p:cNvSpPr>
          <p:nvPr>
            <p:ph type="sldNum" idx="126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1039F17E-A158-4D8E-8600-4397CCA0012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pipeline level: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clip decompression and pose extraction,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the data is decompressed,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a static pose is prepared (in time),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output: local pose (can only be part of skeleton),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pose blending,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only if we have more clips,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input poses are blended,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output: one pose for all the conclusions,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global pose generation,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output: global skeleton pose,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the algorithm walks through all the joints.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3" name="PlaceHolder 4"/>
          <p:cNvSpPr>
            <a:spLocks noGrp="1"/>
          </p:cNvSpPr>
          <p:nvPr>
            <p:ph type="ftr" idx="127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types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4" name="PlaceHolder 2"/>
          <p:cNvSpPr>
            <a:spLocks noGrp="1"/>
          </p:cNvSpPr>
          <p:nvPr>
            <p:ph type="sldNum" idx="38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BA9921C4-A293-4FF8-8EEA-3329E81773A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5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per vertex animation,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2"/>
                </a:solidFill>
                <a:latin typeface="Arial"/>
              </a:rPr>
              <a:t>brute force,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2"/>
                </a:solidFill>
                <a:latin typeface="Arial"/>
              </a:rPr>
              <a:t>the artist animates movements of all nodes and prepares the information that the game implements,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2"/>
                </a:solidFill>
                <a:latin typeface="Arial"/>
              </a:rPr>
              <a:t>can portray any body-deformation,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2"/>
                </a:solidFill>
                <a:latin typeface="Arial"/>
              </a:rPr>
              <a:t>the problem is large amounts of data and slow development,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morph target animation,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variation of the above approach,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animator prepares a relatively small number of extreme poses,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each position of the nodes is calculated by linear interpolation (LERP),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between two poses.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6" name="PlaceHolder 4"/>
          <p:cNvSpPr>
            <a:spLocks noGrp="1"/>
          </p:cNvSpPr>
          <p:nvPr>
            <p:ph type="ftr" idx="39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pipeline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5" name="PlaceHolder 2"/>
          <p:cNvSpPr>
            <a:spLocks noGrp="1"/>
          </p:cNvSpPr>
          <p:nvPr>
            <p:ph type="sldNum" idx="128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D2357433-1714-41F2-83D5-B1F4788EBF1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6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pipeline stages: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post-processing,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inverse kinematics,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rag doll,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procedural corrections,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recalculation of global poses,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recalculates local pose (from post-processing) from global,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it may be unnecessary if post-processing does not change global poses,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matrix palette generation,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for each joint, the global position matrix with the inverse bind pose is multiplied,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output: a palette of skinning matrices that are directly used in rendering.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7" name="PlaceHolder 4"/>
          <p:cNvSpPr>
            <a:spLocks noGrp="1"/>
          </p:cNvSpPr>
          <p:nvPr>
            <p:ph type="ftr" idx="129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pipeline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39" name="PlaceHolder 2"/>
          <p:cNvSpPr>
            <a:spLocks noGrp="1"/>
          </p:cNvSpPr>
          <p:nvPr>
            <p:ph type="sldNum" idx="130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84046351-5C00-4D81-9DCD-EAFD2857BF6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81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pipeline stages,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341" name="Slika 1" descr=""/>
          <p:cNvPicPr/>
          <p:nvPr/>
        </p:nvPicPr>
        <p:blipFill>
          <a:blip r:embed="rId1"/>
          <a:stretch/>
        </p:blipFill>
        <p:spPr>
          <a:xfrm>
            <a:off x="703080" y="1899360"/>
            <a:ext cx="7737480" cy="4258080"/>
          </a:xfrm>
          <a:prstGeom prst="rect">
            <a:avLst/>
          </a:prstGeom>
          <a:ln w="0">
            <a:noFill/>
          </a:ln>
        </p:spPr>
      </p:pic>
      <p:sp>
        <p:nvSpPr>
          <p:cNvPr id="342" name="PlaceHolder 4"/>
          <p:cNvSpPr>
            <a:spLocks noGrp="1"/>
          </p:cNvSpPr>
          <p:nvPr>
            <p:ph type="ftr" idx="131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pipeline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4" name="PlaceHolder 2"/>
          <p:cNvSpPr>
            <a:spLocks noGrp="1"/>
          </p:cNvSpPr>
          <p:nvPr>
            <p:ph type="sldNum" idx="132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E6252458-B096-4033-8D35-87F77D89363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5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data structures,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346" name="Slika 1" descr=""/>
          <p:cNvPicPr/>
          <p:nvPr/>
        </p:nvPicPr>
        <p:blipFill>
          <a:blip r:embed="rId1"/>
          <a:stretch/>
        </p:blipFill>
        <p:spPr>
          <a:xfrm>
            <a:off x="971640" y="1772640"/>
            <a:ext cx="6972840" cy="4471560"/>
          </a:xfrm>
          <a:prstGeom prst="rect">
            <a:avLst/>
          </a:prstGeom>
          <a:ln w="0">
            <a:noFill/>
          </a:ln>
        </p:spPr>
      </p:pic>
      <p:sp>
        <p:nvSpPr>
          <p:cNvPr id="347" name="PlaceHolder 4"/>
          <p:cNvSpPr>
            <a:spLocks noGrp="1"/>
          </p:cNvSpPr>
          <p:nvPr>
            <p:ph type="ftr" idx="13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pipeline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49" name="PlaceHolder 2"/>
          <p:cNvSpPr>
            <a:spLocks noGrp="1"/>
          </p:cNvSpPr>
          <p:nvPr>
            <p:ph type="sldNum" idx="13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745D8735-4862-49D6-845A-2FD8EC4D698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553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data structures,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many meshes and slips for one skeleton,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351" name="Slika 2" descr=""/>
          <p:cNvPicPr/>
          <p:nvPr/>
        </p:nvPicPr>
        <p:blipFill>
          <a:blip r:embed="rId1"/>
          <a:stretch/>
        </p:blipFill>
        <p:spPr>
          <a:xfrm>
            <a:off x="750240" y="2637000"/>
            <a:ext cx="7642800" cy="3576600"/>
          </a:xfrm>
          <a:prstGeom prst="rect">
            <a:avLst/>
          </a:prstGeom>
          <a:ln w="0">
            <a:noFill/>
          </a:ln>
        </p:spPr>
      </p:pic>
      <p:sp>
        <p:nvSpPr>
          <p:cNvPr id="352" name="PlaceHolder 4"/>
          <p:cNvSpPr>
            <a:spLocks noGrp="1"/>
          </p:cNvSpPr>
          <p:nvPr>
            <p:ph type="ftr" idx="13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pipeline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4" name="PlaceHolder 2"/>
          <p:cNvSpPr>
            <a:spLocks noGrp="1"/>
          </p:cNvSpPr>
          <p:nvPr>
            <p:ph type="sldNum" idx="136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18FE3FB0-F2C5-483B-B2A0-055DF42B66C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5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20170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animation state machine - ASM: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intermediate level between low-level animation and game characters,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each situation corresponds (describes) any mixing of the joints,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idle state: single full-body animation,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running state: repeat clips: lean forward, run forward, lean back.</a:t>
            </a:r>
            <a:endParaRPr b="0" lang="sl-SI" sz="20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6" name="PlaceHolder 4"/>
          <p:cNvSpPr>
            <a:spLocks noGrp="1"/>
          </p:cNvSpPr>
          <p:nvPr>
            <p:ph type="ftr" idx="137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pipeline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58" name="PlaceHolder 2"/>
          <p:cNvSpPr>
            <a:spLocks noGrp="1"/>
          </p:cNvSpPr>
          <p:nvPr>
            <p:ph type="sldNum" idx="138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45FB63EC-0DC1-41F6-9F94-EB6F1C5F0DA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1345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animation state machine - ASM: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(Scheme): simple state: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complex state: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0" name="Pravokotnik 1"/>
          <p:cNvSpPr/>
          <p:nvPr/>
        </p:nvSpPr>
        <p:spPr>
          <a:xfrm>
            <a:off x="1331640" y="2640960"/>
            <a:ext cx="5670000" cy="17355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(define-state simple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:name "pirate-b-bump-back"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:clip "pirate-b-bump-back"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:flags (anim-state-flag no-adjust-to-ground)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1" name="Pravokotnik 2"/>
          <p:cNvSpPr/>
          <p:nvPr/>
        </p:nvSpPr>
        <p:spPr>
          <a:xfrm>
            <a:off x="4780800" y="4058640"/>
            <a:ext cx="4362840" cy="22842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(define-state complex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:name "move-l-to-r"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:tree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(anim-node-lerp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(anim-node-clip "walk-l-to-r")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(anim-node-clip "run-l-to-r")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Courier New"/>
              </a:rPr>
              <a:t>)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PlaceHolder 4"/>
          <p:cNvSpPr>
            <a:spLocks noGrp="1"/>
          </p:cNvSpPr>
          <p:nvPr>
            <p:ph type="ftr" idx="139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pipeline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64" name="PlaceHolder 2"/>
          <p:cNvSpPr>
            <a:spLocks noGrp="1"/>
          </p:cNvSpPr>
          <p:nvPr>
            <p:ph type="sldNum" idx="140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566059B3-D64C-4671-BEA7-E32C71091B8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5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1345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final state automaton: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	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many clips are gathered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in a single tree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366" name="Slika 3" descr=""/>
          <p:cNvPicPr/>
          <p:nvPr/>
        </p:nvPicPr>
        <p:blipFill>
          <a:blip r:embed="rId1"/>
          <a:stretch/>
        </p:blipFill>
        <p:spPr>
          <a:xfrm>
            <a:off x="4237920" y="152280"/>
            <a:ext cx="4905720" cy="6251760"/>
          </a:xfrm>
          <a:prstGeom prst="rect">
            <a:avLst/>
          </a:prstGeom>
          <a:ln w="0">
            <a:noFill/>
          </a:ln>
        </p:spPr>
      </p:pic>
      <p:sp>
        <p:nvSpPr>
          <p:cNvPr id="367" name="PlaceHolder 4"/>
          <p:cNvSpPr>
            <a:spLocks noGrp="1"/>
          </p:cNvSpPr>
          <p:nvPr>
            <p:ph type="ftr" idx="141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PlaceHolder 1"/>
          <p:cNvSpPr>
            <a:spLocks noGrp="1"/>
          </p:cNvSpPr>
          <p:nvPr>
            <p:ph type="ftr" idx="142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Razvoj iger,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9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pipeline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0" name="PlaceHolder 3"/>
          <p:cNvSpPr>
            <a:spLocks noGrp="1"/>
          </p:cNvSpPr>
          <p:nvPr>
            <p:ph type="sldNum" idx="143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6E77D767-2BBB-4247-B548-F7F3F46F9FE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1" name="PlaceHolder 4"/>
          <p:cNvSpPr>
            <a:spLocks noGrp="1"/>
          </p:cNvSpPr>
          <p:nvPr>
            <p:ph/>
          </p:nvPr>
        </p:nvSpPr>
        <p:spPr>
          <a:xfrm>
            <a:off x="457200" y="1219320"/>
            <a:ext cx="8229240" cy="1345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final state machine: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UE4 uses an animation editor,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animation tree is a blend tree, a clip is called a sequence.</a:t>
            </a:r>
            <a:endParaRPr b="0" lang="sl-SI" sz="23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372" name="Slika 1" descr=""/>
          <p:cNvPicPr/>
          <p:nvPr/>
        </p:nvPicPr>
        <p:blipFill>
          <a:blip r:embed="rId1"/>
          <a:stretch/>
        </p:blipFill>
        <p:spPr>
          <a:xfrm>
            <a:off x="1475640" y="2608920"/>
            <a:ext cx="7466760" cy="40320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controllers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4" name="PlaceHolder 2"/>
          <p:cNvSpPr>
            <a:spLocks noGrp="1"/>
          </p:cNvSpPr>
          <p:nvPr>
            <p:ph type="sldNum" idx="144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D82242F0-A8C6-43AB-8286-1D8B36D2E5E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5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1129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intermediate level where classes are defined,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controllers monitor behavior over a long period of time,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in fact, it's just nice code - the code for a certain behavior is all in one place.</a:t>
            </a:r>
            <a:endParaRPr b="0" lang="sl-SI" sz="26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</a:pPr>
            <a:endParaRPr b="0" lang="sl-SI" sz="23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6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6" name="PlaceHolder 4"/>
          <p:cNvSpPr>
            <a:spLocks noGrp="1"/>
          </p:cNvSpPr>
          <p:nvPr>
            <p:ph type="ftr" idx="145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types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38" name="PlaceHolder 2"/>
          <p:cNvSpPr>
            <a:spLocks noGrp="1"/>
          </p:cNvSpPr>
          <p:nvPr>
            <p:ph type="sldNum" idx="40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981E791C-225D-4C0E-996C-BB9CE666167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morph target animation,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40" name="Slika 1" descr=""/>
          <p:cNvPicPr/>
          <p:nvPr/>
        </p:nvPicPr>
        <p:blipFill>
          <a:blip r:embed="rId1"/>
          <a:stretch/>
        </p:blipFill>
        <p:spPr>
          <a:xfrm>
            <a:off x="179640" y="2205000"/>
            <a:ext cx="8643600" cy="3196080"/>
          </a:xfrm>
          <a:prstGeom prst="rect">
            <a:avLst/>
          </a:prstGeom>
          <a:ln w="0">
            <a:noFill/>
          </a:ln>
        </p:spPr>
      </p:pic>
      <p:sp>
        <p:nvSpPr>
          <p:cNvPr id="141" name="PlaceHolder 4"/>
          <p:cNvSpPr>
            <a:spLocks noGrp="1"/>
          </p:cNvSpPr>
          <p:nvPr>
            <p:ph type="ftr" idx="41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types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3" name="PlaceHolder 2"/>
          <p:cNvSpPr>
            <a:spLocks noGrp="1"/>
          </p:cNvSpPr>
          <p:nvPr>
            <p:ph type="sldNum" idx="42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6A6AFD57-0474-4976-8CDF-7B99CE93CDA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skinned animation,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skeleton,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joint,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bones,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sometimes bones are presented as joints,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the bone is essentially an empty space between the joints,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the triangle nodes are connected with joints,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some with multiple joints,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when moving the joints, the nodes move,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natural movement.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5" name="PlaceHolder 4"/>
          <p:cNvSpPr>
            <a:spLocks noGrp="1"/>
          </p:cNvSpPr>
          <p:nvPr>
            <p:ph type="ftr" idx="43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ftr" idx="44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Razvoj iger,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Animation types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 type="sldNum" idx="45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DC43A154-5D93-4768-8B1E-5A8C4D6E481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used in Super Mario 64 (among first),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still used,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</a:pPr>
            <a:endParaRPr b="0" lang="sl-SI" sz="2700" spc="-1" strike="noStrike">
              <a:solidFill>
                <a:schemeClr val="dk1"/>
              </a:solidFill>
              <a:latin typeface="Arial"/>
            </a:endParaRPr>
          </a:p>
        </p:txBody>
      </p:sp>
      <p:pic>
        <p:nvPicPr>
          <p:cNvPr id="150" name="Slika 1" descr=""/>
          <p:cNvPicPr/>
          <p:nvPr/>
        </p:nvPicPr>
        <p:blipFill>
          <a:blip r:embed="rId1"/>
          <a:stretch/>
        </p:blipFill>
        <p:spPr>
          <a:xfrm>
            <a:off x="4500000" y="2131920"/>
            <a:ext cx="4370760" cy="458064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9240" cy="9903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Skeleton</a:t>
            </a:r>
            <a:endParaRPr b="0" lang="sl-SI" sz="32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2" name="PlaceHolder 2"/>
          <p:cNvSpPr>
            <a:spLocks noGrp="1"/>
          </p:cNvSpPr>
          <p:nvPr>
            <p:ph type="sldNum" idx="46"/>
          </p:nvPr>
        </p:nvSpPr>
        <p:spPr>
          <a:xfrm>
            <a:off x="612720" y="6356520"/>
            <a:ext cx="198072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</a:pPr>
            <a:fld id="{B67DFADC-F177-4B9E-9218-400B7400CE6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3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9240" cy="4936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hierarchy of rigid parts - joints,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the joints are connected with bones,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for games the bones are insignificant - the space between the joints,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hierarchy of skeletons:</a:t>
            </a:r>
            <a:endParaRPr b="0" lang="sl-SI" sz="24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each joint has an index,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100" spc="-1" strike="noStrike">
                <a:solidFill>
                  <a:schemeClr val="dk2"/>
                </a:solidFill>
                <a:latin typeface="Arial"/>
              </a:rPr>
              <a:t>example:</a:t>
            </a:r>
            <a:endParaRPr b="0" lang="sl-SI" sz="21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4" name="PlaceHolder 4"/>
          <p:cNvSpPr>
            <a:spLocks noGrp="1"/>
          </p:cNvSpPr>
          <p:nvPr>
            <p:ph type="ftr" idx="47"/>
          </p:nvPr>
        </p:nvSpPr>
        <p:spPr>
          <a:xfrm>
            <a:off x="2627280" y="6356520"/>
            <a:ext cx="6048000" cy="3646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0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3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4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5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6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7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8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9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theme1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20792</TotalTime>
  <Application>LibreOffice/24.2.7.2$Linux_X86_64 LibreOffice_project/420$Build-2</Application>
  <AppVersion>15.0000</AppVersion>
  <Words>3015</Words>
  <Paragraphs>610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>Jernej Vičič</cp:lastModifiedBy>
  <dcterms:modified xsi:type="dcterms:W3CDTF">2025-11-09T16:33:16Z</dcterms:modified>
  <cp:revision>800</cp:revision>
  <dc:subject/>
  <dc:title>Programiranje III Vzporedno programiranje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58</vt:i4>
  </property>
  <property fmtid="{D5CDD505-2E9C-101B-9397-08002B2CF9AE}" pid="3" name="PresentationFormat">
    <vt:lpwstr>On-screen Show (4:3)</vt:lpwstr>
  </property>
  <property fmtid="{D5CDD505-2E9C-101B-9397-08002B2CF9AE}" pid="4" name="Slides">
    <vt:i4>58</vt:i4>
  </property>
</Properties>
</file>