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279" r:id="rId5"/>
    <p:sldId id="280" r:id="rId6"/>
    <p:sldId id="281" r:id="rId7"/>
    <p:sldId id="282" r:id="rId8"/>
    <p:sldId id="283" r:id="rId9"/>
    <p:sldId id="284" r:id="rId10"/>
    <p:sldId id="286" r:id="rId11"/>
    <p:sldId id="285" r:id="rId12"/>
    <p:sldId id="287" r:id="rId13"/>
    <p:sldId id="288" r:id="rId14"/>
    <p:sldId id="289" r:id="rId15"/>
    <p:sldId id="290" r:id="rId16"/>
    <p:sldId id="291" r:id="rId17"/>
  </p:sldIdLst>
  <p:sldSz cx="12188825" cy="6858000"/>
  <p:notesSz cx="6858000" cy="9144000"/>
  <p:defaultTextStyle>
    <a:defPPr rtl="0">
      <a:defRPr lang="sl-SI"/>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437" autoAdjust="0"/>
  </p:normalViewPr>
  <p:slideViewPr>
    <p:cSldViewPr>
      <p:cViewPr varScale="1">
        <p:scale>
          <a:sx n="107" d="100"/>
          <a:sy n="107" d="100"/>
        </p:scale>
        <p:origin x="672" y="102"/>
      </p:cViewPr>
      <p:guideLst>
        <p:guide orient="horz" pos="2160"/>
        <p:guide pos="3839"/>
      </p:guideLst>
    </p:cSldViewPr>
  </p:slideViewPr>
  <p:notesTextViewPr>
    <p:cViewPr>
      <p:scale>
        <a:sx n="1" d="1"/>
        <a:sy n="1" d="1"/>
      </p:scale>
      <p:origin x="0" y="0"/>
    </p:cViewPr>
  </p:notesTextViewPr>
  <p:notesViewPr>
    <p:cSldViewPr showGuides="1">
      <p:cViewPr varScale="1">
        <p:scale>
          <a:sx n="89" d="100"/>
          <a:sy n="89" d="100"/>
        </p:scale>
        <p:origin x="300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sl-SI" dirty="0"/>
          </a:p>
        </p:txBody>
      </p:sp>
      <p:sp>
        <p:nvSpPr>
          <p:cNvPr id="3" name="Označba mesta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661410C3-3569-4082-809F-8D4C47F061FB}" type="datetime1">
              <a:rPr lang="sl-SI" smtClean="0"/>
              <a:t>7. 11. 2025</a:t>
            </a:fld>
            <a:endParaRPr lang="sl-SI" dirty="0"/>
          </a:p>
        </p:txBody>
      </p:sp>
      <p:sp>
        <p:nvSpPr>
          <p:cNvPr id="4" name="Označba mesta no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sl-SI" dirty="0"/>
          </a:p>
        </p:txBody>
      </p:sp>
      <p:sp>
        <p:nvSpPr>
          <p:cNvPr id="5" name="Označba mesta za številko diapoz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DA52D9BF-D574-4807-B36C-9E2A025BE826}" type="slidenum">
              <a:rPr lang="sl-SI" smtClean="0"/>
              <a:pPr algn="r" rtl="0"/>
              <a:t>‹#›</a:t>
            </a:fld>
            <a:endParaRPr lang="sl-SI"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sl-SI" dirty="0"/>
          </a:p>
        </p:txBody>
      </p:sp>
      <p:sp>
        <p:nvSpPr>
          <p:cNvPr id="3" name="Označba mest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B81216B8-9024-407D-84E0-FA9C0621E8B0}" type="datetime1">
              <a:rPr lang="sl-SI" smtClean="0"/>
              <a:pPr/>
              <a:t>7. 11. 2025</a:t>
            </a:fld>
            <a:endParaRPr lang="sl-SI" dirty="0"/>
          </a:p>
        </p:txBody>
      </p:sp>
      <p:sp>
        <p:nvSpPr>
          <p:cNvPr id="4" name="Označba mesta za sliko diapoz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sl-SI" dirty="0"/>
          </a:p>
        </p:txBody>
      </p:sp>
      <p:sp>
        <p:nvSpPr>
          <p:cNvPr id="5" name="Označba mest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sl-SI" dirty="0"/>
              <a:t>Kliknite, če želite urediti sloge besedila matrice</a:t>
            </a:r>
          </a:p>
          <a:p>
            <a:pPr lvl="1" rtl="0"/>
            <a:r>
              <a:rPr lang="sl-SI" dirty="0"/>
              <a:t>Druga raven</a:t>
            </a:r>
          </a:p>
          <a:p>
            <a:pPr lvl="2" rtl="0"/>
            <a:r>
              <a:rPr lang="sl-SI" dirty="0"/>
              <a:t>Tretja raven</a:t>
            </a:r>
          </a:p>
          <a:p>
            <a:pPr lvl="3" rtl="0"/>
            <a:r>
              <a:rPr lang="sl-SI" dirty="0"/>
              <a:t>Četrta raven</a:t>
            </a:r>
          </a:p>
          <a:p>
            <a:pPr lvl="4" rtl="0"/>
            <a:r>
              <a:rPr lang="sl-SI" dirty="0"/>
              <a:t>Peta raven</a:t>
            </a:r>
          </a:p>
        </p:txBody>
      </p:sp>
      <p:sp>
        <p:nvSpPr>
          <p:cNvPr id="6" name="Označba mest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sl-SI" dirty="0"/>
          </a:p>
        </p:txBody>
      </p:sp>
      <p:sp>
        <p:nvSpPr>
          <p:cNvPr id="7" name="Označba mest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a:fld id="{9E11EC53-F507-411E-9ADC-FBCFECE09D3D}" type="slidenum">
              <a:rPr lang="sl-SI" smtClean="0"/>
              <a:pPr algn="r"/>
              <a:t>‹#›</a:t>
            </a:fld>
            <a:endParaRPr lang="sl-SI"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9E11EC53-F507-411E-9ADC-FBCFECE09D3D}" type="slidenum">
              <a:rPr lang="sl-SI" smtClean="0"/>
              <a:pPr algn="r"/>
              <a:t>1</a:t>
            </a:fld>
            <a:endParaRPr lang="sl-SI" dirty="0"/>
          </a:p>
        </p:txBody>
      </p:sp>
    </p:spTree>
    <p:extLst>
      <p:ext uri="{BB962C8B-B14F-4D97-AF65-F5344CB8AC3E}">
        <p14:creationId xmlns:p14="http://schemas.microsoft.com/office/powerpoint/2010/main" val="2051239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8" name="Enakokraki trikotnik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sl-SI" dirty="0"/>
          </a:p>
        </p:txBody>
      </p:sp>
      <p:sp>
        <p:nvSpPr>
          <p:cNvPr id="62" name="Pravokotnik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lnSpc>
                <a:spcPct val="90000"/>
              </a:lnSpc>
            </a:pPr>
            <a:endParaRPr lang="sl-SI" sz="3200" dirty="0">
              <a:solidFill>
                <a:schemeClr val="tx2"/>
              </a:solidFill>
            </a:endParaRPr>
          </a:p>
        </p:txBody>
      </p:sp>
      <p:sp>
        <p:nvSpPr>
          <p:cNvPr id="2" name="Naslov 1"/>
          <p:cNvSpPr>
            <a:spLocks noGrp="1"/>
          </p:cNvSpPr>
          <p:nvPr>
            <p:ph type="ctrTitle"/>
          </p:nvPr>
        </p:nvSpPr>
        <p:spPr>
          <a:xfrm>
            <a:off x="1218883" y="1905002"/>
            <a:ext cx="9751060" cy="2147926"/>
          </a:xfrm>
        </p:spPr>
        <p:txBody>
          <a:bodyPr rtlCol="0" anchor="ctr">
            <a:normAutofit/>
          </a:bodyPr>
          <a:lstStyle>
            <a:lvl1pPr algn="ctr" rtl="0">
              <a:defRPr sz="4400" cap="all" normalizeH="0" baseline="0"/>
            </a:lvl1pPr>
          </a:lstStyle>
          <a:p>
            <a:pPr rtl="0"/>
            <a:r>
              <a:rPr lang="sl-SI"/>
              <a:t>Uredite slog naslova matrice</a:t>
            </a:r>
            <a:endParaRPr lang="sl-SI" dirty="0"/>
          </a:p>
        </p:txBody>
      </p:sp>
      <p:sp>
        <p:nvSpPr>
          <p:cNvPr id="3" name="Podnaslov 2"/>
          <p:cNvSpPr>
            <a:spLocks noGrp="1"/>
          </p:cNvSpPr>
          <p:nvPr>
            <p:ph type="subTitle" idx="1"/>
          </p:nvPr>
        </p:nvSpPr>
        <p:spPr>
          <a:xfrm>
            <a:off x="1218883" y="4140200"/>
            <a:ext cx="9751060" cy="1016000"/>
          </a:xfrm>
        </p:spPr>
        <p:txBody>
          <a:bodyPr rtlCol="0">
            <a:normAutofit/>
          </a:bodyPr>
          <a:lstStyle>
            <a:lvl1pPr marL="0" indent="0" algn="ctr" rtl="0">
              <a:spcBef>
                <a:spcPts val="0"/>
              </a:spcBef>
              <a:buNone/>
              <a:defRPr sz="280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sl-SI"/>
              <a:t>Uredite slog podnaslova matrice</a:t>
            </a:r>
            <a:endParaRPr lang="sl-SI"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Zamenjajte sliko z napisom">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7821163" y="482600"/>
            <a:ext cx="3961368" cy="1422400"/>
          </a:xfrm>
        </p:spPr>
        <p:txBody>
          <a:bodyPr rtlCol="0" anchor="b" anchorCtr="0">
            <a:normAutofit/>
          </a:bodyPr>
          <a:lstStyle>
            <a:lvl1pPr algn="l" rtl="0">
              <a:defRPr sz="3200" b="0"/>
            </a:lvl1pPr>
          </a:lstStyle>
          <a:p>
            <a:pPr rtl="0"/>
            <a:r>
              <a:rPr lang="sl-SI" dirty="0"/>
              <a:t>Kliknite, če želite urediti slog naslova matrice</a:t>
            </a:r>
          </a:p>
        </p:txBody>
      </p:sp>
      <p:sp>
        <p:nvSpPr>
          <p:cNvPr id="9" name="Pravokotnik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sl-SI" dirty="0"/>
          </a:p>
        </p:txBody>
      </p:sp>
      <p:sp>
        <p:nvSpPr>
          <p:cNvPr id="3" name="Označba mesta za sliko 2" descr="Prazna označba mesta za dodajanje slike. Kliknite označbo mesta in izberite sliko, ki jo želite dodati.&#10;"/>
          <p:cNvSpPr>
            <a:spLocks noGrp="1"/>
          </p:cNvSpPr>
          <p:nvPr>
            <p:ph type="pic" idx="1"/>
          </p:nvPr>
        </p:nvSpPr>
        <p:spPr>
          <a:xfrm>
            <a:off x="507868" y="482600"/>
            <a:ext cx="6602281" cy="5842001"/>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sl-SI"/>
              <a:t>Kliknite ikono, če želite dodati sliko</a:t>
            </a:r>
            <a:endParaRPr lang="sl-SI" dirty="0"/>
          </a:p>
        </p:txBody>
      </p:sp>
      <p:sp>
        <p:nvSpPr>
          <p:cNvPr id="4" name="Označba mesta besedila 3"/>
          <p:cNvSpPr>
            <a:spLocks noGrp="1"/>
          </p:cNvSpPr>
          <p:nvPr>
            <p:ph type="body" sz="half" idx="2"/>
          </p:nvPr>
        </p:nvSpPr>
        <p:spPr>
          <a:xfrm>
            <a:off x="7821163" y="2108200"/>
            <a:ext cx="3961368" cy="426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sl-SI"/>
              <a:t>Uredite sloge besedila matrice</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hasCustomPrompt="1"/>
          </p:nvPr>
        </p:nvSpPr>
        <p:spPr/>
        <p:txBody>
          <a:bodyPr rtlCol="0"/>
          <a:lstStyle>
            <a:lvl1pPr rtl="0">
              <a:defRPr/>
            </a:lvl1pPr>
          </a:lstStyle>
          <a:p>
            <a:pPr rtl="0"/>
            <a:r>
              <a:rPr lang="sl-SI" dirty="0"/>
              <a:t>Kliknite, če želite urediti slog naslova matrice</a:t>
            </a:r>
          </a:p>
        </p:txBody>
      </p:sp>
      <p:sp>
        <p:nvSpPr>
          <p:cNvPr id="3" name="Označba mesta za navpično besedilo 2"/>
          <p:cNvSpPr>
            <a:spLocks noGrp="1"/>
          </p:cNvSpPr>
          <p:nvPr>
            <p:ph type="body" orient="vert" idx="1"/>
          </p:nvPr>
        </p:nvSpPr>
        <p:spPr/>
        <p:txBody>
          <a:bodyPr vert="eaVert" rtlCol="0"/>
          <a:lstStyle>
            <a:lvl5pPr algn="l" rtl="0">
              <a:defRPr/>
            </a:lvl5pPr>
            <a:lvl6pPr marL="2669581" algn="l" rtl="0">
              <a:defRPr baseline="0"/>
            </a:lvl6pPr>
            <a:lvl7pPr marL="2669581" algn="l" rtl="0">
              <a:defRPr baseline="0"/>
            </a:lvl7pPr>
            <a:lvl8pPr marL="2669581" algn="l" rtl="0">
              <a:defRPr baseline="0"/>
            </a:lvl8pPr>
            <a:lvl9pPr marL="2669581" algn="l" rtl="0">
              <a:defRPr baseline="0"/>
            </a:lvl9pPr>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5" name="Označba mesta noge 4"/>
          <p:cNvSpPr>
            <a:spLocks noGrp="1"/>
          </p:cNvSpPr>
          <p:nvPr>
            <p:ph type="ftr" sz="quarter" idx="11"/>
          </p:nvPr>
        </p:nvSpPr>
        <p:spPr/>
        <p:txBody>
          <a:bodyPr rtlCol="0"/>
          <a:lstStyle/>
          <a:p>
            <a:pPr rtl="0"/>
            <a:endParaRPr lang="sl-SI" dirty="0"/>
          </a:p>
        </p:txBody>
      </p:sp>
      <p:sp>
        <p:nvSpPr>
          <p:cNvPr id="4" name="Označba mesta datuma 3"/>
          <p:cNvSpPr>
            <a:spLocks noGrp="1"/>
          </p:cNvSpPr>
          <p:nvPr>
            <p:ph type="dt" sz="half" idx="10"/>
          </p:nvPr>
        </p:nvSpPr>
        <p:spPr/>
        <p:txBody>
          <a:bodyPr rtlCol="0"/>
          <a:lstStyle>
            <a:lvl1pPr algn="r">
              <a:defRPr/>
            </a:lvl1pPr>
          </a:lstStyle>
          <a:p>
            <a:fld id="{0BFC0B1B-9D19-46FB-8D84-3B47FFB1F9CE}" type="datetime1">
              <a:rPr lang="sl-SI" smtClean="0"/>
              <a:pPr/>
              <a:t>7. 11. 2025</a:t>
            </a:fld>
            <a:endParaRPr lang="sl-SI" dirty="0"/>
          </a:p>
        </p:txBody>
      </p:sp>
      <p:sp>
        <p:nvSpPr>
          <p:cNvPr id="6" name="Označba mesta številke diapozitiva 5"/>
          <p:cNvSpPr>
            <a:spLocks noGrp="1"/>
          </p:cNvSpPr>
          <p:nvPr>
            <p:ph type="sldNum" sz="quarter" idx="12"/>
          </p:nvPr>
        </p:nvSpPr>
        <p:spPr/>
        <p:txBody>
          <a:bodyPr rtlCol="0"/>
          <a:lstStyle/>
          <a:p>
            <a:pPr algn="r"/>
            <a:fld id="{E5FD5434-F838-4DD4-A17B-1CB1A1850DF4}" type="slidenum">
              <a:rPr lang="sl-SI" smtClean="0"/>
              <a:pPr algn="r"/>
              <a:t>‹#›</a:t>
            </a:fld>
            <a:endParaRPr lang="sl-SI"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en naslov in besedilo">
    <p:spTree>
      <p:nvGrpSpPr>
        <p:cNvPr id="1" name=""/>
        <p:cNvGrpSpPr/>
        <p:nvPr/>
      </p:nvGrpSpPr>
      <p:grpSpPr>
        <a:xfrm>
          <a:off x="0" y="0"/>
          <a:ext cx="0" cy="0"/>
          <a:chOff x="0" y="0"/>
          <a:chExt cx="0" cy="0"/>
        </a:xfrm>
      </p:grpSpPr>
      <p:sp>
        <p:nvSpPr>
          <p:cNvPr id="2" name="Navpičen naslov 1"/>
          <p:cNvSpPr>
            <a:spLocks noGrp="1"/>
          </p:cNvSpPr>
          <p:nvPr>
            <p:ph type="title" orient="vert" hasCustomPrompt="1"/>
          </p:nvPr>
        </p:nvSpPr>
        <p:spPr>
          <a:xfrm>
            <a:off x="10040043" y="482599"/>
            <a:ext cx="1843982" cy="5791201"/>
          </a:xfrm>
        </p:spPr>
        <p:txBody>
          <a:bodyPr vert="eaVert" rtlCol="0"/>
          <a:lstStyle>
            <a:lvl1pPr rtl="0">
              <a:defRPr/>
            </a:lvl1pPr>
          </a:lstStyle>
          <a:p>
            <a:pPr rtl="0"/>
            <a:r>
              <a:rPr lang="sl-SI" dirty="0"/>
              <a:t>Kliknite, če želite urediti slog naslova matrice</a:t>
            </a:r>
          </a:p>
        </p:txBody>
      </p:sp>
      <p:sp>
        <p:nvSpPr>
          <p:cNvPr id="3" name="Označba mesta za navpično besedilo 2"/>
          <p:cNvSpPr>
            <a:spLocks noGrp="1"/>
          </p:cNvSpPr>
          <p:nvPr>
            <p:ph type="body" orient="vert" idx="1"/>
          </p:nvPr>
        </p:nvSpPr>
        <p:spPr>
          <a:xfrm>
            <a:off x="914162" y="482599"/>
            <a:ext cx="9040045" cy="5791201"/>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5" name="Označba mesta noge 4"/>
          <p:cNvSpPr>
            <a:spLocks noGrp="1"/>
          </p:cNvSpPr>
          <p:nvPr>
            <p:ph type="ftr" sz="quarter" idx="11"/>
          </p:nvPr>
        </p:nvSpPr>
        <p:spPr/>
        <p:txBody>
          <a:bodyPr rtlCol="0"/>
          <a:lstStyle/>
          <a:p>
            <a:pPr rtl="0"/>
            <a:endParaRPr lang="sl-SI" dirty="0"/>
          </a:p>
        </p:txBody>
      </p:sp>
      <p:sp>
        <p:nvSpPr>
          <p:cNvPr id="4" name="Označba mesta datuma 3"/>
          <p:cNvSpPr>
            <a:spLocks noGrp="1"/>
          </p:cNvSpPr>
          <p:nvPr>
            <p:ph type="dt" sz="half" idx="10"/>
          </p:nvPr>
        </p:nvSpPr>
        <p:spPr/>
        <p:txBody>
          <a:bodyPr rtlCol="0"/>
          <a:lstStyle>
            <a:lvl1pPr algn="r">
              <a:defRPr/>
            </a:lvl1pPr>
          </a:lstStyle>
          <a:p>
            <a:fld id="{07C1BA38-F1F8-4787-8F6F-A7E1EC74A226}" type="datetime1">
              <a:rPr lang="sl-SI" smtClean="0"/>
              <a:pPr/>
              <a:t>7. 11. 2025</a:t>
            </a:fld>
            <a:endParaRPr lang="sl-SI" dirty="0"/>
          </a:p>
        </p:txBody>
      </p:sp>
      <p:sp>
        <p:nvSpPr>
          <p:cNvPr id="6" name="Označba mesta številke diapozitiva 5"/>
          <p:cNvSpPr>
            <a:spLocks noGrp="1"/>
          </p:cNvSpPr>
          <p:nvPr>
            <p:ph type="sldNum" sz="quarter" idx="12"/>
          </p:nvPr>
        </p:nvSpPr>
        <p:spPr/>
        <p:txBody>
          <a:bodyPr rtlCol="0"/>
          <a:lstStyle/>
          <a:p>
            <a:pPr algn="r"/>
            <a:fld id="{E5FD5434-F838-4DD4-A17B-1CB1A1850DF4}" type="slidenum">
              <a:rPr lang="sl-SI" smtClean="0"/>
              <a:pPr algn="r"/>
              <a:t>‹#›</a:t>
            </a:fld>
            <a:endParaRPr lang="sl-SI"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Uredite slog naslova matrice</a:t>
            </a:r>
            <a:endParaRPr lang="sl-SI" dirty="0"/>
          </a:p>
        </p:txBody>
      </p:sp>
      <p:sp>
        <p:nvSpPr>
          <p:cNvPr id="3" name="Označba mesta za vsebin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5" name="Označba mesta noge 4"/>
          <p:cNvSpPr>
            <a:spLocks noGrp="1"/>
          </p:cNvSpPr>
          <p:nvPr>
            <p:ph type="ftr" sz="quarter" idx="11"/>
          </p:nvPr>
        </p:nvSpPr>
        <p:spPr/>
        <p:txBody>
          <a:bodyPr rtlCol="0"/>
          <a:lstStyle/>
          <a:p>
            <a:pPr rtl="0"/>
            <a:endParaRPr lang="sl-SI" dirty="0"/>
          </a:p>
        </p:txBody>
      </p:sp>
      <p:sp>
        <p:nvSpPr>
          <p:cNvPr id="4" name="Označba mesta datuma 3"/>
          <p:cNvSpPr>
            <a:spLocks noGrp="1"/>
          </p:cNvSpPr>
          <p:nvPr>
            <p:ph type="dt" sz="half" idx="10"/>
          </p:nvPr>
        </p:nvSpPr>
        <p:spPr/>
        <p:txBody>
          <a:bodyPr rtlCol="0"/>
          <a:lstStyle>
            <a:lvl1pPr algn="r">
              <a:defRPr/>
            </a:lvl1pPr>
          </a:lstStyle>
          <a:p>
            <a:fld id="{C0754357-759F-410D-A7E2-B10D3C1D5FC2}" type="datetime1">
              <a:rPr lang="sl-SI" smtClean="0"/>
              <a:pPr/>
              <a:t>7. 11. 2025</a:t>
            </a:fld>
            <a:endParaRPr lang="sl-SI" dirty="0"/>
          </a:p>
        </p:txBody>
      </p:sp>
      <p:sp>
        <p:nvSpPr>
          <p:cNvPr id="6" name="Označba mesta številke diapozitiva 5"/>
          <p:cNvSpPr>
            <a:spLocks noGrp="1"/>
          </p:cNvSpPr>
          <p:nvPr>
            <p:ph type="sldNum" sz="quarter" idx="12"/>
          </p:nvPr>
        </p:nvSpPr>
        <p:spPr/>
        <p:txBody>
          <a:bodyPr rtlCol="0"/>
          <a:lstStyle/>
          <a:p>
            <a:pPr algn="r"/>
            <a:fld id="{E5FD5434-F838-4DD4-A17B-1CB1A1850DF4}" type="slidenum">
              <a:rPr lang="sl-SI" smtClean="0"/>
              <a:pPr algn="r"/>
              <a:t>‹#›</a:t>
            </a:fld>
            <a:endParaRPr lang="sl-SI"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11" name="Enakokraki trikotnik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sl-SI" dirty="0"/>
          </a:p>
        </p:txBody>
      </p:sp>
      <p:sp>
        <p:nvSpPr>
          <p:cNvPr id="2" name="Naslov 1"/>
          <p:cNvSpPr>
            <a:spLocks noGrp="1"/>
          </p:cNvSpPr>
          <p:nvPr>
            <p:ph type="title" hasCustomPrompt="1"/>
          </p:nvPr>
        </p:nvSpPr>
        <p:spPr>
          <a:xfrm>
            <a:off x="1218883" y="1524000"/>
            <a:ext cx="9751060" cy="1992597"/>
          </a:xfrm>
        </p:spPr>
        <p:txBody>
          <a:bodyPr rtlCol="0" anchor="b" anchorCtr="0">
            <a:noAutofit/>
          </a:bodyPr>
          <a:lstStyle>
            <a:lvl1pPr algn="ctr" rtl="0">
              <a:defRPr sz="4400" b="0" cap="all" baseline="0"/>
            </a:lvl1pPr>
          </a:lstStyle>
          <a:p>
            <a:pPr rtl="0"/>
            <a:r>
              <a:rPr lang="sl-SI" dirty="0"/>
              <a:t>Kliknite, če želite urediti slog naslova matrice</a:t>
            </a:r>
          </a:p>
        </p:txBody>
      </p:sp>
      <p:sp>
        <p:nvSpPr>
          <p:cNvPr id="3" name="Označba mesta besedila 2"/>
          <p:cNvSpPr>
            <a:spLocks noGrp="1"/>
          </p:cNvSpPr>
          <p:nvPr>
            <p:ph type="body" idx="1"/>
          </p:nvPr>
        </p:nvSpPr>
        <p:spPr>
          <a:xfrm>
            <a:off x="1218883" y="3632200"/>
            <a:ext cx="9751060" cy="1016000"/>
          </a:xfrm>
        </p:spPr>
        <p:txBody>
          <a:bodyPr rtlCol="0" anchor="t" anchorCtr="0">
            <a:noAutofit/>
          </a:bodyPr>
          <a:lstStyle>
            <a:lvl1pPr marL="0" indent="0" algn="ctr"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sl-SI"/>
              <a:t>Uredite sloge besedila matrice</a:t>
            </a:r>
          </a:p>
        </p:txBody>
      </p:sp>
      <p:sp>
        <p:nvSpPr>
          <p:cNvPr id="5" name="Označba mesta noge 4"/>
          <p:cNvSpPr>
            <a:spLocks noGrp="1"/>
          </p:cNvSpPr>
          <p:nvPr>
            <p:ph type="ftr" sz="quarter" idx="11"/>
          </p:nvPr>
        </p:nvSpPr>
        <p:spPr/>
        <p:txBody>
          <a:bodyPr rtlCol="0"/>
          <a:lstStyle/>
          <a:p>
            <a:pPr rtl="0"/>
            <a:endParaRPr lang="sl-SI" dirty="0"/>
          </a:p>
        </p:txBody>
      </p:sp>
      <p:sp>
        <p:nvSpPr>
          <p:cNvPr id="4" name="Označba mesta datuma 3"/>
          <p:cNvSpPr>
            <a:spLocks noGrp="1"/>
          </p:cNvSpPr>
          <p:nvPr>
            <p:ph type="dt" sz="half" idx="10"/>
          </p:nvPr>
        </p:nvSpPr>
        <p:spPr/>
        <p:txBody>
          <a:bodyPr rtlCol="0"/>
          <a:lstStyle>
            <a:lvl1pPr algn="r">
              <a:defRPr/>
            </a:lvl1pPr>
          </a:lstStyle>
          <a:p>
            <a:fld id="{4B807D53-253E-48E9-AC78-7E3938117A8F}" type="datetime1">
              <a:rPr lang="sl-SI" smtClean="0"/>
              <a:pPr/>
              <a:t>7. 11. 2025</a:t>
            </a:fld>
            <a:endParaRPr lang="sl-SI" dirty="0"/>
          </a:p>
        </p:txBody>
      </p:sp>
      <p:sp>
        <p:nvSpPr>
          <p:cNvPr id="6" name="Označba mesta številke diapozitiva 5"/>
          <p:cNvSpPr>
            <a:spLocks noGrp="1"/>
          </p:cNvSpPr>
          <p:nvPr>
            <p:ph type="sldNum" sz="quarter" idx="12"/>
          </p:nvPr>
        </p:nvSpPr>
        <p:spPr/>
        <p:txBody>
          <a:bodyPr rtlCol="0"/>
          <a:lstStyle/>
          <a:p>
            <a:pPr algn="r"/>
            <a:fld id="{E5FD5434-F838-4DD4-A17B-1CB1A1850DF4}" type="slidenum">
              <a:rPr lang="sl-SI" smtClean="0"/>
              <a:pPr algn="r"/>
              <a:t>‹#›</a:t>
            </a:fld>
            <a:endParaRPr lang="sl-SI"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Uredite slog naslova matrice</a:t>
            </a:r>
            <a:endParaRPr lang="sl-SI" dirty="0"/>
          </a:p>
        </p:txBody>
      </p:sp>
      <p:sp>
        <p:nvSpPr>
          <p:cNvPr id="3" name="Označba mesta za vsebino 2"/>
          <p:cNvSpPr>
            <a:spLocks noGrp="1"/>
          </p:cNvSpPr>
          <p:nvPr>
            <p:ph sz="half" idx="1"/>
          </p:nvPr>
        </p:nvSpPr>
        <p:spPr>
          <a:xfrm>
            <a:off x="914162"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marL="2669581" algn="l" rtl="0">
              <a:defRPr sz="1400"/>
            </a:lvl7pPr>
            <a:lvl8pPr marL="2669581" algn="l" rtl="0">
              <a:defRPr sz="1400"/>
            </a:lvl8pPr>
            <a:lvl9pPr marL="2669581" algn="l" rtl="0">
              <a:defRPr sz="1400"/>
            </a:lvl9pPr>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4" name="Označba mesta vsebine 3"/>
          <p:cNvSpPr>
            <a:spLocks noGrp="1"/>
          </p:cNvSpPr>
          <p:nvPr>
            <p:ph sz="half" idx="2"/>
          </p:nvPr>
        </p:nvSpPr>
        <p:spPr>
          <a:xfrm>
            <a:off x="6297559"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baseline="0"/>
            </a:lvl6pPr>
            <a:lvl7pPr marL="2669581" algn="l" rtl="0">
              <a:defRPr sz="1400" baseline="0"/>
            </a:lvl7pPr>
            <a:lvl8pPr marL="2669581" algn="l" rtl="0">
              <a:defRPr sz="1400" baseline="0"/>
            </a:lvl8pPr>
            <a:lvl9pPr marL="2669581" algn="l" rtl="0">
              <a:defRPr sz="1400" baseline="0"/>
            </a:lvl9pPr>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6" name="Označba mesta noge 5"/>
          <p:cNvSpPr>
            <a:spLocks noGrp="1"/>
          </p:cNvSpPr>
          <p:nvPr>
            <p:ph type="ftr" sz="quarter" idx="11"/>
          </p:nvPr>
        </p:nvSpPr>
        <p:spPr/>
        <p:txBody>
          <a:bodyPr rtlCol="0"/>
          <a:lstStyle/>
          <a:p>
            <a:pPr rtl="0"/>
            <a:endParaRPr lang="sl-SI" dirty="0"/>
          </a:p>
        </p:txBody>
      </p:sp>
      <p:sp>
        <p:nvSpPr>
          <p:cNvPr id="5" name="Označba mesta za datum 4"/>
          <p:cNvSpPr>
            <a:spLocks noGrp="1"/>
          </p:cNvSpPr>
          <p:nvPr>
            <p:ph type="dt" sz="half" idx="10"/>
          </p:nvPr>
        </p:nvSpPr>
        <p:spPr/>
        <p:txBody>
          <a:bodyPr rtlCol="0"/>
          <a:lstStyle>
            <a:lvl1pPr algn="r">
              <a:defRPr/>
            </a:lvl1pPr>
          </a:lstStyle>
          <a:p>
            <a:fld id="{10B55F4B-B475-43A7-A866-4A9D186898BC}" type="datetime1">
              <a:rPr lang="sl-SI" smtClean="0"/>
              <a:pPr/>
              <a:t>7. 11. 2025</a:t>
            </a:fld>
            <a:endParaRPr lang="sl-SI" dirty="0"/>
          </a:p>
        </p:txBody>
      </p:sp>
      <p:sp>
        <p:nvSpPr>
          <p:cNvPr id="7" name="Označba mesta številke diapozitiva 6"/>
          <p:cNvSpPr>
            <a:spLocks noGrp="1"/>
          </p:cNvSpPr>
          <p:nvPr>
            <p:ph type="sldNum" sz="quarter" idx="12"/>
          </p:nvPr>
        </p:nvSpPr>
        <p:spPr/>
        <p:txBody>
          <a:bodyPr rtlCol="0"/>
          <a:lstStyle/>
          <a:p>
            <a:pPr algn="r"/>
            <a:fld id="{E5FD5434-F838-4DD4-A17B-1CB1A1850DF4}" type="slidenum">
              <a:rPr lang="sl-SI" smtClean="0"/>
              <a:pPr algn="r"/>
              <a:t>‹#›</a:t>
            </a:fld>
            <a:endParaRPr lang="sl-SI"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algn="l" rtl="0">
              <a:defRPr/>
            </a:lvl1pPr>
          </a:lstStyle>
          <a:p>
            <a:pPr rtl="0"/>
            <a:r>
              <a:rPr lang="sl-SI"/>
              <a:t>Uredite slog naslova matrice</a:t>
            </a:r>
            <a:endParaRPr lang="sl-SI" dirty="0"/>
          </a:p>
        </p:txBody>
      </p:sp>
      <p:sp>
        <p:nvSpPr>
          <p:cNvPr id="3" name="Označba mesta besedila 2"/>
          <p:cNvSpPr>
            <a:spLocks noGrp="1"/>
          </p:cNvSpPr>
          <p:nvPr>
            <p:ph type="body" idx="1"/>
          </p:nvPr>
        </p:nvSpPr>
        <p:spPr>
          <a:xfrm>
            <a:off x="914162"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sl-SI"/>
              <a:t>Uredite sloge besedila matrice</a:t>
            </a:r>
          </a:p>
        </p:txBody>
      </p:sp>
      <p:sp>
        <p:nvSpPr>
          <p:cNvPr id="4" name="Označba mesta vsebine 3"/>
          <p:cNvSpPr>
            <a:spLocks noGrp="1"/>
          </p:cNvSpPr>
          <p:nvPr>
            <p:ph sz="half" idx="2"/>
          </p:nvPr>
        </p:nvSpPr>
        <p:spPr>
          <a:xfrm>
            <a:off x="914162"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a:lvl8pPr>
            <a:lvl9pPr marL="2669581" algn="l" rtl="0">
              <a:defRPr sz="1400"/>
            </a:lvl9pPr>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5" name="Označba mesta za besedilo 4"/>
          <p:cNvSpPr>
            <a:spLocks noGrp="1"/>
          </p:cNvSpPr>
          <p:nvPr>
            <p:ph type="body" sz="quarter" idx="3"/>
          </p:nvPr>
        </p:nvSpPr>
        <p:spPr>
          <a:xfrm>
            <a:off x="6297559"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sl-SI"/>
              <a:t>Uredite sloge besedila matrice</a:t>
            </a:r>
          </a:p>
        </p:txBody>
      </p:sp>
      <p:sp>
        <p:nvSpPr>
          <p:cNvPr id="6" name="Označba mesta za vsebino 5"/>
          <p:cNvSpPr>
            <a:spLocks noGrp="1"/>
          </p:cNvSpPr>
          <p:nvPr>
            <p:ph sz="quarter" idx="4"/>
          </p:nvPr>
        </p:nvSpPr>
        <p:spPr>
          <a:xfrm>
            <a:off x="6297559"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baseline="0"/>
            </a:lvl8pPr>
            <a:lvl9pPr marL="2669581" algn="l" rtl="0">
              <a:defRPr sz="1400" baseline="0"/>
            </a:lvl9pPr>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8" name="Označba mesta za nogo 7"/>
          <p:cNvSpPr>
            <a:spLocks noGrp="1"/>
          </p:cNvSpPr>
          <p:nvPr>
            <p:ph type="ftr" sz="quarter" idx="11"/>
          </p:nvPr>
        </p:nvSpPr>
        <p:spPr/>
        <p:txBody>
          <a:bodyPr rtlCol="0"/>
          <a:lstStyle/>
          <a:p>
            <a:pPr rtl="0"/>
            <a:endParaRPr lang="sl-SI" dirty="0"/>
          </a:p>
        </p:txBody>
      </p:sp>
      <p:sp>
        <p:nvSpPr>
          <p:cNvPr id="7" name="Označba mesta za datum 6"/>
          <p:cNvSpPr>
            <a:spLocks noGrp="1"/>
          </p:cNvSpPr>
          <p:nvPr>
            <p:ph type="dt" sz="half" idx="10"/>
          </p:nvPr>
        </p:nvSpPr>
        <p:spPr/>
        <p:txBody>
          <a:bodyPr rtlCol="0"/>
          <a:lstStyle>
            <a:lvl1pPr algn="r">
              <a:defRPr/>
            </a:lvl1pPr>
          </a:lstStyle>
          <a:p>
            <a:fld id="{56B860A3-32A7-431C-8702-8A987F359C41}" type="datetime1">
              <a:rPr lang="sl-SI" smtClean="0"/>
              <a:pPr/>
              <a:t>7. 11. 2025</a:t>
            </a:fld>
            <a:endParaRPr lang="sl-SI" dirty="0"/>
          </a:p>
        </p:txBody>
      </p:sp>
      <p:sp>
        <p:nvSpPr>
          <p:cNvPr id="9" name="Označba mesta za številko diapozitiva 8"/>
          <p:cNvSpPr>
            <a:spLocks noGrp="1"/>
          </p:cNvSpPr>
          <p:nvPr>
            <p:ph type="sldNum" sz="quarter" idx="12"/>
          </p:nvPr>
        </p:nvSpPr>
        <p:spPr/>
        <p:txBody>
          <a:bodyPr rtlCol="0"/>
          <a:lstStyle/>
          <a:p>
            <a:pPr algn="r"/>
            <a:fld id="{E5FD5434-F838-4DD4-A17B-1CB1A1850DF4}" type="slidenum">
              <a:rPr lang="sl-SI" smtClean="0"/>
              <a:pPr algn="r"/>
              <a:t>‹#›</a:t>
            </a:fld>
            <a:endParaRPr lang="sl-SI"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Uredite slog naslova matrice</a:t>
            </a:r>
            <a:endParaRPr lang="sl-SI" dirty="0"/>
          </a:p>
        </p:txBody>
      </p:sp>
      <p:sp>
        <p:nvSpPr>
          <p:cNvPr id="4" name="Označba mesta noge 3"/>
          <p:cNvSpPr>
            <a:spLocks noGrp="1"/>
          </p:cNvSpPr>
          <p:nvPr>
            <p:ph type="ftr" sz="quarter" idx="11"/>
          </p:nvPr>
        </p:nvSpPr>
        <p:spPr/>
        <p:txBody>
          <a:bodyPr rtlCol="0"/>
          <a:lstStyle/>
          <a:p>
            <a:pPr rtl="0"/>
            <a:endParaRPr lang="sl-SI" dirty="0"/>
          </a:p>
        </p:txBody>
      </p:sp>
      <p:sp>
        <p:nvSpPr>
          <p:cNvPr id="3" name="Označba mesta datuma 2"/>
          <p:cNvSpPr>
            <a:spLocks noGrp="1"/>
          </p:cNvSpPr>
          <p:nvPr>
            <p:ph type="dt" sz="half" idx="10"/>
          </p:nvPr>
        </p:nvSpPr>
        <p:spPr/>
        <p:txBody>
          <a:bodyPr rtlCol="0"/>
          <a:lstStyle>
            <a:lvl1pPr algn="r">
              <a:defRPr/>
            </a:lvl1pPr>
          </a:lstStyle>
          <a:p>
            <a:fld id="{21664FAB-3E16-40C2-A777-599C0982461A}" type="datetime1">
              <a:rPr lang="sl-SI" smtClean="0"/>
              <a:pPr/>
              <a:t>7. 11. 2025</a:t>
            </a:fld>
            <a:endParaRPr lang="sl-SI" dirty="0"/>
          </a:p>
        </p:txBody>
      </p:sp>
      <p:sp>
        <p:nvSpPr>
          <p:cNvPr id="5" name="Označba mesta za številko diapozitiva 4"/>
          <p:cNvSpPr>
            <a:spLocks noGrp="1"/>
          </p:cNvSpPr>
          <p:nvPr>
            <p:ph type="sldNum" sz="quarter" idx="12"/>
          </p:nvPr>
        </p:nvSpPr>
        <p:spPr/>
        <p:txBody>
          <a:bodyPr rtlCol="0"/>
          <a:lstStyle/>
          <a:p>
            <a:pPr algn="r"/>
            <a:fld id="{E5FD5434-F838-4DD4-A17B-1CB1A1850DF4}" type="slidenum">
              <a:rPr lang="sl-SI" smtClean="0"/>
              <a:pPr algn="r"/>
              <a:t>‹#›</a:t>
            </a:fld>
            <a:endParaRPr lang="sl-SI"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7821163" y="482600"/>
            <a:ext cx="3961368" cy="1422400"/>
          </a:xfrm>
        </p:spPr>
        <p:txBody>
          <a:bodyPr rtlCol="0" anchor="b">
            <a:noAutofit/>
          </a:bodyPr>
          <a:lstStyle>
            <a:lvl1pPr algn="l" rtl="0">
              <a:defRPr sz="3200" b="0"/>
            </a:lvl1pPr>
          </a:lstStyle>
          <a:p>
            <a:pPr rtl="0"/>
            <a:r>
              <a:rPr lang="sl-SI" dirty="0"/>
              <a:t>Kliknite, če želite urediti slog naslova matrice</a:t>
            </a:r>
          </a:p>
        </p:txBody>
      </p:sp>
      <p:sp>
        <p:nvSpPr>
          <p:cNvPr id="20" name="Pravokotnik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sl-SI" dirty="0"/>
          </a:p>
        </p:txBody>
      </p:sp>
      <p:sp>
        <p:nvSpPr>
          <p:cNvPr id="3" name="Označba mesta za vsebino 2"/>
          <p:cNvSpPr>
            <a:spLocks noGrp="1"/>
          </p:cNvSpPr>
          <p:nvPr>
            <p:ph idx="1"/>
          </p:nvPr>
        </p:nvSpPr>
        <p:spPr bwMode="white">
          <a:xfrm>
            <a:off x="507868" y="482600"/>
            <a:ext cx="6602280" cy="5842001"/>
          </a:xfrm>
        </p:spPr>
        <p:txBody>
          <a:bodyPr rtlCol="0">
            <a:normAutofit/>
          </a:bodyPr>
          <a:lstStyle>
            <a:lvl1pPr algn="l" rtl="0">
              <a:defRPr sz="2800"/>
            </a:lvl1pPr>
            <a:lvl2pPr algn="l" rtl="0">
              <a:defRPr sz="2400"/>
            </a:lvl2pPr>
            <a:lvl3pPr algn="l" rtl="0">
              <a:defRPr sz="2000"/>
            </a:lvl3pPr>
            <a:lvl4pPr algn="l" rtl="0">
              <a:defRPr sz="1800"/>
            </a:lvl4pPr>
            <a:lvl5pPr algn="l" rtl="0">
              <a:defRPr sz="1600"/>
            </a:lvl5pPr>
            <a:lvl6pPr algn="l" rtl="0">
              <a:defRPr sz="1600"/>
            </a:lvl6pPr>
            <a:lvl7pPr algn="l" rtl="0">
              <a:defRPr sz="1600"/>
            </a:lvl7pPr>
            <a:lvl8pPr algn="l" rtl="0">
              <a:defRPr sz="1600"/>
            </a:lvl8pPr>
            <a:lvl9pPr algn="l" rtl="0">
              <a:defRPr sz="1600"/>
            </a:lvl9pPr>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4" name="Označba mesta besedila 3"/>
          <p:cNvSpPr>
            <a:spLocks noGrp="1"/>
          </p:cNvSpPr>
          <p:nvPr>
            <p:ph type="body" sz="half" idx="2"/>
          </p:nvPr>
        </p:nvSpPr>
        <p:spPr>
          <a:xfrm>
            <a:off x="7821163" y="2108200"/>
            <a:ext cx="3961368" cy="4267200"/>
          </a:xfrm>
        </p:spPr>
        <p:txBody>
          <a:bodyPr rtlCol="0" anchor="t" anchorCtr="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sl-SI"/>
              <a:t>Uredite sloge besedila matrice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z napisom">
    <p:spTree>
      <p:nvGrpSpPr>
        <p:cNvPr id="1" name=""/>
        <p:cNvGrpSpPr/>
        <p:nvPr/>
      </p:nvGrpSpPr>
      <p:grpSpPr>
        <a:xfrm>
          <a:off x="0" y="0"/>
          <a:ext cx="0" cy="0"/>
          <a:chOff x="0" y="0"/>
          <a:chExt cx="0" cy="0"/>
        </a:xfrm>
      </p:grpSpPr>
      <p:sp>
        <p:nvSpPr>
          <p:cNvPr id="8" name="Enakokraki trikotnik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sl-SI" dirty="0"/>
          </a:p>
        </p:txBody>
      </p:sp>
      <p:sp>
        <p:nvSpPr>
          <p:cNvPr id="2" name="Naslov 1"/>
          <p:cNvSpPr>
            <a:spLocks noGrp="1"/>
          </p:cNvSpPr>
          <p:nvPr>
            <p:ph type="title" hasCustomPrompt="1"/>
          </p:nvPr>
        </p:nvSpPr>
        <p:spPr>
          <a:xfrm>
            <a:off x="6399133" y="1905000"/>
            <a:ext cx="5180251" cy="1727200"/>
          </a:xfrm>
        </p:spPr>
        <p:txBody>
          <a:bodyPr rtlCol="0" anchor="b" anchorCtr="0">
            <a:normAutofit/>
          </a:bodyPr>
          <a:lstStyle>
            <a:lvl1pPr algn="l" rtl="0">
              <a:defRPr sz="3200" b="0"/>
            </a:lvl1pPr>
          </a:lstStyle>
          <a:p>
            <a:pPr rtl="0"/>
            <a:r>
              <a:rPr lang="sl-SI" dirty="0"/>
              <a:t>Kliknite, če želite urediti slog naslova matrice</a:t>
            </a:r>
          </a:p>
        </p:txBody>
      </p:sp>
      <p:sp>
        <p:nvSpPr>
          <p:cNvPr id="9" name="Pravokotnik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sl-SI" dirty="0"/>
          </a:p>
        </p:txBody>
      </p:sp>
      <p:sp>
        <p:nvSpPr>
          <p:cNvPr id="3" name="Označba mesta za sliko 2" descr="Prazna označba mesta za dodajanje slike. Kliknite označbo mesta in izberite sliko, ki jo želite dodati.&#10;"/>
          <p:cNvSpPr>
            <a:spLocks noGrp="1"/>
          </p:cNvSpPr>
          <p:nvPr>
            <p:ph type="pic" idx="1"/>
          </p:nvPr>
        </p:nvSpPr>
        <p:spPr>
          <a:xfrm>
            <a:off x="507869" y="482601"/>
            <a:ext cx="5077859" cy="5862706"/>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sl-SI"/>
              <a:t>Kliknite ikono, če želite dodati sliko</a:t>
            </a:r>
            <a:endParaRPr lang="sl-SI" dirty="0"/>
          </a:p>
        </p:txBody>
      </p:sp>
      <p:sp>
        <p:nvSpPr>
          <p:cNvPr id="4" name="Označba mesta besedila 3"/>
          <p:cNvSpPr>
            <a:spLocks noGrp="1"/>
          </p:cNvSpPr>
          <p:nvPr>
            <p:ph type="body" sz="half" idx="2"/>
          </p:nvPr>
        </p:nvSpPr>
        <p:spPr>
          <a:xfrm>
            <a:off x="6399133" y="3733800"/>
            <a:ext cx="5180251" cy="172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sl-SI"/>
              <a:t>Uredite sloge besedila matrice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Označba mesta za naslov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pPr rtl="0"/>
            <a:r>
              <a:rPr lang="sl-SI" dirty="0"/>
              <a:t>Kliknite, če želite urediti slog naslova matrice</a:t>
            </a:r>
          </a:p>
        </p:txBody>
      </p:sp>
      <p:sp>
        <p:nvSpPr>
          <p:cNvPr id="3" name="Označba mesta besedila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rtl="0"/>
            <a:r>
              <a:rPr lang="sl-SI" dirty="0"/>
              <a:t>Uredite sloge besedila matrice</a:t>
            </a:r>
          </a:p>
          <a:p>
            <a:pPr lvl="1" rtl="0"/>
            <a:r>
              <a:rPr lang="sl-SI" dirty="0"/>
              <a:t>Druga raven</a:t>
            </a:r>
          </a:p>
          <a:p>
            <a:pPr lvl="2" rtl="0"/>
            <a:r>
              <a:rPr lang="sl-SI" dirty="0"/>
              <a:t>Tretja raven</a:t>
            </a:r>
          </a:p>
          <a:p>
            <a:pPr lvl="3" rtl="0"/>
            <a:r>
              <a:rPr lang="sl-SI" dirty="0"/>
              <a:t>Četrta raven</a:t>
            </a:r>
          </a:p>
          <a:p>
            <a:pPr lvl="4" rtl="0"/>
            <a:r>
              <a:rPr lang="sl-SI" dirty="0"/>
              <a:t>Peta raven</a:t>
            </a:r>
          </a:p>
        </p:txBody>
      </p:sp>
      <p:sp>
        <p:nvSpPr>
          <p:cNvPr id="5" name="Označba mesta noge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rtl="0">
              <a:defRPr sz="1100">
                <a:solidFill>
                  <a:schemeClr val="tx1"/>
                </a:solidFill>
              </a:defRPr>
            </a:lvl1pPr>
          </a:lstStyle>
          <a:p>
            <a:pPr rtl="0"/>
            <a:endParaRPr lang="sl-SI" dirty="0"/>
          </a:p>
        </p:txBody>
      </p:sp>
      <p:sp>
        <p:nvSpPr>
          <p:cNvPr id="4" name="Označba mesta datuma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rtl="0">
              <a:defRPr sz="1100">
                <a:solidFill>
                  <a:schemeClr val="tx1"/>
                </a:solidFill>
              </a:defRPr>
            </a:lvl1pPr>
          </a:lstStyle>
          <a:p>
            <a:fld id="{6C0A7A3F-4E6B-483A-A71B-B9D1DE7630DC}" type="datetime1">
              <a:rPr lang="sl-SI" smtClean="0"/>
              <a:pPr/>
              <a:t>7. 11. 2025</a:t>
            </a:fld>
            <a:endParaRPr lang="sl-SI" dirty="0"/>
          </a:p>
        </p:txBody>
      </p:sp>
      <p:sp>
        <p:nvSpPr>
          <p:cNvPr id="6" name="Označba mesta številke diapozitiva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l" rtl="0">
              <a:defRPr sz="1100">
                <a:solidFill>
                  <a:schemeClr val="tx1"/>
                </a:solidFill>
              </a:defRPr>
            </a:lvl1pPr>
          </a:lstStyle>
          <a:p>
            <a:pPr algn="r"/>
            <a:fld id="{E5FD5434-F838-4DD4-A17B-1CB1A1850DF4}" type="slidenum">
              <a:rPr lang="sl-SI" smtClean="0"/>
              <a:pPr algn="r"/>
              <a:t>‹#›</a:t>
            </a:fld>
            <a:endParaRPr lang="sl-SI" dirty="0"/>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sychiatry.org/patients-families/personality-disorders/what-are-personality-disorders" TargetMode="External"/><Relationship Id="rId2" Type="http://schemas.openxmlformats.org/officeDocument/2006/relationships/hyperlink" Target="https://medlineplus.gov/personalitydisorders.html" TargetMode="External"/><Relationship Id="rId1" Type="http://schemas.openxmlformats.org/officeDocument/2006/relationships/slideLayout" Target="../slideLayouts/slideLayout2.xml"/><Relationship Id="rId5" Type="http://schemas.openxmlformats.org/officeDocument/2006/relationships/hyperlink" Target="https://bpded.biomedcentral.com/articles/10.1186/s40479-019-0106-3" TargetMode="External"/><Relationship Id="rId4" Type="http://schemas.openxmlformats.org/officeDocument/2006/relationships/hyperlink" Target="https://onlinelibrary.wiley.com/doi/pdf/10.1002/pmh.1464?casa_token=xMENDZW56N8AAAAA:QedH8LGR4iCzzySsxqMnK50FErq8tMatCXwikMq5pXhmTKVR8WipYka53bFXxO2vgwXxkRYT0leseD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ncbi.nlm.nih.gov/pmc/articles/PMC4960264/" TargetMode="External"/><Relationship Id="rId3" Type="http://schemas.openxmlformats.org/officeDocument/2006/relationships/hyperlink" Target="https://sci-hub.mksa.top/10.1097/mjt.0b013e3181e0f1a4" TargetMode="External"/><Relationship Id="rId7" Type="http://schemas.openxmlformats.org/officeDocument/2006/relationships/hyperlink" Target="https://www.ncbi.nlm.nih.gov/pmc/articles/PMC3102086/" TargetMode="External"/><Relationship Id="rId2" Type="http://schemas.openxmlformats.org/officeDocument/2006/relationships/hyperlink" Target="https://www.ncbi.nlm.nih.gov/pmc/articles/PMC4026979/" TargetMode="External"/><Relationship Id="rId1" Type="http://schemas.openxmlformats.org/officeDocument/2006/relationships/slideLayout" Target="../slideLayouts/slideLayout2.xml"/><Relationship Id="rId6" Type="http://schemas.openxmlformats.org/officeDocument/2006/relationships/hyperlink" Target="https://www.frontiersin.org/articles/10.3389/fpsyg.2017.01657/full" TargetMode="External"/><Relationship Id="rId5" Type="http://schemas.openxmlformats.org/officeDocument/2006/relationships/hyperlink" Target="https://sci-hub.mksa.top/10.1016/j.expneurol.2005.06.003" TargetMode="External"/><Relationship Id="rId4" Type="http://schemas.openxmlformats.org/officeDocument/2006/relationships/hyperlink" Target="https://journals.physiology.org/doi/full/10.1152/jn.01143.2002?rfr_dat=cr_pub++0pubmed&amp;url_ver=Z39.88-2003&amp;rfr_id=ori%3Arid%3Acrossref.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p:txBody>
          <a:bodyPr rtlCol="0"/>
          <a:lstStyle/>
          <a:p>
            <a:r>
              <a:rPr lang="sl-SI" dirty="0"/>
              <a:t>Seminarske Vaje – </a:t>
            </a:r>
            <a:r>
              <a:rPr lang="sl-SI" dirty="0" err="1"/>
              <a:t>Psihofarmakologija</a:t>
            </a:r>
            <a:r>
              <a:rPr lang="sl-SI" dirty="0"/>
              <a:t> duševnih motenj</a:t>
            </a:r>
          </a:p>
        </p:txBody>
      </p:sp>
      <p:sp>
        <p:nvSpPr>
          <p:cNvPr id="2" name="Podnaslov 1"/>
          <p:cNvSpPr>
            <a:spLocks noGrp="1"/>
          </p:cNvSpPr>
          <p:nvPr>
            <p:ph type="subTitle" idx="1"/>
          </p:nvPr>
        </p:nvSpPr>
        <p:spPr/>
        <p:txBody>
          <a:bodyPr rtlCol="0">
            <a:normAutofit/>
          </a:bodyPr>
          <a:lstStyle/>
          <a:p>
            <a:pPr rtl="0"/>
            <a:r>
              <a:rPr lang="sl-SI" dirty="0"/>
              <a:t>7.11.2025 – </a:t>
            </a:r>
            <a:r>
              <a:rPr lang="sl-SI" dirty="0" err="1"/>
              <a:t>Nevroplastičnost</a:t>
            </a:r>
            <a:r>
              <a:rPr lang="sl-SI" dirty="0"/>
              <a:t> in osebnostne motnje</a:t>
            </a:r>
          </a:p>
        </p:txBody>
      </p:sp>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Osebnostne motnje</a:t>
            </a:r>
          </a:p>
        </p:txBody>
      </p:sp>
      <p:sp>
        <p:nvSpPr>
          <p:cNvPr id="3" name="Označba mesta vsebine 2"/>
          <p:cNvSpPr>
            <a:spLocks noGrp="1"/>
          </p:cNvSpPr>
          <p:nvPr>
            <p:ph idx="1"/>
          </p:nvPr>
        </p:nvSpPr>
        <p:spPr/>
        <p:txBody>
          <a:bodyPr>
            <a:normAutofit lnSpcReduction="10000"/>
          </a:bodyPr>
          <a:lstStyle/>
          <a:p>
            <a:r>
              <a:rPr lang="sl-SI" dirty="0" err="1"/>
              <a:t>Histrionična</a:t>
            </a:r>
            <a:r>
              <a:rPr lang="sl-SI" dirty="0"/>
              <a:t> osebnostna motnja</a:t>
            </a:r>
          </a:p>
          <a:p>
            <a:pPr lvl="1"/>
            <a:r>
              <a:rPr lang="sl-SI" dirty="0"/>
              <a:t>Vzorec prekomernega čustvovanja in iskanja pozornosti</a:t>
            </a:r>
          </a:p>
          <a:p>
            <a:r>
              <a:rPr lang="sl-SI" dirty="0"/>
              <a:t>Obsesivno-kompulzivna osebnostna motnja</a:t>
            </a:r>
          </a:p>
          <a:p>
            <a:pPr lvl="1"/>
            <a:r>
              <a:rPr lang="sl-SI" dirty="0"/>
              <a:t>Vzorec preokupacije z redom, perfekcijo in kontrolo</a:t>
            </a:r>
          </a:p>
          <a:p>
            <a:r>
              <a:rPr lang="sl-SI" dirty="0"/>
              <a:t>Narcistična osebnostna motnja</a:t>
            </a:r>
          </a:p>
          <a:p>
            <a:pPr lvl="1"/>
            <a:r>
              <a:rPr lang="sl-SI" dirty="0"/>
              <a:t>Vzorec potrebe po prejemanju oboževanja drugih in pomanjkanje empatije</a:t>
            </a:r>
          </a:p>
          <a:p>
            <a:r>
              <a:rPr lang="sl-SI" dirty="0"/>
              <a:t>Odvisnostna osebnostna motnja</a:t>
            </a:r>
          </a:p>
          <a:p>
            <a:pPr lvl="1"/>
            <a:r>
              <a:rPr lang="sl-SI" dirty="0"/>
              <a:t>Vzorec potrebe po tem da drugi skrbijo za osebo, podrejenega vedenja in oklepanja drugih</a:t>
            </a:r>
          </a:p>
        </p:txBody>
      </p:sp>
    </p:spTree>
    <p:extLst>
      <p:ext uri="{BB962C8B-B14F-4D97-AF65-F5344CB8AC3E}">
        <p14:creationId xmlns:p14="http://schemas.microsoft.com/office/powerpoint/2010/main" val="22511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4162" y="2"/>
            <a:ext cx="10360501" cy="1219200"/>
          </a:xfrm>
        </p:spPr>
        <p:txBody>
          <a:bodyPr/>
          <a:lstStyle/>
          <a:p>
            <a:r>
              <a:rPr lang="sl-SI" dirty="0"/>
              <a:t>Osebnostne motnje</a:t>
            </a:r>
          </a:p>
        </p:txBody>
      </p:sp>
      <p:sp>
        <p:nvSpPr>
          <p:cNvPr id="3" name="Označba mesta vsebine 2"/>
          <p:cNvSpPr>
            <a:spLocks noGrp="1"/>
          </p:cNvSpPr>
          <p:nvPr>
            <p:ph idx="1"/>
          </p:nvPr>
        </p:nvSpPr>
        <p:spPr/>
        <p:txBody>
          <a:bodyPr/>
          <a:lstStyle/>
          <a:p>
            <a:endParaRPr lang="sl-SI" dirty="0"/>
          </a:p>
        </p:txBody>
      </p:sp>
      <p:pic>
        <p:nvPicPr>
          <p:cNvPr id="4" name="Slika 3"/>
          <p:cNvPicPr>
            <a:picLocks noChangeAspect="1"/>
          </p:cNvPicPr>
          <p:nvPr/>
        </p:nvPicPr>
        <p:blipFill rotWithShape="1">
          <a:blip r:embed="rId2"/>
          <a:srcRect l="8056" t="13241" r="9237" b="11142"/>
          <a:stretch/>
        </p:blipFill>
        <p:spPr>
          <a:xfrm>
            <a:off x="914162" y="1446313"/>
            <a:ext cx="10081120" cy="5184576"/>
          </a:xfrm>
          <a:prstGeom prst="rect">
            <a:avLst/>
          </a:prstGeom>
        </p:spPr>
      </p:pic>
    </p:spTree>
    <p:extLst>
      <p:ext uri="{BB962C8B-B14F-4D97-AF65-F5344CB8AC3E}">
        <p14:creationId xmlns:p14="http://schemas.microsoft.com/office/powerpoint/2010/main" val="64602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4161" y="-257707"/>
            <a:ext cx="10360501" cy="1219200"/>
          </a:xfrm>
        </p:spPr>
        <p:txBody>
          <a:bodyPr/>
          <a:lstStyle/>
          <a:p>
            <a:r>
              <a:rPr lang="sl-SI" dirty="0"/>
              <a:t>Osebnostne motnje</a:t>
            </a:r>
          </a:p>
        </p:txBody>
      </p:sp>
      <p:sp>
        <p:nvSpPr>
          <p:cNvPr id="3" name="Označba mesta vsebine 2"/>
          <p:cNvSpPr>
            <a:spLocks noGrp="1"/>
          </p:cNvSpPr>
          <p:nvPr>
            <p:ph idx="1"/>
          </p:nvPr>
        </p:nvSpPr>
        <p:spPr/>
        <p:txBody>
          <a:bodyPr/>
          <a:lstStyle/>
          <a:p>
            <a:endParaRPr lang="sl-SI"/>
          </a:p>
        </p:txBody>
      </p:sp>
      <p:pic>
        <p:nvPicPr>
          <p:cNvPr id="4" name="Slika 3"/>
          <p:cNvPicPr>
            <a:picLocks noChangeAspect="1"/>
          </p:cNvPicPr>
          <p:nvPr/>
        </p:nvPicPr>
        <p:blipFill rotWithShape="1">
          <a:blip r:embed="rId2"/>
          <a:srcRect l="8056" t="14291" r="9237" b="4839"/>
          <a:stretch/>
        </p:blipFill>
        <p:spPr>
          <a:xfrm>
            <a:off x="914161" y="984260"/>
            <a:ext cx="10081120" cy="5544616"/>
          </a:xfrm>
          <a:prstGeom prst="rect">
            <a:avLst/>
          </a:prstGeom>
        </p:spPr>
      </p:pic>
    </p:spTree>
    <p:extLst>
      <p:ext uri="{BB962C8B-B14F-4D97-AF65-F5344CB8AC3E}">
        <p14:creationId xmlns:p14="http://schemas.microsoft.com/office/powerpoint/2010/main" val="252536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Osebnostne motnje</a:t>
            </a:r>
          </a:p>
        </p:txBody>
      </p:sp>
      <p:sp>
        <p:nvSpPr>
          <p:cNvPr id="3" name="Označba mesta vsebine 2"/>
          <p:cNvSpPr>
            <a:spLocks noGrp="1"/>
          </p:cNvSpPr>
          <p:nvPr>
            <p:ph idx="1"/>
          </p:nvPr>
        </p:nvSpPr>
        <p:spPr/>
        <p:txBody>
          <a:bodyPr/>
          <a:lstStyle/>
          <a:p>
            <a:r>
              <a:rPr lang="sl-SI" dirty="0">
                <a:hlinkClick r:id="rId2"/>
              </a:rPr>
              <a:t>https://medlineplus.gov/personalitydisorders.html</a:t>
            </a:r>
            <a:endParaRPr lang="sl-SI" dirty="0"/>
          </a:p>
          <a:p>
            <a:r>
              <a:rPr lang="sl-SI" dirty="0">
                <a:hlinkClick r:id="rId3"/>
              </a:rPr>
              <a:t>https://www.psychiatry.org/patients-families/personality-disorders/what-are-personality-disorders</a:t>
            </a:r>
            <a:endParaRPr lang="sl-SI" dirty="0"/>
          </a:p>
          <a:p>
            <a:r>
              <a:rPr lang="sl-SI" dirty="0">
                <a:hlinkClick r:id="rId4"/>
              </a:rPr>
              <a:t>https://onlinelibrary.wiley.com/doi/pdf/10.1002/pmh.1464?casa_token=xMENDZW56N8AAAAA:QedH8LGR4iCzzySsxqMnK50FErq8tMatCXwikMq5pXhmTKVR8WipYka53bFXxO2vgwXxkRYT0leseDs</a:t>
            </a:r>
            <a:endParaRPr lang="sl-SI" dirty="0"/>
          </a:p>
          <a:p>
            <a:r>
              <a:rPr lang="sl-SI" dirty="0">
                <a:hlinkClick r:id="rId5"/>
              </a:rPr>
              <a:t>https://bpded.biomedcentral.com/articles/10.1186/s40479-019-0106-3</a:t>
            </a:r>
            <a:endParaRPr lang="sl-SI" dirty="0"/>
          </a:p>
          <a:p>
            <a:pPr marL="0" indent="0">
              <a:buNone/>
            </a:pPr>
            <a:endParaRPr lang="sl-SI" dirty="0"/>
          </a:p>
        </p:txBody>
      </p:sp>
    </p:spTree>
    <p:extLst>
      <p:ext uri="{BB962C8B-B14F-4D97-AF65-F5344CB8AC3E}">
        <p14:creationId xmlns:p14="http://schemas.microsoft.com/office/powerpoint/2010/main" val="208735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Nevroplastičnost</a:t>
            </a:r>
            <a:r>
              <a:rPr lang="sl-SI" dirty="0"/>
              <a:t> možganov po poškodbi</a:t>
            </a:r>
          </a:p>
        </p:txBody>
      </p:sp>
      <p:sp>
        <p:nvSpPr>
          <p:cNvPr id="3" name="Označba mesta vsebine 2"/>
          <p:cNvSpPr>
            <a:spLocks noGrp="1"/>
          </p:cNvSpPr>
          <p:nvPr>
            <p:ph idx="1"/>
          </p:nvPr>
        </p:nvSpPr>
        <p:spPr>
          <a:xfrm>
            <a:off x="3290426" y="2761101"/>
            <a:ext cx="4460170" cy="689495"/>
          </a:xfrm>
        </p:spPr>
        <p:txBody>
          <a:bodyPr/>
          <a:lstStyle/>
          <a:p>
            <a:r>
              <a:rPr lang="sl-SI" dirty="0"/>
              <a:t>Kaj je </a:t>
            </a:r>
            <a:r>
              <a:rPr lang="sl-SI" dirty="0" err="1"/>
              <a:t>nevroplastičnost</a:t>
            </a:r>
            <a:r>
              <a:rPr lang="sl-SI" dirty="0"/>
              <a:t>?</a:t>
            </a:r>
          </a:p>
          <a:p>
            <a:endParaRPr lang="sl-SI"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0596" y="2761101"/>
            <a:ext cx="3744416" cy="3614301"/>
          </a:xfrm>
          <a:prstGeom prst="rect">
            <a:avLst/>
          </a:prstGeom>
        </p:spPr>
      </p:pic>
      <p:sp>
        <p:nvSpPr>
          <p:cNvPr id="5" name="PoljeZBesedilom 4"/>
          <p:cNvSpPr txBox="1"/>
          <p:nvPr/>
        </p:nvSpPr>
        <p:spPr>
          <a:xfrm>
            <a:off x="1197868" y="3746487"/>
            <a:ext cx="5832648" cy="2419124"/>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sl-SI" sz="2800" dirty="0"/>
              <a:t>Strukturna</a:t>
            </a:r>
          </a:p>
          <a:p>
            <a:pPr marL="457200" indent="-457200">
              <a:lnSpc>
                <a:spcPct val="90000"/>
              </a:lnSpc>
              <a:buFont typeface="Arial" panose="020B0604020202020204" pitchFamily="34" charset="0"/>
              <a:buChar char="•"/>
            </a:pPr>
            <a:r>
              <a:rPr lang="sl-SI" sz="2800" dirty="0"/>
              <a:t>Funkcionalna</a:t>
            </a:r>
          </a:p>
          <a:p>
            <a:pPr marL="1066693" lvl="1" indent="-457200">
              <a:lnSpc>
                <a:spcPct val="90000"/>
              </a:lnSpc>
              <a:buFont typeface="Arial" panose="020B0604020202020204" pitchFamily="34" charset="0"/>
              <a:buChar char="•"/>
            </a:pPr>
            <a:r>
              <a:rPr lang="sl-SI" sz="2800" dirty="0"/>
              <a:t>LTP/LTD</a:t>
            </a:r>
          </a:p>
          <a:p>
            <a:pPr marL="1066693" lvl="1" indent="-457200">
              <a:lnSpc>
                <a:spcPct val="90000"/>
              </a:lnSpc>
              <a:buFont typeface="Arial" panose="020B0604020202020204" pitchFamily="34" charset="0"/>
              <a:buChar char="•"/>
            </a:pPr>
            <a:r>
              <a:rPr lang="sl-SI" sz="2800" dirty="0" err="1"/>
              <a:t>Nesinaptična</a:t>
            </a:r>
            <a:endParaRPr lang="sl-SI" sz="2800" dirty="0"/>
          </a:p>
          <a:p>
            <a:pPr marL="1066693" lvl="1" indent="-457200">
              <a:lnSpc>
                <a:spcPct val="90000"/>
              </a:lnSpc>
              <a:buFont typeface="Arial" panose="020B0604020202020204" pitchFamily="34" charset="0"/>
              <a:buChar char="•"/>
            </a:pPr>
            <a:r>
              <a:rPr lang="sl-SI" sz="2800" dirty="0"/>
              <a:t>Homeostatska</a:t>
            </a:r>
          </a:p>
          <a:p>
            <a:pPr marL="1066693" lvl="1" indent="-457200">
              <a:lnSpc>
                <a:spcPct val="90000"/>
              </a:lnSpc>
              <a:buFont typeface="Arial" panose="020B0604020202020204" pitchFamily="34" charset="0"/>
              <a:buChar char="•"/>
            </a:pPr>
            <a:endParaRPr lang="sl-SI" sz="2800" dirty="0"/>
          </a:p>
        </p:txBody>
      </p:sp>
    </p:spTree>
    <p:extLst>
      <p:ext uri="{BB962C8B-B14F-4D97-AF65-F5344CB8AC3E}">
        <p14:creationId xmlns:p14="http://schemas.microsoft.com/office/powerpoint/2010/main" val="327382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Nevroplastičnost</a:t>
            </a:r>
            <a:r>
              <a:rPr lang="sl-SI" dirty="0"/>
              <a:t> možganov po poškodbi</a:t>
            </a:r>
          </a:p>
        </p:txBody>
      </p:sp>
      <p:sp>
        <p:nvSpPr>
          <p:cNvPr id="3" name="Označba mesta vsebine 2"/>
          <p:cNvSpPr>
            <a:spLocks noGrp="1"/>
          </p:cNvSpPr>
          <p:nvPr>
            <p:ph idx="1"/>
          </p:nvPr>
        </p:nvSpPr>
        <p:spPr/>
        <p:txBody>
          <a:bodyPr/>
          <a:lstStyle/>
          <a:p>
            <a:endParaRPr lang="sl-SI" dirty="0"/>
          </a:p>
        </p:txBody>
      </p:sp>
      <p:pic>
        <p:nvPicPr>
          <p:cNvPr id="4" name="Slika 3"/>
          <p:cNvPicPr>
            <a:picLocks noChangeAspect="1"/>
          </p:cNvPicPr>
          <p:nvPr/>
        </p:nvPicPr>
        <p:blipFill rotWithShape="1">
          <a:blip r:embed="rId2"/>
          <a:srcRect l="65360" t="20593" r="22825" b="12190"/>
          <a:stretch/>
        </p:blipFill>
        <p:spPr>
          <a:xfrm>
            <a:off x="914162" y="1803401"/>
            <a:ext cx="1440160" cy="4608513"/>
          </a:xfrm>
          <a:prstGeom prst="rect">
            <a:avLst/>
          </a:prstGeom>
        </p:spPr>
      </p:pic>
      <p:pic>
        <p:nvPicPr>
          <p:cNvPr id="5" name="Slika 4"/>
          <p:cNvPicPr>
            <a:picLocks noChangeAspect="1"/>
          </p:cNvPicPr>
          <p:nvPr/>
        </p:nvPicPr>
        <p:blipFill rotWithShape="1">
          <a:blip r:embed="rId3"/>
          <a:srcRect l="37003" t="17442" r="22824" b="10090"/>
          <a:stretch/>
        </p:blipFill>
        <p:spPr>
          <a:xfrm>
            <a:off x="2354322" y="1467564"/>
            <a:ext cx="4896544" cy="4968553"/>
          </a:xfrm>
          <a:prstGeom prst="rect">
            <a:avLst/>
          </a:prstGeom>
        </p:spPr>
      </p:pic>
      <p:pic>
        <p:nvPicPr>
          <p:cNvPr id="6" name="Slika 5"/>
          <p:cNvPicPr>
            <a:picLocks noChangeAspect="1"/>
          </p:cNvPicPr>
          <p:nvPr/>
        </p:nvPicPr>
        <p:blipFill rotWithShape="1">
          <a:blip r:embed="rId4"/>
          <a:srcRect l="37003" t="21643" r="22234" b="30045"/>
          <a:stretch/>
        </p:blipFill>
        <p:spPr>
          <a:xfrm>
            <a:off x="7250866" y="1701800"/>
            <a:ext cx="4968552" cy="3312369"/>
          </a:xfrm>
          <a:prstGeom prst="rect">
            <a:avLst/>
          </a:prstGeom>
        </p:spPr>
      </p:pic>
      <p:pic>
        <p:nvPicPr>
          <p:cNvPr id="7" name="Slika 6"/>
          <p:cNvPicPr>
            <a:picLocks noChangeAspect="1"/>
          </p:cNvPicPr>
          <p:nvPr/>
        </p:nvPicPr>
        <p:blipFill rotWithShape="1">
          <a:blip r:embed="rId5"/>
          <a:srcRect l="41729" t="45799" r="26369" b="27945"/>
          <a:stretch/>
        </p:blipFill>
        <p:spPr>
          <a:xfrm>
            <a:off x="7250866" y="5014169"/>
            <a:ext cx="3888432" cy="1800200"/>
          </a:xfrm>
          <a:prstGeom prst="rect">
            <a:avLst/>
          </a:prstGeom>
        </p:spPr>
      </p:pic>
    </p:spTree>
    <p:extLst>
      <p:ext uri="{BB962C8B-B14F-4D97-AF65-F5344CB8AC3E}">
        <p14:creationId xmlns:p14="http://schemas.microsoft.com/office/powerpoint/2010/main" val="389988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Nevroplastičnost</a:t>
            </a:r>
            <a:r>
              <a:rPr lang="sl-SI" dirty="0"/>
              <a:t> možganov po poškodbi</a:t>
            </a:r>
          </a:p>
        </p:txBody>
      </p:sp>
      <p:sp>
        <p:nvSpPr>
          <p:cNvPr id="3" name="Označba mesta vsebine 2"/>
          <p:cNvSpPr>
            <a:spLocks noGrp="1"/>
          </p:cNvSpPr>
          <p:nvPr>
            <p:ph idx="1"/>
          </p:nvPr>
        </p:nvSpPr>
        <p:spPr>
          <a:xfrm>
            <a:off x="914163" y="1803401"/>
            <a:ext cx="7124466" cy="689495"/>
          </a:xfrm>
        </p:spPr>
        <p:txBody>
          <a:bodyPr/>
          <a:lstStyle/>
          <a:p>
            <a:r>
              <a:rPr lang="sl-SI" dirty="0"/>
              <a:t>Reorganizacija motoričnih področij po kapi</a:t>
            </a:r>
          </a:p>
          <a:p>
            <a:endParaRPr lang="sl-SI" dirty="0"/>
          </a:p>
        </p:txBody>
      </p:sp>
      <p:pic>
        <p:nvPicPr>
          <p:cNvPr id="4" name="Slika 3"/>
          <p:cNvPicPr>
            <a:picLocks noChangeAspect="1"/>
          </p:cNvPicPr>
          <p:nvPr/>
        </p:nvPicPr>
        <p:blipFill rotWithShape="1">
          <a:blip r:embed="rId2"/>
          <a:srcRect l="51772" t="42648" r="27551" b="27944"/>
          <a:stretch/>
        </p:blipFill>
        <p:spPr>
          <a:xfrm>
            <a:off x="621804" y="2852936"/>
            <a:ext cx="4536504" cy="3629205"/>
          </a:xfrm>
          <a:prstGeom prst="rect">
            <a:avLst/>
          </a:prstGeom>
        </p:spPr>
      </p:pic>
      <p:sp>
        <p:nvSpPr>
          <p:cNvPr id="5" name="PoljeZBesedilom 4"/>
          <p:cNvSpPr txBox="1"/>
          <p:nvPr/>
        </p:nvSpPr>
        <p:spPr>
          <a:xfrm>
            <a:off x="5878388" y="2872368"/>
            <a:ext cx="5472607" cy="2031325"/>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sl-SI" sz="2800" dirty="0"/>
              <a:t>Bližnja področja prevzamejo funkcijo</a:t>
            </a:r>
          </a:p>
          <a:p>
            <a:pPr marL="457200" indent="-457200">
              <a:lnSpc>
                <a:spcPct val="90000"/>
              </a:lnSpc>
              <a:buFont typeface="Arial" panose="020B0604020202020204" pitchFamily="34" charset="0"/>
              <a:buChar char="•"/>
            </a:pPr>
            <a:r>
              <a:rPr lang="sl-SI" sz="2800" dirty="0"/>
              <a:t>Reorganizacija oddaljenih področij</a:t>
            </a:r>
          </a:p>
          <a:p>
            <a:pPr marL="457200" indent="-457200">
              <a:lnSpc>
                <a:spcPct val="90000"/>
              </a:lnSpc>
              <a:buFont typeface="Arial" panose="020B0604020202020204" pitchFamily="34" charset="0"/>
              <a:buChar char="•"/>
            </a:pPr>
            <a:r>
              <a:rPr lang="sl-SI" sz="2800" dirty="0"/>
              <a:t>Izvajanje dejavnosti</a:t>
            </a:r>
          </a:p>
        </p:txBody>
      </p:sp>
      <p:pic>
        <p:nvPicPr>
          <p:cNvPr id="6" name="Slika 5"/>
          <p:cNvPicPr>
            <a:picLocks noChangeAspect="1"/>
          </p:cNvPicPr>
          <p:nvPr/>
        </p:nvPicPr>
        <p:blipFill rotWithShape="1">
          <a:blip r:embed="rId3"/>
          <a:srcRect l="13963" t="34246" r="54135" b="6939"/>
          <a:stretch/>
        </p:blipFill>
        <p:spPr>
          <a:xfrm>
            <a:off x="6670475" y="1988840"/>
            <a:ext cx="3888432" cy="4032448"/>
          </a:xfrm>
          <a:prstGeom prst="rect">
            <a:avLst/>
          </a:prstGeom>
        </p:spPr>
      </p:pic>
      <p:pic>
        <p:nvPicPr>
          <p:cNvPr id="7" name="Slika 6"/>
          <p:cNvPicPr>
            <a:picLocks noChangeAspect="1"/>
          </p:cNvPicPr>
          <p:nvPr/>
        </p:nvPicPr>
        <p:blipFill rotWithShape="1">
          <a:blip r:embed="rId4"/>
          <a:srcRect l="15736" t="36347" r="49409" b="38447"/>
          <a:stretch/>
        </p:blipFill>
        <p:spPr>
          <a:xfrm>
            <a:off x="1371432" y="2692055"/>
            <a:ext cx="5308151" cy="2159248"/>
          </a:xfrm>
          <a:prstGeom prst="rect">
            <a:avLst/>
          </a:prstGeom>
        </p:spPr>
      </p:pic>
    </p:spTree>
    <p:extLst>
      <p:ext uri="{BB962C8B-B14F-4D97-AF65-F5344CB8AC3E}">
        <p14:creationId xmlns:p14="http://schemas.microsoft.com/office/powerpoint/2010/main" val="70746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Nevroplastičnost</a:t>
            </a:r>
            <a:r>
              <a:rPr lang="sl-SI" dirty="0"/>
              <a:t> možganov po poškodbi</a:t>
            </a:r>
          </a:p>
        </p:txBody>
      </p:sp>
      <p:sp>
        <p:nvSpPr>
          <p:cNvPr id="3" name="Označba mesta vsebine 2"/>
          <p:cNvSpPr>
            <a:spLocks noGrp="1"/>
          </p:cNvSpPr>
          <p:nvPr>
            <p:ph idx="1"/>
          </p:nvPr>
        </p:nvSpPr>
        <p:spPr>
          <a:xfrm>
            <a:off x="4475864" y="2070689"/>
            <a:ext cx="6764427" cy="4470400"/>
          </a:xfrm>
        </p:spPr>
        <p:txBody>
          <a:bodyPr/>
          <a:lstStyle/>
          <a:p>
            <a:r>
              <a:rPr lang="sl-SI" dirty="0" err="1"/>
              <a:t>Hemineglekt</a:t>
            </a:r>
            <a:endParaRPr lang="sl-SI" dirty="0"/>
          </a:p>
          <a:p>
            <a:r>
              <a:rPr lang="sl-SI" dirty="0"/>
              <a:t>Pogostejši po poškodbi desne strani možganov</a:t>
            </a:r>
          </a:p>
          <a:p>
            <a:r>
              <a:rPr lang="sl-SI" dirty="0"/>
              <a:t>Okrevanje - neznanka</a:t>
            </a:r>
          </a:p>
          <a:p>
            <a:endParaRPr lang="sl-SI" dirty="0"/>
          </a:p>
        </p:txBody>
      </p:sp>
      <p:pic>
        <p:nvPicPr>
          <p:cNvPr id="4" name="Slika 3"/>
          <p:cNvPicPr>
            <a:picLocks noChangeAspect="1"/>
          </p:cNvPicPr>
          <p:nvPr/>
        </p:nvPicPr>
        <p:blipFill rotWithShape="1">
          <a:blip r:embed="rId2"/>
          <a:srcRect l="56498" t="39497" r="25779" b="21643"/>
          <a:stretch/>
        </p:blipFill>
        <p:spPr>
          <a:xfrm>
            <a:off x="914162" y="2070689"/>
            <a:ext cx="3433862" cy="4235096"/>
          </a:xfrm>
          <a:prstGeom prst="rect">
            <a:avLst/>
          </a:prstGeom>
        </p:spPr>
      </p:pic>
    </p:spTree>
    <p:extLst>
      <p:ext uri="{BB962C8B-B14F-4D97-AF65-F5344CB8AC3E}">
        <p14:creationId xmlns:p14="http://schemas.microsoft.com/office/powerpoint/2010/main" val="103411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Nevroplastičnost</a:t>
            </a:r>
            <a:r>
              <a:rPr lang="sl-SI" dirty="0"/>
              <a:t> možganov po poškodbi</a:t>
            </a:r>
          </a:p>
        </p:txBody>
      </p:sp>
      <p:sp>
        <p:nvSpPr>
          <p:cNvPr id="3" name="Označba mesta vsebine 2"/>
          <p:cNvSpPr>
            <a:spLocks noGrp="1"/>
          </p:cNvSpPr>
          <p:nvPr>
            <p:ph idx="1"/>
          </p:nvPr>
        </p:nvSpPr>
        <p:spPr/>
        <p:txBody>
          <a:bodyPr/>
          <a:lstStyle/>
          <a:p>
            <a:r>
              <a:rPr lang="sl-SI" dirty="0"/>
              <a:t>Pristopi k rehabilitaciji</a:t>
            </a:r>
          </a:p>
          <a:p>
            <a:pPr lvl="1"/>
            <a:r>
              <a:rPr lang="sl-SI" dirty="0"/>
              <a:t>Progesteron</a:t>
            </a:r>
          </a:p>
          <a:p>
            <a:pPr lvl="1"/>
            <a:r>
              <a:rPr lang="sl-SI" i="1" dirty="0" err="1"/>
              <a:t>Constraint-induced</a:t>
            </a:r>
            <a:r>
              <a:rPr lang="sl-SI" i="1" dirty="0"/>
              <a:t> </a:t>
            </a:r>
            <a:r>
              <a:rPr lang="sl-SI" i="1" dirty="0" err="1"/>
              <a:t>movement</a:t>
            </a:r>
            <a:r>
              <a:rPr lang="sl-SI" i="1" dirty="0"/>
              <a:t> </a:t>
            </a:r>
            <a:r>
              <a:rPr lang="sl-SI" i="1" dirty="0" err="1"/>
              <a:t>therapy</a:t>
            </a:r>
            <a:r>
              <a:rPr lang="sl-SI" i="1" dirty="0"/>
              <a:t> (CIMT)</a:t>
            </a:r>
            <a:r>
              <a:rPr lang="sl-SI" dirty="0"/>
              <a:t>; </a:t>
            </a:r>
            <a:r>
              <a:rPr lang="pl-PL" dirty="0"/>
              <a:t>z omejevanjem spodbujajoča terapija</a:t>
            </a:r>
          </a:p>
          <a:p>
            <a:pPr lvl="1"/>
            <a:r>
              <a:rPr lang="sl-SI" i="1" dirty="0" err="1"/>
              <a:t>Functional</a:t>
            </a:r>
            <a:r>
              <a:rPr lang="sl-SI" i="1" dirty="0"/>
              <a:t> </a:t>
            </a:r>
            <a:r>
              <a:rPr lang="sl-SI" i="1" dirty="0" err="1"/>
              <a:t>electrical</a:t>
            </a:r>
            <a:r>
              <a:rPr lang="sl-SI" i="1" dirty="0"/>
              <a:t> </a:t>
            </a:r>
            <a:r>
              <a:rPr lang="sl-SI" i="1" dirty="0" err="1"/>
              <a:t>stimulation</a:t>
            </a:r>
            <a:r>
              <a:rPr lang="sl-SI" i="1" dirty="0"/>
              <a:t> (FES)</a:t>
            </a:r>
            <a:r>
              <a:rPr lang="sl-SI" dirty="0"/>
              <a:t>; funkcionalna/funkcijska </a:t>
            </a:r>
            <a:r>
              <a:rPr lang="sl-SI" dirty="0" err="1"/>
              <a:t>elektrostimulacija</a:t>
            </a:r>
            <a:endParaRPr lang="sl-SI" dirty="0"/>
          </a:p>
          <a:p>
            <a:pPr lvl="1"/>
            <a:r>
              <a:rPr lang="sl-SI" dirty="0"/>
              <a:t>Rehabilitacija s pomočjo robota</a:t>
            </a:r>
          </a:p>
          <a:p>
            <a:pPr lvl="1"/>
            <a:r>
              <a:rPr lang="sl-SI" dirty="0"/>
              <a:t>TMS, </a:t>
            </a:r>
            <a:r>
              <a:rPr lang="sl-SI" dirty="0" err="1"/>
              <a:t>tCDS</a:t>
            </a:r>
            <a:endParaRPr lang="sl-SI" dirty="0"/>
          </a:p>
          <a:p>
            <a:pPr lvl="1"/>
            <a:r>
              <a:rPr lang="sl-SI" dirty="0"/>
              <a:t>„Klasična rehabilitacija“</a:t>
            </a:r>
          </a:p>
          <a:p>
            <a:pPr lvl="1"/>
            <a:endParaRPr lang="sl-SI" dirty="0"/>
          </a:p>
          <a:p>
            <a:pPr lvl="1"/>
            <a:endParaRPr lang="sl-SI" dirty="0"/>
          </a:p>
        </p:txBody>
      </p:sp>
    </p:spTree>
    <p:extLst>
      <p:ext uri="{BB962C8B-B14F-4D97-AF65-F5344CB8AC3E}">
        <p14:creationId xmlns:p14="http://schemas.microsoft.com/office/powerpoint/2010/main" val="43376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Nevroplastičnost</a:t>
            </a:r>
            <a:r>
              <a:rPr lang="sl-SI" dirty="0"/>
              <a:t> možganov po poškodbi</a:t>
            </a:r>
          </a:p>
        </p:txBody>
      </p:sp>
      <p:sp>
        <p:nvSpPr>
          <p:cNvPr id="3" name="Označba mesta vsebine 2"/>
          <p:cNvSpPr>
            <a:spLocks noGrp="1"/>
          </p:cNvSpPr>
          <p:nvPr>
            <p:ph idx="1"/>
          </p:nvPr>
        </p:nvSpPr>
        <p:spPr/>
        <p:txBody>
          <a:bodyPr>
            <a:normAutofit fontScale="92500" lnSpcReduction="10000"/>
          </a:bodyPr>
          <a:lstStyle/>
          <a:p>
            <a:r>
              <a:rPr lang="sl-SI" dirty="0">
                <a:hlinkClick r:id="rId2"/>
              </a:rPr>
              <a:t>https://www.ncbi.nlm.nih.gov/pmc/articles/PMC4026979/</a:t>
            </a:r>
            <a:endParaRPr lang="sl-SI" dirty="0"/>
          </a:p>
          <a:p>
            <a:r>
              <a:rPr lang="sl-SI" dirty="0">
                <a:hlinkClick r:id="rId3"/>
              </a:rPr>
              <a:t>https://sci-hub.mksa.top/10.1097/mjt.0b013e3181e0f1a4</a:t>
            </a:r>
            <a:endParaRPr lang="sl-SI" dirty="0"/>
          </a:p>
          <a:p>
            <a:r>
              <a:rPr lang="sl-SI" dirty="0">
                <a:hlinkClick r:id="rId4"/>
              </a:rPr>
              <a:t>https://journals.physiology.org/doi/full/10.1152/jn.01143.2002?rfr_dat=cr_pub++0pubmed&amp;url_ver=Z39.88-2003&amp;rfr_id=ori%3Arid%3Acrossref.org</a:t>
            </a:r>
            <a:endParaRPr lang="sl-SI" dirty="0"/>
          </a:p>
          <a:p>
            <a:r>
              <a:rPr lang="sl-SI" dirty="0">
                <a:hlinkClick r:id="rId5"/>
              </a:rPr>
              <a:t>https://sci-hub.mksa.top/10.1016/j.expneurol.2005.06.003</a:t>
            </a:r>
            <a:endParaRPr lang="sl-SI" dirty="0"/>
          </a:p>
          <a:p>
            <a:r>
              <a:rPr lang="sl-SI" dirty="0">
                <a:hlinkClick r:id="rId6"/>
              </a:rPr>
              <a:t>https://www.frontiersin.org/articles/10.3389/fpsyg.2017.01657/full</a:t>
            </a:r>
            <a:endParaRPr lang="sl-SI" dirty="0"/>
          </a:p>
          <a:p>
            <a:r>
              <a:rPr lang="sl-SI" dirty="0">
                <a:hlinkClick r:id="rId7"/>
              </a:rPr>
              <a:t>https://www.ncbi.nlm.nih.gov/pmc/articles/PMC3102086/</a:t>
            </a:r>
            <a:endParaRPr lang="sl-SI" dirty="0"/>
          </a:p>
          <a:p>
            <a:r>
              <a:rPr lang="sl-SI" dirty="0">
                <a:hlinkClick r:id="rId8"/>
              </a:rPr>
              <a:t>https://www.ncbi.nlm.nih.gov/pmc/articles/PMC4960264/</a:t>
            </a:r>
            <a:endParaRPr lang="sl-SI" dirty="0"/>
          </a:p>
          <a:p>
            <a:pPr marL="0" indent="0">
              <a:buNone/>
            </a:pPr>
            <a:endParaRPr lang="sl-SI" dirty="0"/>
          </a:p>
        </p:txBody>
      </p:sp>
    </p:spTree>
    <p:extLst>
      <p:ext uri="{BB962C8B-B14F-4D97-AF65-F5344CB8AC3E}">
        <p14:creationId xmlns:p14="http://schemas.microsoft.com/office/powerpoint/2010/main" val="175509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Osebnostne motnje</a:t>
            </a:r>
          </a:p>
        </p:txBody>
      </p:sp>
      <p:sp>
        <p:nvSpPr>
          <p:cNvPr id="3" name="Označba mesta vsebine 2"/>
          <p:cNvSpPr>
            <a:spLocks noGrp="1"/>
          </p:cNvSpPr>
          <p:nvPr>
            <p:ph idx="1"/>
          </p:nvPr>
        </p:nvSpPr>
        <p:spPr>
          <a:xfrm>
            <a:off x="4222204" y="3501008"/>
            <a:ext cx="3092018" cy="545479"/>
          </a:xfrm>
        </p:spPr>
        <p:txBody>
          <a:bodyPr/>
          <a:lstStyle/>
          <a:p>
            <a:r>
              <a:rPr lang="sl-SI" dirty="0"/>
              <a:t>Kaj je osebnost?</a:t>
            </a:r>
          </a:p>
        </p:txBody>
      </p:sp>
      <p:sp>
        <p:nvSpPr>
          <p:cNvPr id="4" name="PoljeZBesedilom 3"/>
          <p:cNvSpPr txBox="1"/>
          <p:nvPr/>
        </p:nvSpPr>
        <p:spPr>
          <a:xfrm>
            <a:off x="1485900" y="2780928"/>
            <a:ext cx="9145016" cy="867930"/>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sl-SI" sz="2800" dirty="0"/>
              <a:t>Osebnost je način mišljenja, čutenja in vedenja, ki posameznika razlikuje od drugih.</a:t>
            </a:r>
          </a:p>
        </p:txBody>
      </p:sp>
    </p:spTree>
    <p:extLst>
      <p:ext uri="{BB962C8B-B14F-4D97-AF65-F5344CB8AC3E}">
        <p14:creationId xmlns:p14="http://schemas.microsoft.com/office/powerpoint/2010/main" val="29049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Osebnostne motnje</a:t>
            </a:r>
          </a:p>
        </p:txBody>
      </p:sp>
      <p:sp>
        <p:nvSpPr>
          <p:cNvPr id="3" name="Označba mesta vsebine 2"/>
          <p:cNvSpPr>
            <a:spLocks noGrp="1"/>
          </p:cNvSpPr>
          <p:nvPr>
            <p:ph idx="1"/>
          </p:nvPr>
        </p:nvSpPr>
        <p:spPr/>
        <p:txBody>
          <a:bodyPr/>
          <a:lstStyle/>
          <a:p>
            <a:r>
              <a:rPr lang="sl-SI" dirty="0"/>
              <a:t>Antisocialna osebnostna motnja</a:t>
            </a:r>
          </a:p>
          <a:p>
            <a:pPr lvl="1"/>
            <a:r>
              <a:rPr lang="sl-SI" dirty="0"/>
              <a:t>Vzorec neupoštevanja in kršenja pravic drugih.</a:t>
            </a:r>
          </a:p>
          <a:p>
            <a:r>
              <a:rPr lang="sl-SI" dirty="0"/>
              <a:t>Izogibajoča osebnostna motnja</a:t>
            </a:r>
          </a:p>
          <a:p>
            <a:pPr lvl="1"/>
            <a:r>
              <a:rPr lang="sl-SI" dirty="0"/>
              <a:t>Vzorec izjemne sramežljivosti, občutkov nezadostnosti in izjemna občutljivost na kritiko</a:t>
            </a:r>
          </a:p>
          <a:p>
            <a:r>
              <a:rPr lang="sl-SI" dirty="0"/>
              <a:t>Mejna osebnostna motnja</a:t>
            </a:r>
          </a:p>
          <a:p>
            <a:pPr lvl="1"/>
            <a:r>
              <a:rPr lang="sl-SI" dirty="0"/>
              <a:t>Vzorec nestabilnih medosebnih odnosov, intenzivnih čustev in slabe samopodobe ter impulzivnost</a:t>
            </a:r>
          </a:p>
        </p:txBody>
      </p:sp>
    </p:spTree>
    <p:extLst>
      <p:ext uri="{BB962C8B-B14F-4D97-AF65-F5344CB8AC3E}">
        <p14:creationId xmlns:p14="http://schemas.microsoft.com/office/powerpoint/2010/main" val="30252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deče radialno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_9532498_TF02804895" id="{E5B56840-0CCF-458A-8160-7871979E41F3}" vid="{1E1E5314-E887-498E-9E62-4AA2D66E478B}"/>
    </a:ext>
  </a:extLst>
</a:theme>
</file>

<file path=ppt/theme/theme2.xml><?xml version="1.0" encoding="utf-8"?>
<a:theme xmlns:a="http://schemas.openxmlformats.org/drawingml/2006/main" name="Officeova tema">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ova tema">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076977-ECB7-44C2-A70D-853BB6B41242}">
  <ds:schemaRefs>
    <ds:schemaRef ds:uri="http://purl.org/dc/elements/1.1/"/>
    <ds:schemaRef ds:uri="http://purl.org/dc/dcmitype/"/>
    <ds:schemaRef ds:uri="http://www.w3.org/XML/1998/namespace"/>
    <ds:schemaRef ds:uri="http://schemas.openxmlformats.org/package/2006/metadata/core-properties"/>
    <ds:schemaRef ds:uri="4873beb7-5857-4685-be1f-d57550cc96cc"/>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3.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Predstavitev z rdečimi radialnimi črtami (širok zaslon)</Template>
  <TotalTime>337</TotalTime>
  <Words>431</Words>
  <Application>Microsoft Office PowerPoint</Application>
  <PresentationFormat>Custom</PresentationFormat>
  <Paragraphs>62</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Cambria</vt:lpstr>
      <vt:lpstr>Rdeče radialno 16x9</vt:lpstr>
      <vt:lpstr>Seminarske Vaje – Psihofarmakologija duševnih motenj</vt:lpstr>
      <vt:lpstr>Nevroplastičnost možganov po poškodbi</vt:lpstr>
      <vt:lpstr>Nevroplastičnost možganov po poškodbi</vt:lpstr>
      <vt:lpstr>Nevroplastičnost možganov po poškodbi</vt:lpstr>
      <vt:lpstr>Nevroplastičnost možganov po poškodbi</vt:lpstr>
      <vt:lpstr>Nevroplastičnost možganov po poškodbi</vt:lpstr>
      <vt:lpstr>Nevroplastičnost možganov po poškodbi</vt:lpstr>
      <vt:lpstr>Osebnostne motnje</vt:lpstr>
      <vt:lpstr>Osebnostne motnje</vt:lpstr>
      <vt:lpstr>Osebnostne motnje</vt:lpstr>
      <vt:lpstr>Osebnostne motnje</vt:lpstr>
      <vt:lpstr>Osebnostne motnje</vt:lpstr>
      <vt:lpstr>Osebnostne motnje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Seminarske Vaje – Psihofarmakologija duševnih motenj</dc:title>
  <dc:creator>Jakob Sajovic</dc:creator>
  <cp:lastModifiedBy>Sajovic, Jakob</cp:lastModifiedBy>
  <cp:revision>12</cp:revision>
  <dcterms:created xsi:type="dcterms:W3CDTF">2021-11-05T07:41:29Z</dcterms:created>
  <dcterms:modified xsi:type="dcterms:W3CDTF">2025-11-07T13:39:58Z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