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_rels/slideMaster3.xml.rels" ContentType="application/vnd.openxmlformats-package.relationships+xml"/>
  <Override PartName="/ppt/slideMasters/_rels/slideMaster2.xml.rels" ContentType="application/vnd.openxmlformats-package.relationships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_rels/notesSlide2.xml.rels" ContentType="application/vnd.openxmlformats-package.relationships+xml"/>
  <Override PartName="/ppt/notesSlides/_rels/notesSlide1.xml.rels" ContentType="application/vnd.openxmlformats-package.relationship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_rels/presentation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30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2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25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32.xml.rels" ContentType="application/vnd.openxmlformats-package.relationships+xml"/>
  <Override PartName="/ppt/slideLayouts/_rels/slideLayout34.xml.rels" ContentType="application/vnd.openxmlformats-package.relationships+xml"/>
  <Override PartName="/ppt/slideLayouts/_rels/slideLayout20.xml.rels" ContentType="application/vnd.openxmlformats-package.relationships+xml"/>
  <Override PartName="/ppt/slideLayouts/_rels/slideLayout35.xml.rels" ContentType="application/vnd.openxmlformats-package.relationships+xml"/>
  <Override PartName="/ppt/slideLayouts/_rels/slideLayout33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24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3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22.xml.rels" ContentType="application/vnd.openxmlformats-package.relationships+xml"/>
  <Override PartName="/ppt/slideLayouts/_rels/slideLayout28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36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27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26.xml.rels" ContentType="application/vnd.openxmlformats-package.relationships+xml"/>
  <Override PartName="/ppt/slideLayouts/slideLayout29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17.xml" ContentType="application/vnd.openxmlformats-officedocument.presentationml.slideLayout+xml"/>
  <Override PartName="/ppt/media/image1.png" ContentType="image/png"/>
  <Override PartName="/ppt/media/image2.png" ContentType="image/png"/>
  <Override PartName="/ppt/media/image3.png" ContentType="image/png"/>
  <Override PartName="/ppt/notesMasters/_rels/notesMaster1.xml.rels" ContentType="application/vnd.openxmlformats-package.relationships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_rels/slide9.xml.rels" ContentType="application/vnd.openxmlformats-package.relationships+xml"/>
  <Override PartName="/ppt/slides/_rels/slide10.xml.rels" ContentType="application/vnd.openxmlformats-package.relationships+xml"/>
  <Override PartName="/ppt/slides/_rels/slide8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3.xml.rels" ContentType="application/vnd.openxmlformats-package.relationships+xml"/>
  <Override PartName="/ppt/slides/_rels/slide5.xml.rels" ContentType="application/vnd.openxmlformats-package.relationships+xml"/>
  <Override PartName="/ppt/slides/_rels/slide2.xml.rels" ContentType="application/vnd.openxmlformats-package.relationships+xml"/>
  <Override PartName="/ppt/slides/_rels/slide4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10.xml" ContentType="application/vnd.openxmlformats-officedocument.presentationml.slide+xml"/>
  <Override PartName="/ppt/slides/slide9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61" r:id="rId3"/>
    <p:sldMasterId id="2147483674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</p:sldIdLst>
  <p:sldSz cx="9144000" cy="6858000"/>
  <p:notesSz cx="7099300" cy="10234612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Master" Target="slideMasters/slideMaster3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Relationship Id="rId13" Type="http://schemas.openxmlformats.org/officeDocument/2006/relationships/slide" Target="slides/slide8.xml"/><Relationship Id="rId14" Type="http://schemas.openxmlformats.org/officeDocument/2006/relationships/slide" Target="slides/slide9.xml"/><Relationship Id="rId15" Type="http://schemas.openxmlformats.org/officeDocument/2006/relationships/slide" Target="slides/slide10.xml"/>
</Relationships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4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PlaceHolder 1"/>
          <p:cNvSpPr>
            <a:spLocks noGrp="1"/>
          </p:cNvSpPr>
          <p:nvPr>
            <p:ph type="sldImg"/>
          </p:nvPr>
        </p:nvSpPr>
        <p:spPr>
          <a:xfrm>
            <a:off x="533520" y="764280"/>
            <a:ext cx="6704640" cy="37713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r>
              <a:rPr b="0" lang="en-US" sz="4400" spc="-1" strike="noStrike">
                <a:latin typeface="Arial"/>
              </a:rPr>
              <a:t>Click to move the slide</a:t>
            </a:r>
            <a:endParaRPr b="0" lang="en-US" sz="4400" spc="-1" strike="noStrike">
              <a:latin typeface="Arial"/>
            </a:endParaRPr>
          </a:p>
        </p:txBody>
      </p:sp>
      <p:sp>
        <p:nvSpPr>
          <p:cNvPr id="130" name="PlaceHolder 2"/>
          <p:cNvSpPr>
            <a:spLocks noGrp="1"/>
          </p:cNvSpPr>
          <p:nvPr>
            <p:ph type="body"/>
          </p:nvPr>
        </p:nvSpPr>
        <p:spPr>
          <a:xfrm>
            <a:off x="777240" y="4777560"/>
            <a:ext cx="6217560" cy="452592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r>
              <a:rPr b="0" lang="en-US" sz="2000" spc="-1" strike="noStrike">
                <a:latin typeface="Arial"/>
              </a:rPr>
              <a:t>Click to edit the notes format</a:t>
            </a:r>
            <a:endParaRPr b="0" lang="en-US" sz="2000" spc="-1" strike="noStrike">
              <a:latin typeface="Arial"/>
            </a:endParaRPr>
          </a:p>
        </p:txBody>
      </p:sp>
      <p:sp>
        <p:nvSpPr>
          <p:cNvPr id="131" name="PlaceHolder 3"/>
          <p:cNvSpPr>
            <a:spLocks noGrp="1"/>
          </p:cNvSpPr>
          <p:nvPr>
            <p:ph type="hdr"/>
          </p:nvPr>
        </p:nvSpPr>
        <p:spPr>
          <a:xfrm>
            <a:off x="0" y="0"/>
            <a:ext cx="3372840" cy="50256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r>
              <a:rPr b="0" lang="en-US" sz="1400" spc="-1" strike="noStrike">
                <a:latin typeface="Times New Roman"/>
              </a:rPr>
              <a:t>&lt;header&gt;</a:t>
            </a:r>
            <a:endParaRPr b="0" lang="en-US" sz="1400" spc="-1" strike="noStrike">
              <a:latin typeface="Times New Roman"/>
            </a:endParaRPr>
          </a:p>
        </p:txBody>
      </p:sp>
      <p:sp>
        <p:nvSpPr>
          <p:cNvPr id="132" name="PlaceHolder 4"/>
          <p:cNvSpPr>
            <a:spLocks noGrp="1"/>
          </p:cNvSpPr>
          <p:nvPr>
            <p:ph type="dt"/>
          </p:nvPr>
        </p:nvSpPr>
        <p:spPr>
          <a:xfrm>
            <a:off x="4399200" y="0"/>
            <a:ext cx="3372840" cy="50256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pPr algn="r"/>
            <a:r>
              <a:rPr b="0" lang="en-US" sz="1400" spc="-1" strike="noStrike">
                <a:latin typeface="Times New Roman"/>
              </a:rPr>
              <a:t>&lt;date/time&gt;</a:t>
            </a:r>
            <a:endParaRPr b="0" lang="en-US" sz="1400" spc="-1" strike="noStrike">
              <a:latin typeface="Times New Roman"/>
            </a:endParaRPr>
          </a:p>
        </p:txBody>
      </p:sp>
      <p:sp>
        <p:nvSpPr>
          <p:cNvPr id="133" name="PlaceHolder 5"/>
          <p:cNvSpPr>
            <a:spLocks noGrp="1"/>
          </p:cNvSpPr>
          <p:nvPr>
            <p:ph type="ftr"/>
          </p:nvPr>
        </p:nvSpPr>
        <p:spPr>
          <a:xfrm>
            <a:off x="0" y="9555480"/>
            <a:ext cx="3372840" cy="502560"/>
          </a:xfrm>
          <a:prstGeom prst="rect">
            <a:avLst/>
          </a:prstGeom>
        </p:spPr>
        <p:txBody>
          <a:bodyPr lIns="0" rIns="0" tIns="0" bIns="0" anchor="b">
            <a:noAutofit/>
          </a:bodyPr>
          <a:p>
            <a:r>
              <a:rPr b="0" lang="en-US" sz="1400" spc="-1" strike="noStrike">
                <a:latin typeface="Times New Roman"/>
              </a:rPr>
              <a:t>&lt;footer&gt;</a:t>
            </a:r>
            <a:endParaRPr b="0" lang="en-US" sz="1400" spc="-1" strike="noStrike">
              <a:latin typeface="Times New Roman"/>
            </a:endParaRPr>
          </a:p>
        </p:txBody>
      </p:sp>
      <p:sp>
        <p:nvSpPr>
          <p:cNvPr id="134" name="PlaceHolder 6"/>
          <p:cNvSpPr>
            <a:spLocks noGrp="1"/>
          </p:cNvSpPr>
          <p:nvPr>
            <p:ph type="sldNum"/>
          </p:nvPr>
        </p:nvSpPr>
        <p:spPr>
          <a:xfrm>
            <a:off x="4399200" y="9555480"/>
            <a:ext cx="3372840" cy="502560"/>
          </a:xfrm>
          <a:prstGeom prst="rect">
            <a:avLst/>
          </a:prstGeom>
        </p:spPr>
        <p:txBody>
          <a:bodyPr lIns="0" rIns="0" tIns="0" bIns="0" anchor="b">
            <a:noAutofit/>
          </a:bodyPr>
          <a:p>
            <a:pPr algn="r"/>
            <a:fld id="{05F8513A-A989-435A-8622-90923A77D974}" type="slidenum">
              <a:rPr b="0" lang="en-US" sz="1400" spc="-1" strike="noStrike">
                <a:latin typeface="Times New Roman"/>
              </a:rPr>
              <a:t>&lt;number&gt;</a:t>
            </a:fld>
            <a:endParaRPr b="0" lang="en-US" sz="1400" spc="-1" strike="noStrike"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</p:notesMaster>
</file>

<file path=ppt/notesSlides/_rels/notesSlide1.xml.rels><?xml version="1.0" encoding="UTF-8"?>
<Relationships xmlns="http://schemas.openxmlformats.org/package/2006/relationships"><Relationship Id="rId1" Type="http://schemas.openxmlformats.org/officeDocument/2006/relationships/slide" Target="../slides/slide1.xml"/><Relationship Id="rId2" Type="http://schemas.openxmlformats.org/officeDocument/2006/relationships/notesMaster" Target="../notesMasters/notesMaster1.xml"/>
</Relationships>
</file>

<file path=ppt/notesSlides/_rels/notesSlide2.xml.rels><?xml version="1.0" encoding="UTF-8"?>
<Relationships xmlns="http://schemas.openxmlformats.org/package/2006/relationships"><Relationship Id="rId1" Type="http://schemas.openxmlformats.org/officeDocument/2006/relationships/slide" Target="../slides/slide2.xml"/><Relationship Id="rId2" Type="http://schemas.openxmlformats.org/officeDocument/2006/relationships/notesMaster" Target="../notesMasters/notesMaster1.xml"/>
</Relationships>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PlaceHolder 1"/>
          <p:cNvSpPr>
            <a:spLocks noGrp="1"/>
          </p:cNvSpPr>
          <p:nvPr>
            <p:ph type="sldImg"/>
          </p:nvPr>
        </p:nvSpPr>
        <p:spPr>
          <a:xfrm>
            <a:off x="990720" y="768240"/>
            <a:ext cx="5117400" cy="3837960"/>
          </a:xfrm>
          <a:prstGeom prst="rect">
            <a:avLst/>
          </a:prstGeom>
        </p:spPr>
      </p:sp>
      <p:sp>
        <p:nvSpPr>
          <p:cNvPr id="162" name="PlaceHolder 2"/>
          <p:cNvSpPr>
            <a:spLocks noGrp="1"/>
          </p:cNvSpPr>
          <p:nvPr>
            <p:ph type="body"/>
          </p:nvPr>
        </p:nvSpPr>
        <p:spPr>
          <a:xfrm>
            <a:off x="709560" y="4862520"/>
            <a:ext cx="5679360" cy="4602960"/>
          </a:xfrm>
          <a:prstGeom prst="rect">
            <a:avLst/>
          </a:prstGeom>
        </p:spPr>
        <p:txBody>
          <a:bodyPr lIns="96840" rIns="96840" tIns="48240" bIns="48240">
            <a:noAutofit/>
          </a:bodyPr>
          <a:p>
            <a:endParaRPr b="0" lang="en-US" sz="2000" spc="-1" strike="noStrike">
              <a:latin typeface="Arial"/>
            </a:endParaRPr>
          </a:p>
        </p:txBody>
      </p:sp>
      <p:sp>
        <p:nvSpPr>
          <p:cNvPr id="163" name="Ograda številke diapozitiva 3"/>
          <p:cNvSpPr/>
          <p:nvPr/>
        </p:nvSpPr>
        <p:spPr>
          <a:xfrm>
            <a:off x="4021200" y="9721800"/>
            <a:ext cx="3075840" cy="510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6840" rIns="96840" tIns="48240" bIns="48240" anchor="b">
            <a:noAutofit/>
          </a:bodyPr>
          <a:p>
            <a:pPr algn="r">
              <a:lnSpc>
                <a:spcPct val="100000"/>
              </a:lnSpc>
            </a:pPr>
            <a:fld id="{10C2AF48-255E-4473-B7CE-BEF24505D5B6}" type="slidenum">
              <a:rPr b="0" lang="sl-SI" sz="1300" spc="-1" strike="noStrike">
                <a:solidFill>
                  <a:srgbClr val="000000"/>
                </a:solidFill>
                <a:latin typeface="Calibri"/>
              </a:rPr>
              <a:t>&lt;number&gt;</a:t>
            </a:fld>
            <a:endParaRPr b="0" lang="en-US" sz="1300" spc="-1" strike="noStrike">
              <a:latin typeface="Arial"/>
            </a:endParaRP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PlaceHolder 1"/>
          <p:cNvSpPr>
            <a:spLocks noGrp="1"/>
          </p:cNvSpPr>
          <p:nvPr>
            <p:ph type="sldImg"/>
          </p:nvPr>
        </p:nvSpPr>
        <p:spPr>
          <a:xfrm>
            <a:off x="990720" y="768240"/>
            <a:ext cx="5117400" cy="3837960"/>
          </a:xfrm>
          <a:prstGeom prst="rect">
            <a:avLst/>
          </a:prstGeom>
        </p:spPr>
      </p:sp>
      <p:sp>
        <p:nvSpPr>
          <p:cNvPr id="165" name="PlaceHolder 2"/>
          <p:cNvSpPr>
            <a:spLocks noGrp="1"/>
          </p:cNvSpPr>
          <p:nvPr>
            <p:ph type="body"/>
          </p:nvPr>
        </p:nvSpPr>
        <p:spPr>
          <a:xfrm>
            <a:off x="709560" y="4862520"/>
            <a:ext cx="5679360" cy="4602960"/>
          </a:xfrm>
          <a:prstGeom prst="rect">
            <a:avLst/>
          </a:prstGeom>
        </p:spPr>
        <p:txBody>
          <a:bodyPr lIns="96840" rIns="96840" tIns="48240" bIns="48240">
            <a:noAutofit/>
          </a:bodyPr>
          <a:p>
            <a:endParaRPr b="0" lang="en-US" sz="2000" spc="-1" strike="noStrike">
              <a:latin typeface="Arial"/>
            </a:endParaRPr>
          </a:p>
        </p:txBody>
      </p:sp>
      <p:sp>
        <p:nvSpPr>
          <p:cNvPr id="166" name="Ograda številke diapozitiva 3"/>
          <p:cNvSpPr/>
          <p:nvPr/>
        </p:nvSpPr>
        <p:spPr>
          <a:xfrm>
            <a:off x="4021200" y="9721800"/>
            <a:ext cx="3075840" cy="510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6840" rIns="96840" tIns="48240" bIns="48240" anchor="b">
            <a:noAutofit/>
          </a:bodyPr>
          <a:p>
            <a:pPr algn="r">
              <a:lnSpc>
                <a:spcPct val="100000"/>
              </a:lnSpc>
            </a:pPr>
            <a:fld id="{B08DEA39-C44E-4D32-B509-D95F133573F9}" type="slidenum">
              <a:rPr b="0" lang="sl-SI" sz="1300" spc="-1" strike="noStrike">
                <a:solidFill>
                  <a:srgbClr val="000000"/>
                </a:solidFill>
                <a:latin typeface="Calibri"/>
              </a:rPr>
              <a:t>&lt;number&gt;</a:t>
            </a:fld>
            <a:endParaRPr b="0" lang="en-US" sz="1300" spc="-1" strike="noStrike">
              <a:latin typeface="Arial"/>
            </a:endParaRPr>
          </a:p>
        </p:txBody>
      </p:sp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31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2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34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5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6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7" name="PlaceHolder 5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39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40" name="PlaceHolder 3"/>
          <p:cNvSpPr>
            <a:spLocks noGrp="1"/>
          </p:cNvSpPr>
          <p:nvPr>
            <p:ph type="body"/>
          </p:nvPr>
        </p:nvSpPr>
        <p:spPr>
          <a:xfrm>
            <a:off x="3239640" y="160452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41" name="PlaceHolder 4"/>
          <p:cNvSpPr>
            <a:spLocks noGrp="1"/>
          </p:cNvSpPr>
          <p:nvPr>
            <p:ph type="body"/>
          </p:nvPr>
        </p:nvSpPr>
        <p:spPr>
          <a:xfrm>
            <a:off x="6022080" y="160452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42" name="PlaceHolder 5"/>
          <p:cNvSpPr>
            <a:spLocks noGrp="1"/>
          </p:cNvSpPr>
          <p:nvPr>
            <p:ph type="body"/>
          </p:nvPr>
        </p:nvSpPr>
        <p:spPr>
          <a:xfrm>
            <a:off x="457200" y="368208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43" name="PlaceHolder 6"/>
          <p:cNvSpPr>
            <a:spLocks noGrp="1"/>
          </p:cNvSpPr>
          <p:nvPr>
            <p:ph type="body"/>
          </p:nvPr>
        </p:nvSpPr>
        <p:spPr>
          <a:xfrm>
            <a:off x="3239640" y="368208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44" name="PlaceHolder 7"/>
          <p:cNvSpPr>
            <a:spLocks noGrp="1"/>
          </p:cNvSpPr>
          <p:nvPr>
            <p:ph type="body"/>
          </p:nvPr>
        </p:nvSpPr>
        <p:spPr>
          <a:xfrm>
            <a:off x="6022080" y="368208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51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53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5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56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9240" cy="53078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6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61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62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64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65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66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68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69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70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7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73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7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76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77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78" name="PlaceHolder 5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8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81" name="PlaceHolder 3"/>
          <p:cNvSpPr>
            <a:spLocks noGrp="1"/>
          </p:cNvSpPr>
          <p:nvPr>
            <p:ph type="body"/>
          </p:nvPr>
        </p:nvSpPr>
        <p:spPr>
          <a:xfrm>
            <a:off x="3239640" y="160452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82" name="PlaceHolder 4"/>
          <p:cNvSpPr>
            <a:spLocks noGrp="1"/>
          </p:cNvSpPr>
          <p:nvPr>
            <p:ph type="body"/>
          </p:nvPr>
        </p:nvSpPr>
        <p:spPr>
          <a:xfrm>
            <a:off x="6022080" y="160452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83" name="PlaceHolder 5"/>
          <p:cNvSpPr>
            <a:spLocks noGrp="1"/>
          </p:cNvSpPr>
          <p:nvPr>
            <p:ph type="body"/>
          </p:nvPr>
        </p:nvSpPr>
        <p:spPr>
          <a:xfrm>
            <a:off x="457200" y="368208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84" name="PlaceHolder 6"/>
          <p:cNvSpPr>
            <a:spLocks noGrp="1"/>
          </p:cNvSpPr>
          <p:nvPr>
            <p:ph type="body"/>
          </p:nvPr>
        </p:nvSpPr>
        <p:spPr>
          <a:xfrm>
            <a:off x="3239640" y="368208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85" name="PlaceHolder 7"/>
          <p:cNvSpPr>
            <a:spLocks noGrp="1"/>
          </p:cNvSpPr>
          <p:nvPr>
            <p:ph type="body"/>
          </p:nvPr>
        </p:nvSpPr>
        <p:spPr>
          <a:xfrm>
            <a:off x="6022080" y="368208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2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2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94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2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96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2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98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99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2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3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9240" cy="53078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3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103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04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05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3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10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08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09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3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111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12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13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3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11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16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3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118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19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20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21" name="PlaceHolder 5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3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123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24" name="PlaceHolder 3"/>
          <p:cNvSpPr>
            <a:spLocks noGrp="1"/>
          </p:cNvSpPr>
          <p:nvPr>
            <p:ph type="body"/>
          </p:nvPr>
        </p:nvSpPr>
        <p:spPr>
          <a:xfrm>
            <a:off x="3239640" y="160452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25" name="PlaceHolder 4"/>
          <p:cNvSpPr>
            <a:spLocks noGrp="1"/>
          </p:cNvSpPr>
          <p:nvPr>
            <p:ph type="body"/>
          </p:nvPr>
        </p:nvSpPr>
        <p:spPr>
          <a:xfrm>
            <a:off x="6022080" y="160452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26" name="PlaceHolder 5"/>
          <p:cNvSpPr>
            <a:spLocks noGrp="1"/>
          </p:cNvSpPr>
          <p:nvPr>
            <p:ph type="body"/>
          </p:nvPr>
        </p:nvSpPr>
        <p:spPr>
          <a:xfrm>
            <a:off x="457200" y="368208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27" name="PlaceHolder 6"/>
          <p:cNvSpPr>
            <a:spLocks noGrp="1"/>
          </p:cNvSpPr>
          <p:nvPr>
            <p:ph type="body"/>
          </p:nvPr>
        </p:nvSpPr>
        <p:spPr>
          <a:xfrm>
            <a:off x="3239640" y="368208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28" name="PlaceHolder 7"/>
          <p:cNvSpPr>
            <a:spLocks noGrp="1"/>
          </p:cNvSpPr>
          <p:nvPr>
            <p:ph type="body"/>
          </p:nvPr>
        </p:nvSpPr>
        <p:spPr>
          <a:xfrm>
            <a:off x="6022080" y="368208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5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9240" cy="53078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4.xml"/>
</Relationships>
</file>

<file path=ppt/slideMasters/_rels/slideMaster3.xml.rels><?xml version="1.0" encoding="UTF-8"?>
<Relationships xmlns="http://schemas.openxmlformats.org/package/2006/relationships"><Relationship Id="rId1" Type="http://schemas.openxmlformats.org/officeDocument/2006/relationships/theme" Target="../theme/theme3.xml"/><Relationship Id="rId2" Type="http://schemas.openxmlformats.org/officeDocument/2006/relationships/slideLayout" Target="../slideLayouts/slideLayout25.xml"/><Relationship Id="rId3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8.xml"/><Relationship Id="rId6" Type="http://schemas.openxmlformats.org/officeDocument/2006/relationships/slideLayout" Target="../slideLayouts/slideLayout29.xml"/><Relationship Id="rId7" Type="http://schemas.openxmlformats.org/officeDocument/2006/relationships/slideLayout" Target="../slideLayouts/slideLayout30.xml"/><Relationship Id="rId8" Type="http://schemas.openxmlformats.org/officeDocument/2006/relationships/slideLayout" Target="../slideLayouts/slideLayout31.xml"/><Relationship Id="rId9" Type="http://schemas.openxmlformats.org/officeDocument/2006/relationships/slideLayout" Target="../slideLayouts/slideLayout32.xml"/><Relationship Id="rId10" Type="http://schemas.openxmlformats.org/officeDocument/2006/relationships/slideLayout" Target="../slideLayouts/slideLayout33.xml"/><Relationship Id="rId11" Type="http://schemas.openxmlformats.org/officeDocument/2006/relationships/slideLayout" Target="../slideLayouts/slideLayout34.xml"/><Relationship Id="rId12" Type="http://schemas.openxmlformats.org/officeDocument/2006/relationships/slideLayout" Target="../slideLayouts/slideLayout35.xml"/><Relationship Id="rId13" Type="http://schemas.openxmlformats.org/officeDocument/2006/relationships/slideLayout" Target="../slideLayouts/slideLayout36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Raven konektor 27"/>
          <p:cNvSpPr/>
          <p:nvPr/>
        </p:nvSpPr>
        <p:spPr>
          <a:xfrm>
            <a:off x="457200" y="6352920"/>
            <a:ext cx="8229600" cy="360"/>
          </a:xfrm>
          <a:prstGeom prst="line">
            <a:avLst/>
          </a:prstGeom>
          <a:ln w="9525">
            <a:solidFill>
              <a:srgbClr val="9fb8cd"/>
            </a:solidFill>
            <a:prstDash val="dash"/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1" name="Raven konektor 28"/>
          <p:cNvSpPr/>
          <p:nvPr/>
        </p:nvSpPr>
        <p:spPr>
          <a:xfrm>
            <a:off x="457200" y="1143000"/>
            <a:ext cx="8229600" cy="360"/>
          </a:xfrm>
          <a:prstGeom prst="line">
            <a:avLst/>
          </a:prstGeom>
          <a:ln w="9525">
            <a:solidFill>
              <a:srgbClr val="9fb8cd"/>
            </a:solidFill>
            <a:prstDash val="dash"/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2" name="Enakokraki trikotnik 9" hidden="1"/>
          <p:cNvSpPr/>
          <p:nvPr/>
        </p:nvSpPr>
        <p:spPr>
          <a:xfrm rot="5400000">
            <a:off x="419760" y="6467400"/>
            <a:ext cx="189720" cy="11988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>
            <a:noFill/>
          </a:ln>
          <a:effectLst>
            <a:glow rad="63360">
              <a:srgbClr val="ffffff">
                <a:alpha val="50000"/>
              </a:srgbClr>
            </a:glow>
            <a:outerShdw blurRad="39960" dir="5400000" dist="20160" rotWithShape="0">
              <a:srgbClr val="000000">
                <a:alpha val="38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3" name="Pravokotnik 20"/>
          <p:cNvSpPr/>
          <p:nvPr/>
        </p:nvSpPr>
        <p:spPr>
          <a:xfrm>
            <a:off x="905040" y="3648240"/>
            <a:ext cx="7314480" cy="1278720"/>
          </a:xfrm>
          <a:prstGeom prst="rect">
            <a:avLst/>
          </a:prstGeom>
          <a:noFill/>
          <a:ln cap="rnd" w="6350">
            <a:solidFill>
              <a:srgbClr val="727ca3"/>
            </a:solidFill>
            <a:round/>
          </a:ln>
          <a:effectLst>
            <a:glow rad="63360">
              <a:srgbClr val="ffffff">
                <a:alpha val="50000"/>
              </a:srgbClr>
            </a:glow>
            <a:outerShdw blurRad="39960" dir="5400000" dist="20160" rotWithShape="0">
              <a:srgbClr val="000000">
                <a:alpha val="38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4" name="Pravokotnik 32"/>
          <p:cNvSpPr/>
          <p:nvPr/>
        </p:nvSpPr>
        <p:spPr>
          <a:xfrm>
            <a:off x="914400" y="5048280"/>
            <a:ext cx="7314480" cy="685080"/>
          </a:xfrm>
          <a:prstGeom prst="rect">
            <a:avLst/>
          </a:prstGeom>
          <a:noFill/>
          <a:ln cap="rnd" w="6350">
            <a:solidFill>
              <a:srgbClr val="9fb8cd"/>
            </a:solidFill>
            <a:round/>
          </a:ln>
          <a:effectLst>
            <a:glow rad="63360">
              <a:srgbClr val="ffffff">
                <a:alpha val="50000"/>
              </a:srgbClr>
            </a:glow>
            <a:outerShdw blurRad="39960" dir="5400000" dist="20160" rotWithShape="0">
              <a:srgbClr val="000000">
                <a:alpha val="38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5" name="Pravokotnik 21"/>
          <p:cNvSpPr/>
          <p:nvPr/>
        </p:nvSpPr>
        <p:spPr>
          <a:xfrm>
            <a:off x="905040" y="3648240"/>
            <a:ext cx="227880" cy="1278720"/>
          </a:xfrm>
          <a:prstGeom prst="rect">
            <a:avLst/>
          </a:prstGeom>
          <a:solidFill>
            <a:schemeClr val="accent1"/>
          </a:solidFill>
          <a:ln w="6350">
            <a:noFill/>
          </a:ln>
          <a:effectLst>
            <a:glow rad="63360">
              <a:srgbClr val="ffffff">
                <a:alpha val="50000"/>
              </a:srgbClr>
            </a:glow>
            <a:outerShdw blurRad="39960" dir="5400000" dist="20160" rotWithShape="0">
              <a:srgbClr val="000000">
                <a:alpha val="38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6" name="Pravokotnik 31"/>
          <p:cNvSpPr/>
          <p:nvPr/>
        </p:nvSpPr>
        <p:spPr>
          <a:xfrm>
            <a:off x="914400" y="5048280"/>
            <a:ext cx="227880" cy="685080"/>
          </a:xfrm>
          <a:prstGeom prst="rect">
            <a:avLst/>
          </a:prstGeom>
          <a:solidFill>
            <a:schemeClr val="accent2"/>
          </a:solidFill>
          <a:ln w="6350">
            <a:noFill/>
          </a:ln>
          <a:effectLst>
            <a:glow rad="63360">
              <a:srgbClr val="ffffff">
                <a:alpha val="50000"/>
              </a:srgbClr>
            </a:glow>
            <a:outerShdw blurRad="39960" dir="5400000" dist="20160" rotWithShape="0">
              <a:srgbClr val="000000">
                <a:alpha val="38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457200" y="152280"/>
            <a:ext cx="8228880" cy="990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r>
              <a:rPr b="0" lang="en-US" sz="1800" spc="-1" strike="noStrike">
                <a:latin typeface="Arial"/>
              </a:rPr>
              <a:t>Click to edit the title text format</a:t>
            </a:r>
            <a:endParaRPr b="0" lang="en-US" sz="1800" spc="-1" strike="noStrike"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pc="-1" strike="noStrike">
                <a:latin typeface="Arial"/>
              </a:rPr>
              <a:t>Click to edit the outline text format</a:t>
            </a:r>
            <a:endParaRPr b="0" lang="en-US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800" spc="-1" strike="noStrike">
                <a:latin typeface="Arial"/>
              </a:rPr>
              <a:t>Second Outline Level</a:t>
            </a:r>
            <a:endParaRPr b="0" lang="en-US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400" spc="-1" strike="noStrike">
                <a:latin typeface="Arial"/>
              </a:rPr>
              <a:t>Third Outline Level</a:t>
            </a:r>
            <a:endParaRPr b="0" lang="en-US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000" spc="-1" strike="noStrike">
                <a:latin typeface="Arial"/>
              </a:rPr>
              <a:t>Fourth Outline Level</a:t>
            </a:r>
            <a:endParaRPr b="0" lang="en-US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latin typeface="Arial"/>
              </a:rPr>
              <a:t>Fifth Outline Level</a:t>
            </a:r>
            <a:endParaRPr b="0" lang="en-US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latin typeface="Arial"/>
              </a:rPr>
              <a:t>Sixth Outline Level</a:t>
            </a:r>
            <a:endParaRPr b="0" lang="en-US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latin typeface="Arial"/>
              </a:rPr>
              <a:t>Seventh Outline Level</a:t>
            </a:r>
            <a:endParaRPr b="0" lang="en-US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Raven konektor 27"/>
          <p:cNvSpPr/>
          <p:nvPr/>
        </p:nvSpPr>
        <p:spPr>
          <a:xfrm>
            <a:off x="457200" y="6352920"/>
            <a:ext cx="8229600" cy="360"/>
          </a:xfrm>
          <a:prstGeom prst="line">
            <a:avLst/>
          </a:prstGeom>
          <a:ln w="9525">
            <a:solidFill>
              <a:srgbClr val="9fb8cd"/>
            </a:solidFill>
            <a:prstDash val="dash"/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46" name="Raven konektor 28"/>
          <p:cNvSpPr/>
          <p:nvPr/>
        </p:nvSpPr>
        <p:spPr>
          <a:xfrm>
            <a:off x="457200" y="1143000"/>
            <a:ext cx="8229600" cy="360"/>
          </a:xfrm>
          <a:prstGeom prst="line">
            <a:avLst/>
          </a:prstGeom>
          <a:ln w="9525">
            <a:solidFill>
              <a:srgbClr val="9fb8cd"/>
            </a:solidFill>
            <a:prstDash val="dash"/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47" name="Enakokraki trikotnik 9"/>
          <p:cNvSpPr/>
          <p:nvPr/>
        </p:nvSpPr>
        <p:spPr>
          <a:xfrm rot="5400000">
            <a:off x="419760" y="6467400"/>
            <a:ext cx="189720" cy="11988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>
            <a:noFill/>
          </a:ln>
          <a:effectLst>
            <a:glow rad="63360">
              <a:srgbClr val="ffffff">
                <a:alpha val="50000"/>
              </a:srgbClr>
            </a:glow>
            <a:outerShdw blurRad="39960" dir="5400000" dist="20160" rotWithShape="0">
              <a:srgbClr val="000000">
                <a:alpha val="38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r>
              <a:rPr b="0" lang="en-US" sz="4400" spc="-1" strike="noStrike">
                <a:latin typeface="Arial"/>
              </a:rPr>
              <a:t>Click to edit the title text format</a:t>
            </a:r>
            <a:endParaRPr b="0" lang="en-US" sz="4400" spc="-1" strike="noStrike">
              <a:latin typeface="Arial"/>
            </a:endParaRPr>
          </a:p>
        </p:txBody>
      </p:sp>
      <p:sp>
        <p:nvSpPr>
          <p:cNvPr id="49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pc="-1" strike="noStrike">
                <a:latin typeface="Arial"/>
              </a:rPr>
              <a:t>Click to edit the outline text format</a:t>
            </a:r>
            <a:endParaRPr b="0" lang="en-US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800" spc="-1" strike="noStrike">
                <a:latin typeface="Arial"/>
              </a:rPr>
              <a:t>Second Outline Level</a:t>
            </a:r>
            <a:endParaRPr b="0" lang="en-US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400" spc="-1" strike="noStrike">
                <a:latin typeface="Arial"/>
              </a:rPr>
              <a:t>Third Outline Level</a:t>
            </a:r>
            <a:endParaRPr b="0" lang="en-US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000" spc="-1" strike="noStrike">
                <a:latin typeface="Arial"/>
              </a:rPr>
              <a:t>Fourth Outline Level</a:t>
            </a:r>
            <a:endParaRPr b="0" lang="en-US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latin typeface="Arial"/>
              </a:rPr>
              <a:t>Fifth Outline Level</a:t>
            </a:r>
            <a:endParaRPr b="0" lang="en-US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latin typeface="Arial"/>
              </a:rPr>
              <a:t>Sixth Outline Level</a:t>
            </a:r>
            <a:endParaRPr b="0" lang="en-US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latin typeface="Arial"/>
              </a:rPr>
              <a:t>Seventh Outline Level</a:t>
            </a:r>
            <a:endParaRPr b="0" lang="en-US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</p:sldMaster>
</file>

<file path=ppt/slideMasters/slideMaster3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Raven konektor 27"/>
          <p:cNvSpPr/>
          <p:nvPr/>
        </p:nvSpPr>
        <p:spPr>
          <a:xfrm>
            <a:off x="457200" y="6352920"/>
            <a:ext cx="8229600" cy="360"/>
          </a:xfrm>
          <a:prstGeom prst="line">
            <a:avLst/>
          </a:prstGeom>
          <a:ln w="9525">
            <a:solidFill>
              <a:srgbClr val="9fb8cd"/>
            </a:solidFill>
            <a:prstDash val="dash"/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87" name="Raven konektor 28"/>
          <p:cNvSpPr/>
          <p:nvPr/>
        </p:nvSpPr>
        <p:spPr>
          <a:xfrm>
            <a:off x="457200" y="1143000"/>
            <a:ext cx="8229600" cy="360"/>
          </a:xfrm>
          <a:prstGeom prst="line">
            <a:avLst/>
          </a:prstGeom>
          <a:ln w="9525">
            <a:solidFill>
              <a:srgbClr val="9fb8cd"/>
            </a:solidFill>
            <a:prstDash val="dash"/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88" name="Enakokraki trikotnik 9" hidden="1"/>
          <p:cNvSpPr/>
          <p:nvPr/>
        </p:nvSpPr>
        <p:spPr>
          <a:xfrm rot="5400000">
            <a:off x="419760" y="6467400"/>
            <a:ext cx="189720" cy="11988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>
            <a:noFill/>
          </a:ln>
          <a:effectLst>
            <a:glow rad="63360">
              <a:srgbClr val="ffffff">
                <a:alpha val="50000"/>
              </a:srgbClr>
            </a:glow>
            <a:outerShdw blurRad="39960" dir="5400000" dist="20160" rotWithShape="0">
              <a:srgbClr val="000000">
                <a:alpha val="38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89" name="Raven konektor 4"/>
          <p:cNvSpPr/>
          <p:nvPr/>
        </p:nvSpPr>
        <p:spPr>
          <a:xfrm>
            <a:off x="457200" y="6352920"/>
            <a:ext cx="8229600" cy="360"/>
          </a:xfrm>
          <a:prstGeom prst="line">
            <a:avLst/>
          </a:prstGeom>
          <a:ln w="9525">
            <a:solidFill>
              <a:srgbClr val="9fb8cd"/>
            </a:solidFill>
            <a:prstDash val="dash"/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90" name="Enakokraki trikotnik 5"/>
          <p:cNvSpPr/>
          <p:nvPr/>
        </p:nvSpPr>
        <p:spPr>
          <a:xfrm rot="5400000">
            <a:off x="419760" y="6467400"/>
            <a:ext cx="189720" cy="11988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>
            <a:noFill/>
          </a:ln>
          <a:effectLst>
            <a:glow rad="63360">
              <a:srgbClr val="ffffff">
                <a:alpha val="50000"/>
              </a:srgbClr>
            </a:glow>
            <a:outerShdw blurRad="39960" dir="5400000" dist="20160" rotWithShape="0">
              <a:srgbClr val="000000">
                <a:alpha val="38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9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r>
              <a:rPr b="0" lang="en-US" sz="4400" spc="-1" strike="noStrike">
                <a:latin typeface="Arial"/>
              </a:rPr>
              <a:t>Click to edit the title text format</a:t>
            </a:r>
            <a:endParaRPr b="0" lang="en-US" sz="4400" spc="-1" strike="noStrike">
              <a:latin typeface="Arial"/>
            </a:endParaRPr>
          </a:p>
        </p:txBody>
      </p:sp>
      <p:sp>
        <p:nvSpPr>
          <p:cNvPr id="9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pc="-1" strike="noStrike">
                <a:latin typeface="Arial"/>
              </a:rPr>
              <a:t>Click to edit the outline text format</a:t>
            </a:r>
            <a:endParaRPr b="0" lang="en-US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800" spc="-1" strike="noStrike">
                <a:latin typeface="Arial"/>
              </a:rPr>
              <a:t>Second Outline Level</a:t>
            </a:r>
            <a:endParaRPr b="0" lang="en-US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400" spc="-1" strike="noStrike">
                <a:latin typeface="Arial"/>
              </a:rPr>
              <a:t>Third Outline Level</a:t>
            </a:r>
            <a:endParaRPr b="0" lang="en-US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000" spc="-1" strike="noStrike">
                <a:latin typeface="Arial"/>
              </a:rPr>
              <a:t>Fourth Outline Level</a:t>
            </a:r>
            <a:endParaRPr b="0" lang="en-US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latin typeface="Arial"/>
              </a:rPr>
              <a:t>Fifth Outline Level</a:t>
            </a:r>
            <a:endParaRPr b="0" lang="en-US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latin typeface="Arial"/>
              </a:rPr>
              <a:t>Sixth Outline Level</a:t>
            </a:r>
            <a:endParaRPr b="0" lang="en-US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latin typeface="Arial"/>
              </a:rPr>
              <a:t>Seventh Outline Level</a:t>
            </a:r>
            <a:endParaRPr b="0" lang="en-US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  <p:sldLayoutId id="2147483686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hyperlink" Target="https://gist.github.com/sebleier/554280" TargetMode="External"/><Relationship Id="rId2" Type="http://schemas.openxmlformats.org/officeDocument/2006/relationships/slideLayout" Target="../slideLayouts/slideLayout13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hyperlink" Target="https://zenodo.org/record/6319953" TargetMode="External"/><Relationship Id="rId2" Type="http://schemas.openxmlformats.org/officeDocument/2006/relationships/slideLayout" Target="../slideLayouts/slideLayout13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3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image" Target="../media/image3.png"/><Relationship Id="rId3" Type="http://schemas.openxmlformats.org/officeDocument/2006/relationships/slideLayout" Target="../slideLayouts/slideLayout13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Naslov 1"/>
          <p:cNvSpPr/>
          <p:nvPr/>
        </p:nvSpPr>
        <p:spPr>
          <a:xfrm>
            <a:off x="442800" y="3557520"/>
            <a:ext cx="7771680" cy="1469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Autofit/>
          </a:bodyPr>
          <a:p>
            <a:pPr algn="r">
              <a:lnSpc>
                <a:spcPct val="100000"/>
              </a:lnSpc>
            </a:pPr>
            <a:r>
              <a:rPr b="0" lang="sl-SI" sz="2800" spc="-1" strike="noStrike">
                <a:solidFill>
                  <a:srgbClr val="000000"/>
                </a:solidFill>
                <a:latin typeface="Franklin Gothic Book"/>
              </a:rPr>
              <a:t>Text mining</a:t>
            </a:r>
            <a:endParaRPr b="0" lang="en-US" sz="2800" spc="-1" strike="noStrike">
              <a:latin typeface="Arial"/>
            </a:endParaRPr>
          </a:p>
        </p:txBody>
      </p:sp>
      <p:sp>
        <p:nvSpPr>
          <p:cNvPr id="136" name="Podnaslov 2"/>
          <p:cNvSpPr/>
          <p:nvPr/>
        </p:nvSpPr>
        <p:spPr>
          <a:xfrm>
            <a:off x="1785960" y="676440"/>
            <a:ext cx="6400080" cy="175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rmAutofit/>
          </a:bodyPr>
          <a:p>
            <a:pPr algn="r">
              <a:lnSpc>
                <a:spcPct val="100000"/>
              </a:lnSpc>
              <a:spcBef>
                <a:spcPts val="601"/>
              </a:spcBef>
              <a:tabLst>
                <a:tab algn="l" pos="0"/>
              </a:tabLst>
            </a:pPr>
            <a:r>
              <a:rPr b="0" lang="sl-SI" sz="2000" spc="-1" strike="noStrike">
                <a:solidFill>
                  <a:srgbClr val="464653"/>
                </a:solidFill>
                <a:latin typeface="Franklin Gothic Book"/>
              </a:rPr>
              <a:t>ELBA Dushanbe 2022 workshop</a:t>
            </a:r>
            <a:endParaRPr b="0" lang="en-US" sz="2000" spc="-1" strike="noStrike">
              <a:latin typeface="Arial"/>
            </a:endParaRPr>
          </a:p>
        </p:txBody>
      </p:sp>
      <p:sp>
        <p:nvSpPr>
          <p:cNvPr id="137" name="Podnaslov 2"/>
          <p:cNvSpPr/>
          <p:nvPr/>
        </p:nvSpPr>
        <p:spPr>
          <a:xfrm>
            <a:off x="1071720" y="5214960"/>
            <a:ext cx="7143120" cy="823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Autofit/>
          </a:bodyPr>
          <a:p>
            <a:pPr algn="just">
              <a:lnSpc>
                <a:spcPct val="100000"/>
              </a:lnSpc>
              <a:spcBef>
                <a:spcPts val="360"/>
              </a:spcBef>
            </a:pPr>
            <a:r>
              <a:rPr b="0" lang="sl-SI" sz="1800" spc="-1" strike="noStrike">
                <a:solidFill>
                  <a:srgbClr val="898989"/>
                </a:solidFill>
                <a:latin typeface="Arial"/>
                <a:ea typeface="DejaVu Sans"/>
              </a:rPr>
              <a:t>Jernej Vičič   </a:t>
            </a:r>
            <a:r>
              <a:rPr b="0" lang="sl-SI" sz="1800" spc="-1" strike="noStrike">
                <a:solidFill>
                  <a:srgbClr val="898989"/>
                </a:solidFill>
                <a:latin typeface="Arial"/>
                <a:ea typeface="DejaVu Sans"/>
              </a:rPr>
              <a:t>	</a:t>
            </a:r>
            <a:r>
              <a:rPr b="0" lang="sl-SI" sz="1800" spc="-1" strike="noStrike">
                <a:solidFill>
                  <a:srgbClr val="898989"/>
                </a:solidFill>
                <a:latin typeface="Arial"/>
                <a:ea typeface="DejaVu Sans"/>
              </a:rPr>
              <a:t>	</a:t>
            </a:r>
            <a:r>
              <a:rPr b="0" lang="sl-SI" sz="1800" spc="-1" strike="noStrike">
                <a:solidFill>
                  <a:srgbClr val="898989"/>
                </a:solidFill>
                <a:latin typeface="Arial"/>
                <a:ea typeface="DejaVu Sans"/>
              </a:rPr>
              <a:t>	</a:t>
            </a:r>
            <a:r>
              <a:rPr b="0" lang="sl-SI" sz="1800" spc="-1" strike="noStrike">
                <a:solidFill>
                  <a:srgbClr val="898989"/>
                </a:solidFill>
                <a:latin typeface="Arial"/>
                <a:ea typeface="DejaVu Sans"/>
              </a:rPr>
              <a:t>	</a:t>
            </a:r>
            <a:endParaRPr b="0" lang="en-US" sz="18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Rectangle 2"/>
          <p:cNvSpPr/>
          <p:nvPr/>
        </p:nvSpPr>
        <p:spPr>
          <a:xfrm>
            <a:off x="457200" y="254880"/>
            <a:ext cx="8228880" cy="971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b">
            <a:noAutofit/>
          </a:bodyPr>
          <a:p>
            <a:pPr>
              <a:lnSpc>
                <a:spcPct val="100000"/>
              </a:lnSpc>
            </a:pPr>
            <a:r>
              <a:rPr b="0" lang="sl-SI" sz="3200" spc="-1" strike="noStrike">
                <a:solidFill>
                  <a:srgbClr val="464653"/>
                </a:solidFill>
                <a:latin typeface="Franklin Gothic Book"/>
              </a:rPr>
              <a:t>Bag-of-words</a:t>
            </a:r>
            <a:endParaRPr b="0" lang="en-US" sz="3200" spc="-1" strike="noStrike">
              <a:latin typeface="Arial"/>
            </a:endParaRPr>
          </a:p>
        </p:txBody>
      </p:sp>
      <p:sp>
        <p:nvSpPr>
          <p:cNvPr id="160" name="Rectangle 3"/>
          <p:cNvSpPr/>
          <p:nvPr/>
        </p:nvSpPr>
        <p:spPr>
          <a:xfrm>
            <a:off x="457200" y="1219320"/>
            <a:ext cx="8228880" cy="4909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Autofit/>
          </a:bodyPr>
          <a:p>
            <a:pPr marL="272880" indent="-272160">
              <a:lnSpc>
                <a:spcPct val="100000"/>
              </a:lnSpc>
              <a:spcBef>
                <a:spcPts val="601"/>
              </a:spcBef>
              <a:buClr>
                <a:srgbClr val="727ca3"/>
              </a:buClr>
              <a:buSzPct val="76000"/>
              <a:buFont typeface="Wingdings 3" charset="2"/>
              <a:buChar char=""/>
            </a:pPr>
            <a:r>
              <a:rPr b="0" lang="en-US" sz="2600" spc="-1" strike="noStrike">
                <a:solidFill>
                  <a:srgbClr val="000000"/>
                </a:solidFill>
                <a:latin typeface="Arial"/>
              </a:rPr>
              <a:t>simplifying representation</a:t>
            </a:r>
            <a:endParaRPr b="0" lang="en-US" sz="2600" spc="-1" strike="noStrike">
              <a:latin typeface="Arial"/>
            </a:endParaRPr>
          </a:p>
          <a:p>
            <a:pPr lvl="1" marL="432000" indent="-216000">
              <a:lnSpc>
                <a:spcPct val="100000"/>
              </a:lnSpc>
              <a:spcBef>
                <a:spcPts val="601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600" spc="-1" strike="noStrike">
                <a:solidFill>
                  <a:srgbClr val="000000"/>
                </a:solidFill>
                <a:latin typeface="Arial"/>
              </a:rPr>
              <a:t>natural language processing</a:t>
            </a:r>
            <a:endParaRPr b="0" lang="en-US" sz="2600" spc="-1" strike="noStrike">
              <a:latin typeface="Arial"/>
            </a:endParaRPr>
          </a:p>
          <a:p>
            <a:pPr lvl="1" marL="432000" indent="-216000">
              <a:lnSpc>
                <a:spcPct val="100000"/>
              </a:lnSpc>
              <a:spcBef>
                <a:spcPts val="601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600" spc="-1" strike="noStrike">
                <a:solidFill>
                  <a:srgbClr val="000000"/>
                </a:solidFill>
                <a:latin typeface="Arial"/>
              </a:rPr>
              <a:t>information retrieval (IR)</a:t>
            </a:r>
            <a:endParaRPr b="0" lang="en-US" sz="2600" spc="-1" strike="noStrike">
              <a:latin typeface="Arial"/>
            </a:endParaRPr>
          </a:p>
          <a:p>
            <a:pPr lvl="1" marL="432000" indent="-216000">
              <a:lnSpc>
                <a:spcPct val="100000"/>
              </a:lnSpc>
              <a:spcBef>
                <a:spcPts val="601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600" spc="-1" strike="noStrike">
                <a:solidFill>
                  <a:srgbClr val="000000"/>
                </a:solidFill>
                <a:latin typeface="Arial"/>
              </a:rPr>
              <a:t>document classification </a:t>
            </a:r>
            <a:endParaRPr b="0" lang="en-US" sz="2600" spc="-1" strike="noStrike">
              <a:latin typeface="Arial"/>
            </a:endParaRPr>
          </a:p>
          <a:p>
            <a:pPr marL="272880" indent="-272160">
              <a:lnSpc>
                <a:spcPct val="100000"/>
              </a:lnSpc>
              <a:spcBef>
                <a:spcPts val="601"/>
              </a:spcBef>
              <a:buClr>
                <a:srgbClr val="727ca3"/>
              </a:buClr>
              <a:buSzPct val="76000"/>
              <a:buFont typeface="Wingdings 3" charset="2"/>
              <a:buChar char=""/>
            </a:pPr>
            <a:r>
              <a:rPr b="0" lang="en-US" sz="2600" spc="-1" strike="noStrike">
                <a:solidFill>
                  <a:srgbClr val="000000"/>
                </a:solidFill>
                <a:latin typeface="Arial"/>
              </a:rPr>
              <a:t>a text</a:t>
            </a:r>
            <a:endParaRPr b="0" lang="en-US" sz="2600" spc="-1" strike="noStrike">
              <a:latin typeface="Arial"/>
            </a:endParaRPr>
          </a:p>
          <a:p>
            <a:pPr lvl="1" marL="432000" indent="-216000">
              <a:lnSpc>
                <a:spcPct val="100000"/>
              </a:lnSpc>
              <a:spcBef>
                <a:spcPts val="601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600" spc="-1" strike="noStrike">
                <a:solidFill>
                  <a:srgbClr val="000000"/>
                </a:solidFill>
                <a:latin typeface="Arial"/>
              </a:rPr>
              <a:t>sentence or a document </a:t>
            </a:r>
            <a:endParaRPr b="0" lang="en-US" sz="2600" spc="-1" strike="noStrike">
              <a:latin typeface="Arial"/>
            </a:endParaRPr>
          </a:p>
          <a:p>
            <a:pPr lvl="1" marL="432000" indent="-216000">
              <a:lnSpc>
                <a:spcPct val="100000"/>
              </a:lnSpc>
              <a:spcBef>
                <a:spcPts val="601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600" spc="-1" strike="noStrike">
                <a:solidFill>
                  <a:srgbClr val="000000"/>
                </a:solidFill>
                <a:latin typeface="Arial"/>
              </a:rPr>
              <a:t>represented as the bag (multiset) of its words, disregarding grammar and even word order but keeping multiplicity</a:t>
            </a:r>
            <a:endParaRPr b="0" lang="en-US" sz="26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Ograda noge 2"/>
          <p:cNvSpPr/>
          <p:nvPr/>
        </p:nvSpPr>
        <p:spPr>
          <a:xfrm>
            <a:off x="2627280" y="6356520"/>
            <a:ext cx="6047640" cy="364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Autofit/>
          </a:bodyPr>
          <a:p>
            <a:pPr algn="r">
              <a:lnSpc>
                <a:spcPct val="100000"/>
              </a:lnSpc>
            </a:pPr>
            <a:r>
              <a:rPr b="0" lang="en-US" sz="1400" spc="-1" strike="noStrike">
                <a:solidFill>
                  <a:srgbClr val="464653"/>
                </a:solidFill>
                <a:latin typeface="Arial"/>
              </a:rPr>
              <a:t>Jezikovne tehnologije, Jernej Vičič</a:t>
            </a:r>
            <a:endParaRPr b="0" lang="en-US" sz="1400" spc="-1" strike="noStrike">
              <a:latin typeface="Arial"/>
            </a:endParaRPr>
          </a:p>
        </p:txBody>
      </p:sp>
      <p:sp>
        <p:nvSpPr>
          <p:cNvPr id="139" name="Naslov 1"/>
          <p:cNvSpPr/>
          <p:nvPr/>
        </p:nvSpPr>
        <p:spPr>
          <a:xfrm>
            <a:off x="457200" y="152280"/>
            <a:ext cx="8228880" cy="990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b">
            <a:noAutofit/>
          </a:bodyPr>
          <a:p>
            <a:pPr>
              <a:lnSpc>
                <a:spcPct val="100000"/>
              </a:lnSpc>
            </a:pPr>
            <a:r>
              <a:rPr b="0" lang="sl-SI" sz="3200" spc="-1" strike="noStrike">
                <a:solidFill>
                  <a:srgbClr val="464653"/>
                </a:solidFill>
                <a:latin typeface="Franklin Gothic Book"/>
              </a:rPr>
              <a:t>Overview</a:t>
            </a:r>
            <a:endParaRPr b="0" lang="en-US" sz="3200" spc="-1" strike="noStrike">
              <a:latin typeface="Arial"/>
            </a:endParaRPr>
          </a:p>
        </p:txBody>
      </p:sp>
      <p:sp>
        <p:nvSpPr>
          <p:cNvPr id="140" name="Ograda številke diapozitiva 4"/>
          <p:cNvSpPr/>
          <p:nvPr/>
        </p:nvSpPr>
        <p:spPr>
          <a:xfrm>
            <a:off x="612720" y="6356520"/>
            <a:ext cx="1980360" cy="364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Autofit/>
          </a:bodyPr>
          <a:p>
            <a:pPr>
              <a:lnSpc>
                <a:spcPct val="100000"/>
              </a:lnSpc>
            </a:pPr>
            <a:fld id="{EED64AEA-657F-4521-908B-1A8F4E9CB1C6}" type="slidenum">
              <a:rPr b="0" lang="sl-SI" sz="1400" spc="-1" strike="noStrike">
                <a:solidFill>
                  <a:srgbClr val="464653"/>
                </a:solidFill>
                <a:latin typeface="Arial"/>
              </a:rPr>
              <a:t>1</a:t>
            </a:fld>
            <a:endParaRPr b="0" lang="en-US" sz="1400" spc="-1" strike="noStrike">
              <a:latin typeface="Arial"/>
            </a:endParaRPr>
          </a:p>
        </p:txBody>
      </p:sp>
      <p:sp>
        <p:nvSpPr>
          <p:cNvPr id="141" name="Ograda vsebine 5"/>
          <p:cNvSpPr/>
          <p:nvPr/>
        </p:nvSpPr>
        <p:spPr>
          <a:xfrm>
            <a:off x="457200" y="1219320"/>
            <a:ext cx="8228880" cy="4081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Autofit/>
          </a:bodyPr>
          <a:p>
            <a:pPr marL="272880" indent="-272160">
              <a:lnSpc>
                <a:spcPct val="100000"/>
              </a:lnSpc>
              <a:spcBef>
                <a:spcPts val="1199"/>
              </a:spcBef>
              <a:buClr>
                <a:srgbClr val="727ca3"/>
              </a:buClr>
              <a:buSzPct val="76000"/>
              <a:buFont typeface="Wingdings 3" charset="2"/>
              <a:buChar char=""/>
            </a:pPr>
            <a:r>
              <a:rPr b="0" lang="sl-SI" sz="3200" spc="-1" strike="noStrike">
                <a:solidFill>
                  <a:srgbClr val="000000"/>
                </a:solidFill>
                <a:latin typeface="Arial"/>
              </a:rPr>
              <a:t>Introduction,</a:t>
            </a:r>
            <a:endParaRPr b="0" lang="en-US" sz="3200" spc="-1" strike="noStrike">
              <a:latin typeface="Arial"/>
            </a:endParaRPr>
          </a:p>
          <a:p>
            <a:pPr marL="272880" indent="-272160">
              <a:lnSpc>
                <a:spcPct val="100000"/>
              </a:lnSpc>
              <a:spcBef>
                <a:spcPts val="1199"/>
              </a:spcBef>
              <a:buClr>
                <a:srgbClr val="727ca3"/>
              </a:buClr>
              <a:buSzPct val="76000"/>
              <a:buFont typeface="Wingdings 3" charset="2"/>
              <a:buChar char=""/>
            </a:pPr>
            <a:r>
              <a:rPr b="0" lang="sl-SI" sz="3200" spc="-1" strike="noStrike">
                <a:solidFill>
                  <a:srgbClr val="000000"/>
                </a:solidFill>
                <a:latin typeface="Arial"/>
              </a:rPr>
              <a:t>Text cleaning,</a:t>
            </a:r>
            <a:endParaRPr b="0" lang="en-US" sz="3200" spc="-1" strike="noStrike">
              <a:latin typeface="Arial"/>
            </a:endParaRPr>
          </a:p>
          <a:p>
            <a:pPr marL="272880" indent="-272160">
              <a:lnSpc>
                <a:spcPct val="100000"/>
              </a:lnSpc>
              <a:spcBef>
                <a:spcPts val="1199"/>
              </a:spcBef>
              <a:buClr>
                <a:srgbClr val="727ca3"/>
              </a:buClr>
              <a:buSzPct val="76000"/>
              <a:buFont typeface="Wingdings 3" charset="2"/>
              <a:buChar char=""/>
            </a:pPr>
            <a:r>
              <a:rPr b="0" lang="sl-SI" sz="3200" spc="-1" strike="noStrike">
                <a:solidFill>
                  <a:srgbClr val="000000"/>
                </a:solidFill>
                <a:latin typeface="Arial"/>
              </a:rPr>
              <a:t>TF-IDF,</a:t>
            </a:r>
            <a:endParaRPr b="0" lang="en-US" sz="3200" spc="-1" strike="noStrike">
              <a:latin typeface="Arial"/>
            </a:endParaRPr>
          </a:p>
          <a:p>
            <a:pPr marL="272880" indent="-272160">
              <a:lnSpc>
                <a:spcPct val="100000"/>
              </a:lnSpc>
              <a:spcBef>
                <a:spcPts val="1199"/>
              </a:spcBef>
              <a:buClr>
                <a:srgbClr val="727ca3"/>
              </a:buClr>
              <a:buSzPct val="76000"/>
              <a:buFont typeface="Wingdings 3" charset="2"/>
              <a:buChar char=""/>
            </a:pPr>
            <a:r>
              <a:rPr b="0" lang="sl-SI" sz="3200" spc="-1" strike="noStrike">
                <a:solidFill>
                  <a:srgbClr val="000000"/>
                </a:solidFill>
                <a:latin typeface="Arial"/>
              </a:rPr>
              <a:t>Bag of words.</a:t>
            </a:r>
            <a:endParaRPr b="0" lang="en-US" sz="32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1199"/>
              </a:spcBef>
            </a:pPr>
            <a:endParaRPr b="0" lang="en-US" sz="32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Rectangle 2"/>
          <p:cNvSpPr/>
          <p:nvPr/>
        </p:nvSpPr>
        <p:spPr>
          <a:xfrm>
            <a:off x="457200" y="254880"/>
            <a:ext cx="8228880" cy="971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b">
            <a:noAutofit/>
          </a:bodyPr>
          <a:p>
            <a:pPr>
              <a:lnSpc>
                <a:spcPct val="100000"/>
              </a:lnSpc>
            </a:pPr>
            <a:r>
              <a:rPr b="0" lang="sl-SI" sz="3200" spc="-1" strike="noStrike">
                <a:solidFill>
                  <a:srgbClr val="464653"/>
                </a:solidFill>
                <a:latin typeface="Franklin Gothic Book"/>
              </a:rPr>
              <a:t>Introduction</a:t>
            </a:r>
            <a:endParaRPr b="0" lang="en-US" sz="3200" spc="-1" strike="noStrike">
              <a:latin typeface="Arial"/>
            </a:endParaRPr>
          </a:p>
        </p:txBody>
      </p:sp>
      <p:sp>
        <p:nvSpPr>
          <p:cNvPr id="143" name="Rectangle 3"/>
          <p:cNvSpPr/>
          <p:nvPr/>
        </p:nvSpPr>
        <p:spPr>
          <a:xfrm>
            <a:off x="457200" y="1219320"/>
            <a:ext cx="8228880" cy="4909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Autofit/>
          </a:bodyPr>
          <a:p>
            <a:pPr marL="272880" indent="-272160">
              <a:lnSpc>
                <a:spcPct val="100000"/>
              </a:lnSpc>
              <a:spcBef>
                <a:spcPts val="601"/>
              </a:spcBef>
              <a:buClr>
                <a:srgbClr val="727ca3"/>
              </a:buClr>
              <a:buSzPct val="76000"/>
              <a:buFont typeface="Wingdings 3" charset="2"/>
              <a:buChar char=""/>
            </a:pPr>
            <a:r>
              <a:rPr b="0" lang="en-US" sz="2600" spc="-1" strike="noStrike">
                <a:solidFill>
                  <a:srgbClr val="000000"/>
                </a:solidFill>
                <a:latin typeface="Arial"/>
              </a:rPr>
              <a:t>process of deriving high-quality information from text</a:t>
            </a:r>
            <a:endParaRPr b="0" lang="en-US" sz="2600" spc="-1" strike="noStrike">
              <a:latin typeface="Arial"/>
            </a:endParaRPr>
          </a:p>
          <a:p>
            <a:pPr marL="272880" indent="-272160">
              <a:lnSpc>
                <a:spcPct val="100000"/>
              </a:lnSpc>
              <a:spcBef>
                <a:spcPts val="601"/>
              </a:spcBef>
              <a:buClr>
                <a:srgbClr val="727ca3"/>
              </a:buClr>
              <a:buSzPct val="76000"/>
              <a:buFont typeface="Wingdings 3" charset="2"/>
              <a:buChar char=""/>
            </a:pPr>
            <a:r>
              <a:rPr b="0" lang="en-US" sz="2600" spc="-1" strike="noStrike">
                <a:solidFill>
                  <a:srgbClr val="000000"/>
                </a:solidFill>
                <a:latin typeface="Arial"/>
              </a:rPr>
              <a:t>the discovery by computer:</a:t>
            </a:r>
            <a:endParaRPr b="0" lang="en-US" sz="2600" spc="-1" strike="noStrike">
              <a:latin typeface="Arial"/>
            </a:endParaRPr>
          </a:p>
          <a:p>
            <a:pPr lvl="1" marL="432000" indent="-216000">
              <a:lnSpc>
                <a:spcPct val="100000"/>
              </a:lnSpc>
              <a:spcBef>
                <a:spcPts val="601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600" spc="-1" strike="noStrike">
                <a:solidFill>
                  <a:srgbClr val="000000"/>
                </a:solidFill>
                <a:latin typeface="Arial"/>
              </a:rPr>
              <a:t>new, previously unknown information</a:t>
            </a:r>
            <a:endParaRPr b="0" lang="en-US" sz="2600" spc="-1" strike="noStrike">
              <a:latin typeface="Arial"/>
            </a:endParaRPr>
          </a:p>
          <a:p>
            <a:pPr marL="272880" indent="-272160">
              <a:lnSpc>
                <a:spcPct val="100000"/>
              </a:lnSpc>
              <a:spcBef>
                <a:spcPts val="601"/>
              </a:spcBef>
              <a:buClr>
                <a:srgbClr val="727ca3"/>
              </a:buClr>
              <a:buSzPct val="76000"/>
              <a:buFont typeface="Wingdings 3" charset="2"/>
              <a:buChar char=""/>
            </a:pPr>
            <a:r>
              <a:rPr b="0" lang="en-US" sz="2600" spc="-1" strike="noStrike">
                <a:solidFill>
                  <a:srgbClr val="000000"/>
                </a:solidFill>
                <a:latin typeface="Arial"/>
              </a:rPr>
              <a:t>automatically extracting information from different written resources</a:t>
            </a:r>
            <a:endParaRPr b="0" lang="en-US" sz="2600" spc="-1" strike="noStrike">
              <a:latin typeface="Arial"/>
            </a:endParaRPr>
          </a:p>
          <a:p>
            <a:pPr marL="272880" indent="-272160">
              <a:lnSpc>
                <a:spcPct val="100000"/>
              </a:lnSpc>
              <a:spcBef>
                <a:spcPts val="601"/>
              </a:spcBef>
              <a:buClr>
                <a:srgbClr val="727ca3"/>
              </a:buClr>
              <a:buSzPct val="76000"/>
              <a:buFont typeface="Wingdings 3" charset="2"/>
              <a:buChar char=""/>
            </a:pPr>
            <a:r>
              <a:rPr b="0" lang="en-US" sz="2600" spc="-1" strike="noStrike">
                <a:solidFill>
                  <a:srgbClr val="000000"/>
                </a:solidFill>
                <a:latin typeface="Arial"/>
              </a:rPr>
              <a:t>written (electronic) resources:</a:t>
            </a:r>
            <a:endParaRPr b="0" lang="en-US" sz="2600" spc="-1" strike="noStrike">
              <a:latin typeface="Arial"/>
            </a:endParaRPr>
          </a:p>
          <a:p>
            <a:pPr lvl="1" marL="432000" indent="-216000">
              <a:lnSpc>
                <a:spcPct val="100000"/>
              </a:lnSpc>
              <a:spcBef>
                <a:spcPts val="601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600" spc="-1" strike="noStrike">
                <a:solidFill>
                  <a:srgbClr val="000000"/>
                </a:solidFill>
                <a:latin typeface="Arial"/>
              </a:rPr>
              <a:t>websites, books, emails, reviews, and articles</a:t>
            </a:r>
            <a:endParaRPr b="0" lang="en-US" sz="26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Rectangle 2"/>
          <p:cNvSpPr/>
          <p:nvPr/>
        </p:nvSpPr>
        <p:spPr>
          <a:xfrm>
            <a:off x="457200" y="254880"/>
            <a:ext cx="8228880" cy="971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b">
            <a:noAutofit/>
          </a:bodyPr>
          <a:p>
            <a:pPr>
              <a:lnSpc>
                <a:spcPct val="100000"/>
              </a:lnSpc>
            </a:pPr>
            <a:r>
              <a:rPr b="0" lang="sl-SI" sz="3200" spc="-1" strike="noStrike">
                <a:solidFill>
                  <a:srgbClr val="464653"/>
                </a:solidFill>
                <a:latin typeface="Franklin Gothic Book"/>
              </a:rPr>
              <a:t>Text cleaning</a:t>
            </a:r>
            <a:endParaRPr b="0" lang="en-US" sz="3200" spc="-1" strike="noStrike">
              <a:latin typeface="Arial"/>
            </a:endParaRPr>
          </a:p>
        </p:txBody>
      </p:sp>
      <p:sp>
        <p:nvSpPr>
          <p:cNvPr id="145" name="Rectangle 3"/>
          <p:cNvSpPr/>
          <p:nvPr/>
        </p:nvSpPr>
        <p:spPr>
          <a:xfrm>
            <a:off x="457200" y="1219320"/>
            <a:ext cx="8228880" cy="4909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Autofit/>
          </a:bodyPr>
          <a:p>
            <a:pPr marL="272880" indent="-272160">
              <a:lnSpc>
                <a:spcPct val="100000"/>
              </a:lnSpc>
              <a:spcBef>
                <a:spcPts val="601"/>
              </a:spcBef>
              <a:buClr>
                <a:srgbClr val="727ca3"/>
              </a:buClr>
              <a:buSzPct val="76000"/>
              <a:buFont typeface="Wingdings 3" charset="2"/>
              <a:buChar char=""/>
            </a:pPr>
            <a:r>
              <a:rPr b="0" lang="en-US" sz="2600" spc="-1" strike="noStrike">
                <a:solidFill>
                  <a:srgbClr val="000000"/>
                </a:solidFill>
                <a:latin typeface="Arial"/>
              </a:rPr>
              <a:t>obvious errors:</a:t>
            </a:r>
            <a:endParaRPr b="0" lang="en-US" sz="2600" spc="-1" strike="noStrike">
              <a:latin typeface="Arial"/>
            </a:endParaRPr>
          </a:p>
          <a:p>
            <a:pPr lvl="1" marL="432000" indent="-216000">
              <a:lnSpc>
                <a:spcPct val="100000"/>
              </a:lnSpc>
              <a:spcBef>
                <a:spcPts val="601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600" spc="-1" strike="noStrike">
                <a:solidFill>
                  <a:srgbClr val="000000"/>
                </a:solidFill>
                <a:latin typeface="Arial"/>
              </a:rPr>
              <a:t>bad text,</a:t>
            </a:r>
            <a:endParaRPr b="0" lang="en-US" sz="2600" spc="-1" strike="noStrike">
              <a:latin typeface="Arial"/>
            </a:endParaRPr>
          </a:p>
          <a:p>
            <a:pPr lvl="1" marL="432000" indent="-216000">
              <a:lnSpc>
                <a:spcPct val="100000"/>
              </a:lnSpc>
              <a:spcBef>
                <a:spcPts val="601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600" spc="-1" strike="noStrike">
                <a:solidFill>
                  <a:srgbClr val="000000"/>
                </a:solidFill>
                <a:latin typeface="Arial"/>
              </a:rPr>
              <a:t>errors in OCR,</a:t>
            </a:r>
            <a:endParaRPr b="0" lang="en-US" sz="2600" spc="-1" strike="noStrike">
              <a:latin typeface="Arial"/>
            </a:endParaRPr>
          </a:p>
          <a:p>
            <a:pPr lvl="1" marL="432000" indent="-216000">
              <a:lnSpc>
                <a:spcPct val="100000"/>
              </a:lnSpc>
              <a:spcBef>
                <a:spcPts val="601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600" spc="-1" strike="noStrike">
                <a:solidFill>
                  <a:srgbClr val="000000"/>
                </a:solidFill>
                <a:latin typeface="Arial"/>
              </a:rPr>
              <a:t>...  </a:t>
            </a:r>
            <a:endParaRPr b="0" lang="en-US" sz="2600" spc="-1" strike="noStrike">
              <a:latin typeface="Arial"/>
            </a:endParaRPr>
          </a:p>
          <a:p>
            <a:pPr marL="272880" indent="-272160">
              <a:lnSpc>
                <a:spcPct val="100000"/>
              </a:lnSpc>
              <a:spcBef>
                <a:spcPts val="601"/>
              </a:spcBef>
              <a:buClr>
                <a:srgbClr val="727ca3"/>
              </a:buClr>
              <a:buSzPct val="76000"/>
              <a:buFont typeface="Wingdings 3" charset="2"/>
              <a:buChar char=""/>
            </a:pPr>
            <a:r>
              <a:rPr b="0" lang="en-US" sz="2600" spc="-1" strike="noStrike">
                <a:solidFill>
                  <a:srgbClr val="000000"/>
                </a:solidFill>
                <a:latin typeface="Arial"/>
              </a:rPr>
              <a:t>non – important parts of text:</a:t>
            </a:r>
            <a:endParaRPr b="0" lang="en-US" sz="2600" spc="-1" strike="noStrike">
              <a:latin typeface="Arial"/>
            </a:endParaRPr>
          </a:p>
          <a:p>
            <a:pPr lvl="1" marL="432000" indent="-216000">
              <a:lnSpc>
                <a:spcPct val="100000"/>
              </a:lnSpc>
              <a:spcBef>
                <a:spcPts val="601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600" spc="-1" strike="noStrike">
                <a:solidFill>
                  <a:srgbClr val="000000"/>
                </a:solidFill>
                <a:latin typeface="Arial"/>
              </a:rPr>
              <a:t>stopwords.</a:t>
            </a:r>
            <a:endParaRPr b="0" lang="en-US" sz="26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Rectangle 2"/>
          <p:cNvSpPr/>
          <p:nvPr/>
        </p:nvSpPr>
        <p:spPr>
          <a:xfrm>
            <a:off x="457200" y="254880"/>
            <a:ext cx="8228880" cy="971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b">
            <a:noAutofit/>
          </a:bodyPr>
          <a:p>
            <a:pPr>
              <a:lnSpc>
                <a:spcPct val="100000"/>
              </a:lnSpc>
            </a:pPr>
            <a:r>
              <a:rPr b="0" lang="sl-SI" sz="3200" spc="-1" strike="noStrike">
                <a:solidFill>
                  <a:srgbClr val="464653"/>
                </a:solidFill>
                <a:latin typeface="Franklin Gothic Book"/>
              </a:rPr>
              <a:t>Stopwords</a:t>
            </a:r>
            <a:endParaRPr b="0" lang="en-US" sz="3200" spc="-1" strike="noStrike">
              <a:latin typeface="Arial"/>
            </a:endParaRPr>
          </a:p>
        </p:txBody>
      </p:sp>
      <p:sp>
        <p:nvSpPr>
          <p:cNvPr id="147" name="Rectangle 3"/>
          <p:cNvSpPr/>
          <p:nvPr/>
        </p:nvSpPr>
        <p:spPr>
          <a:xfrm>
            <a:off x="457200" y="1219320"/>
            <a:ext cx="8228880" cy="4909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Autofit/>
          </a:bodyPr>
          <a:p>
            <a:pPr marL="272880" indent="-272160">
              <a:lnSpc>
                <a:spcPct val="100000"/>
              </a:lnSpc>
              <a:spcBef>
                <a:spcPts val="601"/>
              </a:spcBef>
              <a:buClr>
                <a:srgbClr val="727ca3"/>
              </a:buClr>
              <a:buSzPct val="76000"/>
              <a:buFont typeface="Wingdings 3" charset="2"/>
              <a:buChar char=""/>
            </a:pPr>
            <a:r>
              <a:rPr b="0" lang="en-US" sz="2400" spc="-1" strike="noStrike">
                <a:solidFill>
                  <a:srgbClr val="000000"/>
                </a:solidFill>
                <a:latin typeface="Arial"/>
              </a:rPr>
              <a:t>any word in a stop list (or stoplist or negative dictionary)</a:t>
            </a:r>
            <a:endParaRPr b="0" lang="en-US" sz="2400" spc="-1" strike="noStrike">
              <a:latin typeface="Arial"/>
            </a:endParaRPr>
          </a:p>
          <a:p>
            <a:pPr lvl="1" marL="432000" indent="-216000">
              <a:lnSpc>
                <a:spcPct val="100000"/>
              </a:lnSpc>
              <a:spcBef>
                <a:spcPts val="601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400" spc="-1" strike="noStrike">
                <a:solidFill>
                  <a:srgbClr val="000000"/>
                </a:solidFill>
                <a:latin typeface="Arial"/>
              </a:rPr>
              <a:t>filtered out (i.e. stopped)</a:t>
            </a:r>
            <a:endParaRPr b="0" lang="en-US" sz="2400" spc="-1" strike="noStrike">
              <a:latin typeface="Arial"/>
            </a:endParaRPr>
          </a:p>
          <a:p>
            <a:pPr lvl="1" marL="432000" indent="-216000">
              <a:lnSpc>
                <a:spcPct val="100000"/>
              </a:lnSpc>
              <a:spcBef>
                <a:spcPts val="601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400" spc="-1" strike="noStrike">
                <a:solidFill>
                  <a:srgbClr val="000000"/>
                </a:solidFill>
                <a:latin typeface="Arial"/>
              </a:rPr>
              <a:t>before or after processing of natural language data (text)</a:t>
            </a:r>
            <a:endParaRPr b="0" lang="en-US" sz="2400" spc="-1" strike="noStrike">
              <a:latin typeface="Arial"/>
            </a:endParaRPr>
          </a:p>
          <a:p>
            <a:pPr lvl="1" marL="432000" indent="-216000">
              <a:lnSpc>
                <a:spcPct val="100000"/>
              </a:lnSpc>
              <a:spcBef>
                <a:spcPts val="601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400" spc="-1" strike="noStrike">
                <a:solidFill>
                  <a:srgbClr val="000000"/>
                </a:solidFill>
                <a:latin typeface="Arial"/>
              </a:rPr>
              <a:t>very frequent words</a:t>
            </a:r>
            <a:endParaRPr b="0" lang="en-US" sz="2400" spc="-1" strike="noStrike">
              <a:latin typeface="Arial"/>
            </a:endParaRPr>
          </a:p>
          <a:p>
            <a:pPr lvl="1" marL="432000" indent="-216000">
              <a:lnSpc>
                <a:spcPct val="100000"/>
              </a:lnSpc>
              <a:spcBef>
                <a:spcPts val="601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400" spc="-1" strike="noStrike">
                <a:solidFill>
                  <a:srgbClr val="000000"/>
                </a:solidFill>
                <a:latin typeface="Arial"/>
              </a:rPr>
              <a:t>non-frequent words</a:t>
            </a:r>
            <a:endParaRPr b="0" lang="en-US" sz="2400" spc="-1" strike="noStrike">
              <a:latin typeface="Arial"/>
            </a:endParaRPr>
          </a:p>
          <a:p>
            <a:pPr marL="272880" indent="-272160">
              <a:lnSpc>
                <a:spcPct val="100000"/>
              </a:lnSpc>
              <a:spcBef>
                <a:spcPts val="601"/>
              </a:spcBef>
              <a:buClr>
                <a:srgbClr val="727ca3"/>
              </a:buClr>
              <a:buSzPct val="76000"/>
              <a:buFont typeface="Wingdings 3" charset="2"/>
              <a:buChar char=""/>
            </a:pPr>
            <a:r>
              <a:rPr b="0" lang="en-US" sz="2400" spc="-1" strike="noStrike">
                <a:solidFill>
                  <a:srgbClr val="000000"/>
                </a:solidFill>
                <a:latin typeface="Arial"/>
              </a:rPr>
              <a:t>no universal list</a:t>
            </a:r>
            <a:endParaRPr b="0" lang="en-US" sz="2400" spc="-1" strike="noStrike">
              <a:latin typeface="Arial"/>
            </a:endParaRPr>
          </a:p>
          <a:p>
            <a:pPr marL="272880" indent="-272160">
              <a:lnSpc>
                <a:spcPct val="100000"/>
              </a:lnSpc>
              <a:spcBef>
                <a:spcPts val="601"/>
              </a:spcBef>
              <a:buClr>
                <a:srgbClr val="727ca3"/>
              </a:buClr>
              <a:buSzPct val="76000"/>
              <a:buFont typeface="Wingdings 3" charset="2"/>
              <a:buChar char=""/>
            </a:pPr>
            <a:r>
              <a:rPr b="0" lang="en-US" sz="2400" spc="-1" strike="noStrike">
                <a:solidFill>
                  <a:srgbClr val="000000"/>
                </a:solidFill>
                <a:latin typeface="Arial"/>
              </a:rPr>
              <a:t>dependent on domain and task</a:t>
            </a:r>
            <a:endParaRPr b="0" lang="en-US" sz="2400" spc="-1" strike="noStrike">
              <a:latin typeface="Arial"/>
            </a:endParaRPr>
          </a:p>
          <a:p>
            <a:pPr marL="272880" indent="-272160">
              <a:lnSpc>
                <a:spcPct val="100000"/>
              </a:lnSpc>
              <a:spcBef>
                <a:spcPts val="601"/>
              </a:spcBef>
              <a:buClr>
                <a:srgbClr val="727ca3"/>
              </a:buClr>
              <a:buSzPct val="76000"/>
              <a:buFont typeface="Wingdings 3" charset="2"/>
              <a:buChar char=""/>
            </a:pPr>
            <a:r>
              <a:rPr b="0" lang="en-US" sz="2400" spc="-1" strike="noStrike">
                <a:solidFill>
                  <a:srgbClr val="000000"/>
                </a:solidFill>
                <a:latin typeface="Arial"/>
              </a:rPr>
              <a:t>Unigrams</a:t>
            </a:r>
            <a:endParaRPr b="0" lang="en-US" sz="2400" spc="-1" strike="noStrike">
              <a:latin typeface="Arial"/>
            </a:endParaRPr>
          </a:p>
          <a:p>
            <a:pPr marL="272880" indent="-272160">
              <a:lnSpc>
                <a:spcPct val="100000"/>
              </a:lnSpc>
              <a:spcBef>
                <a:spcPts val="601"/>
              </a:spcBef>
              <a:buClr>
                <a:srgbClr val="727ca3"/>
              </a:buClr>
              <a:buSzPct val="76000"/>
              <a:buFont typeface="Wingdings 3" charset="2"/>
              <a:buChar char=""/>
            </a:pPr>
            <a:r>
              <a:rPr b="0" lang="en-US" sz="2400" spc="-1" strike="noStrike">
                <a:solidFill>
                  <a:srgbClr val="000000"/>
                </a:solidFill>
                <a:latin typeface="Arial"/>
              </a:rPr>
              <a:t>Bigrams</a:t>
            </a:r>
            <a:endParaRPr b="0" lang="en-US" sz="2400" spc="-1" strike="noStrike">
              <a:latin typeface="Arial"/>
            </a:endParaRPr>
          </a:p>
          <a:p>
            <a:pPr marL="272880" indent="-272160">
              <a:lnSpc>
                <a:spcPct val="100000"/>
              </a:lnSpc>
              <a:spcBef>
                <a:spcPts val="601"/>
              </a:spcBef>
              <a:buClr>
                <a:srgbClr val="727ca3"/>
              </a:buClr>
              <a:buSzPct val="76000"/>
              <a:buFont typeface="Wingdings 3" charset="2"/>
              <a:buChar char=""/>
            </a:pPr>
            <a:r>
              <a:rPr b="0" lang="en-US" sz="2400" spc="-1" strike="noStrike">
                <a:solidFill>
                  <a:srgbClr val="000000"/>
                </a:solidFill>
                <a:latin typeface="Arial"/>
              </a:rPr>
              <a:t>(trigrams)</a:t>
            </a:r>
            <a:endParaRPr b="0" lang="en-US" sz="24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Rectangle 2_1"/>
          <p:cNvSpPr/>
          <p:nvPr/>
        </p:nvSpPr>
        <p:spPr>
          <a:xfrm>
            <a:off x="457200" y="254880"/>
            <a:ext cx="8228880" cy="971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b">
            <a:noAutofit/>
          </a:bodyPr>
          <a:p>
            <a:pPr>
              <a:lnSpc>
                <a:spcPct val="100000"/>
              </a:lnSpc>
            </a:pPr>
            <a:r>
              <a:rPr b="0" lang="sl-SI" sz="3200" spc="-1" strike="noStrike">
                <a:solidFill>
                  <a:srgbClr val="464653"/>
                </a:solidFill>
                <a:latin typeface="Franklin Gothic Book"/>
              </a:rPr>
              <a:t>Stopwords</a:t>
            </a:r>
            <a:endParaRPr b="0" lang="en-US" sz="3200" spc="-1" strike="noStrike">
              <a:latin typeface="Arial"/>
            </a:endParaRPr>
          </a:p>
        </p:txBody>
      </p:sp>
      <p:sp>
        <p:nvSpPr>
          <p:cNvPr id="149" name="Rectangle 3_2"/>
          <p:cNvSpPr/>
          <p:nvPr/>
        </p:nvSpPr>
        <p:spPr>
          <a:xfrm>
            <a:off x="457200" y="1219320"/>
            <a:ext cx="8228880" cy="4909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Autofit/>
          </a:bodyPr>
          <a:p>
            <a:pPr marL="272880" indent="-272160">
              <a:lnSpc>
                <a:spcPct val="100000"/>
              </a:lnSpc>
              <a:spcBef>
                <a:spcPts val="601"/>
              </a:spcBef>
              <a:buClr>
                <a:srgbClr val="727ca3"/>
              </a:buClr>
              <a:buSzPct val="76000"/>
              <a:buFont typeface="Wingdings 3" charset="2"/>
              <a:buChar char=""/>
            </a:pPr>
            <a:r>
              <a:rPr b="0" lang="en-US" sz="2400" spc="-1" strike="noStrike">
                <a:solidFill>
                  <a:srgbClr val="000000"/>
                </a:solidFill>
                <a:latin typeface="Arial"/>
              </a:rPr>
              <a:t>English:</a:t>
            </a:r>
            <a:endParaRPr b="0" lang="en-US" sz="2400" spc="-1" strike="noStrike">
              <a:latin typeface="Arial"/>
            </a:endParaRPr>
          </a:p>
          <a:p>
            <a:pPr lvl="1" marL="432000" indent="-216000">
              <a:lnSpc>
                <a:spcPct val="100000"/>
              </a:lnSpc>
              <a:spcBef>
                <a:spcPts val="601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400" spc="-1" strike="noStrike">
                <a:solidFill>
                  <a:srgbClr val="000000"/>
                </a:solidFill>
                <a:latin typeface="Arial"/>
              </a:rPr>
              <a:t>some of the most frequent words:</a:t>
            </a:r>
            <a:endParaRPr b="0" lang="en-US" sz="2400" spc="-1" strike="noStrike">
              <a:latin typeface="Arial"/>
            </a:endParaRPr>
          </a:p>
          <a:p>
            <a:pPr lvl="1" marL="432000" indent="-216000">
              <a:lnSpc>
                <a:spcPct val="100000"/>
              </a:lnSpc>
              <a:spcBef>
                <a:spcPts val="601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400" spc="-1" strike="noStrike">
                <a:solidFill>
                  <a:srgbClr val="000000"/>
                </a:solidFill>
                <a:latin typeface="Arial"/>
              </a:rPr>
              <a:t>used mostly for syntax (function words)</a:t>
            </a:r>
            <a:endParaRPr b="0" lang="en-US" sz="2400" spc="-1" strike="noStrike">
              <a:latin typeface="Arial"/>
            </a:endParaRPr>
          </a:p>
          <a:p>
            <a:pPr lvl="1" marL="432000" indent="-216000">
              <a:lnSpc>
                <a:spcPct val="100000"/>
              </a:lnSpc>
              <a:spcBef>
                <a:spcPts val="601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400" spc="-1" strike="noStrike">
                <a:solidFill>
                  <a:srgbClr val="000000"/>
                </a:solidFill>
                <a:latin typeface="Arial"/>
                <a:hlinkClick r:id="rId1"/>
              </a:rPr>
              <a:t>Example (NTLK)</a:t>
            </a:r>
            <a:endParaRPr b="0" lang="en-US" sz="24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Rectangle 2_2"/>
          <p:cNvSpPr/>
          <p:nvPr/>
        </p:nvSpPr>
        <p:spPr>
          <a:xfrm>
            <a:off x="457200" y="254880"/>
            <a:ext cx="8228880" cy="971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b">
            <a:noAutofit/>
          </a:bodyPr>
          <a:p>
            <a:pPr>
              <a:lnSpc>
                <a:spcPct val="100000"/>
              </a:lnSpc>
            </a:pPr>
            <a:r>
              <a:rPr b="0" lang="sl-SI" sz="3200" spc="-1" strike="noStrike">
                <a:solidFill>
                  <a:srgbClr val="464653"/>
                </a:solidFill>
                <a:latin typeface="Franklin Gothic Book"/>
              </a:rPr>
              <a:t>Stopwords</a:t>
            </a:r>
            <a:endParaRPr b="0" lang="en-US" sz="3200" spc="-1" strike="noStrike">
              <a:latin typeface="Arial"/>
            </a:endParaRPr>
          </a:p>
        </p:txBody>
      </p:sp>
      <p:sp>
        <p:nvSpPr>
          <p:cNvPr id="151" name="Rectangle 3_3"/>
          <p:cNvSpPr/>
          <p:nvPr/>
        </p:nvSpPr>
        <p:spPr>
          <a:xfrm>
            <a:off x="457200" y="1219320"/>
            <a:ext cx="8228880" cy="4909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Autofit/>
          </a:bodyPr>
          <a:p>
            <a:pPr marL="272880" indent="-272160">
              <a:lnSpc>
                <a:spcPct val="100000"/>
              </a:lnSpc>
              <a:spcBef>
                <a:spcPts val="601"/>
              </a:spcBef>
              <a:buClr>
                <a:srgbClr val="727ca3"/>
              </a:buClr>
              <a:buSzPct val="76000"/>
              <a:buFont typeface="Wingdings 3" charset="2"/>
              <a:buChar char=""/>
            </a:pPr>
            <a:r>
              <a:rPr b="0" lang="en-US" sz="2400" spc="-1" strike="noStrike">
                <a:solidFill>
                  <a:srgbClr val="000000"/>
                </a:solidFill>
                <a:latin typeface="Arial"/>
              </a:rPr>
              <a:t>Highly agglutinative languages:</a:t>
            </a:r>
            <a:endParaRPr b="0" lang="en-US" sz="2400" spc="-1" strike="noStrike">
              <a:latin typeface="Arial"/>
            </a:endParaRPr>
          </a:p>
          <a:p>
            <a:pPr lvl="1" marL="432000" indent="-216000">
              <a:lnSpc>
                <a:spcPct val="100000"/>
              </a:lnSpc>
              <a:spcBef>
                <a:spcPts val="601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400" spc="-1" strike="noStrike">
                <a:solidFill>
                  <a:srgbClr val="000000"/>
                </a:solidFill>
                <a:latin typeface="Arial"/>
              </a:rPr>
              <a:t>some of the most frequent words</a:t>
            </a:r>
            <a:endParaRPr b="0" lang="en-US" sz="2400" spc="-1" strike="noStrike">
              <a:latin typeface="Arial"/>
            </a:endParaRPr>
          </a:p>
          <a:p>
            <a:pPr lvl="1" marL="432000" indent="-216000">
              <a:lnSpc>
                <a:spcPct val="100000"/>
              </a:lnSpc>
              <a:spcBef>
                <a:spcPts val="601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400" spc="-1" strike="noStrike">
                <a:solidFill>
                  <a:srgbClr val="000000"/>
                </a:solidFill>
                <a:latin typeface="Arial"/>
              </a:rPr>
              <a:t>used mostly for syntax (function words</a:t>
            </a:r>
            <a:endParaRPr b="0" lang="en-US" sz="2400" spc="-1" strike="noStrike">
              <a:latin typeface="Arial"/>
            </a:endParaRPr>
          </a:p>
          <a:p>
            <a:pPr lvl="1" marL="432000" indent="-216000">
              <a:lnSpc>
                <a:spcPct val="100000"/>
              </a:lnSpc>
              <a:spcBef>
                <a:spcPts val="601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400" spc="-1" strike="noStrike">
                <a:solidFill>
                  <a:srgbClr val="c9211e"/>
                </a:solidFill>
                <a:latin typeface="Arial"/>
              </a:rPr>
              <a:t>PLUS</a:t>
            </a:r>
            <a:endParaRPr b="0" lang="en-US" sz="2400" spc="-1" strike="noStrike">
              <a:latin typeface="Arial"/>
            </a:endParaRPr>
          </a:p>
          <a:p>
            <a:pPr lvl="1" marL="432000" indent="-216000">
              <a:lnSpc>
                <a:spcPct val="100000"/>
              </a:lnSpc>
              <a:spcBef>
                <a:spcPts val="601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400" spc="-1" strike="noStrike">
                <a:solidFill>
                  <a:srgbClr val="000000"/>
                </a:solidFill>
                <a:latin typeface="Arial"/>
              </a:rPr>
              <a:t>Some of the non-frequent words</a:t>
            </a:r>
            <a:endParaRPr b="0" lang="en-US" sz="2400" spc="-1" strike="noStrike">
              <a:latin typeface="Arial"/>
            </a:endParaRPr>
          </a:p>
          <a:p>
            <a:pPr lvl="1" marL="432000" indent="-216000">
              <a:lnSpc>
                <a:spcPct val="100000"/>
              </a:lnSpc>
              <a:spcBef>
                <a:spcPts val="601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400" spc="-1" strike="noStrike">
                <a:solidFill>
                  <a:srgbClr val="000000"/>
                </a:solidFill>
                <a:latin typeface="Arial"/>
              </a:rPr>
              <a:t>Lowest values of TF-IDF</a:t>
            </a:r>
            <a:endParaRPr b="0" lang="en-US" sz="2400" spc="-1" strike="noStrike">
              <a:latin typeface="Arial"/>
            </a:endParaRPr>
          </a:p>
          <a:p>
            <a:pPr lvl="1" marL="432000" indent="-216000">
              <a:lnSpc>
                <a:spcPct val="100000"/>
              </a:lnSpc>
              <a:spcBef>
                <a:spcPts val="601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400" spc="-1" strike="noStrike">
                <a:solidFill>
                  <a:srgbClr val="000000"/>
                </a:solidFill>
                <a:latin typeface="Arial"/>
                <a:hlinkClick r:id="rId1"/>
              </a:rPr>
              <a:t>Example (Uzbek)</a:t>
            </a:r>
            <a:endParaRPr b="0" lang="en-US" sz="24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Rectangle 2"/>
          <p:cNvSpPr/>
          <p:nvPr/>
        </p:nvSpPr>
        <p:spPr>
          <a:xfrm>
            <a:off x="457200" y="254880"/>
            <a:ext cx="8228880" cy="971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b">
            <a:noAutofit/>
          </a:bodyPr>
          <a:p>
            <a:pPr>
              <a:lnSpc>
                <a:spcPct val="100000"/>
              </a:lnSpc>
            </a:pPr>
            <a:r>
              <a:rPr b="0" lang="sl-SI" sz="3200" spc="-1" strike="noStrike">
                <a:solidFill>
                  <a:srgbClr val="464653"/>
                </a:solidFill>
                <a:latin typeface="Franklin Gothic Book"/>
              </a:rPr>
              <a:t>TF-IDF</a:t>
            </a:r>
            <a:endParaRPr b="0" lang="en-US" sz="3200" spc="-1" strike="noStrike">
              <a:latin typeface="Arial"/>
            </a:endParaRPr>
          </a:p>
        </p:txBody>
      </p:sp>
      <p:sp>
        <p:nvSpPr>
          <p:cNvPr id="153" name="Rectangle 3"/>
          <p:cNvSpPr/>
          <p:nvPr/>
        </p:nvSpPr>
        <p:spPr>
          <a:xfrm>
            <a:off x="457200" y="1219320"/>
            <a:ext cx="8228880" cy="4909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Autofit/>
          </a:bodyPr>
          <a:p>
            <a:pPr marL="272880" indent="-272160">
              <a:lnSpc>
                <a:spcPct val="100000"/>
              </a:lnSpc>
              <a:spcBef>
                <a:spcPts val="601"/>
              </a:spcBef>
              <a:buClr>
                <a:srgbClr val="727ca3"/>
              </a:buClr>
              <a:buSzPct val="76000"/>
              <a:buFont typeface="Wingdings 3" charset="2"/>
              <a:buChar char=""/>
            </a:pPr>
            <a:r>
              <a:rPr b="0" lang="en-US" sz="2600" spc="-1" strike="noStrike">
                <a:solidFill>
                  <a:srgbClr val="000000"/>
                </a:solidFill>
                <a:latin typeface="Arial"/>
              </a:rPr>
              <a:t>term frequency–inverse document frequency,</a:t>
            </a:r>
            <a:endParaRPr b="0" lang="en-US" sz="2600" spc="-1" strike="noStrike">
              <a:latin typeface="Arial"/>
            </a:endParaRPr>
          </a:p>
          <a:p>
            <a:pPr marL="272880" indent="-272160">
              <a:lnSpc>
                <a:spcPct val="100000"/>
              </a:lnSpc>
              <a:spcBef>
                <a:spcPts val="601"/>
              </a:spcBef>
              <a:buClr>
                <a:srgbClr val="727ca3"/>
              </a:buClr>
              <a:buSzPct val="76000"/>
              <a:buFont typeface="Wingdings 3" charset="2"/>
              <a:buChar char=""/>
            </a:pPr>
            <a:r>
              <a:rPr b="0" lang="en-US" sz="2600" spc="-1" strike="noStrike">
                <a:solidFill>
                  <a:srgbClr val="000000"/>
                </a:solidFill>
                <a:latin typeface="Arial"/>
              </a:rPr>
              <a:t>product of two statistics, </a:t>
            </a:r>
            <a:endParaRPr b="0" lang="en-US" sz="2600" spc="-1" strike="noStrike">
              <a:latin typeface="Arial"/>
            </a:endParaRPr>
          </a:p>
          <a:p>
            <a:pPr lvl="1" marL="432000" indent="-216000">
              <a:lnSpc>
                <a:spcPct val="100000"/>
              </a:lnSpc>
              <a:spcBef>
                <a:spcPts val="601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600" spc="-1" strike="noStrike">
                <a:solidFill>
                  <a:srgbClr val="000000"/>
                </a:solidFill>
                <a:latin typeface="Arial"/>
              </a:rPr>
              <a:t>term frequency</a:t>
            </a:r>
            <a:endParaRPr b="0" lang="en-US" sz="2600" spc="-1" strike="noStrike">
              <a:latin typeface="Arial"/>
            </a:endParaRPr>
          </a:p>
          <a:p>
            <a:pPr lvl="1" marL="432000" indent="-216000">
              <a:lnSpc>
                <a:spcPct val="100000"/>
              </a:lnSpc>
              <a:spcBef>
                <a:spcPts val="601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600" spc="-1" strike="noStrike">
                <a:solidFill>
                  <a:srgbClr val="000000"/>
                </a:solidFill>
                <a:latin typeface="Arial"/>
              </a:rPr>
              <a:t>inverse document frequency.</a:t>
            </a:r>
            <a:endParaRPr b="0" lang="en-US" sz="2600" spc="-1" strike="noStrike">
              <a:latin typeface="Arial"/>
            </a:endParaRPr>
          </a:p>
          <a:p>
            <a:pPr marL="272880" indent="-272160">
              <a:lnSpc>
                <a:spcPct val="100000"/>
              </a:lnSpc>
              <a:spcBef>
                <a:spcPts val="601"/>
              </a:spcBef>
              <a:buClr>
                <a:srgbClr val="727ca3"/>
              </a:buClr>
              <a:buSzPct val="76000"/>
              <a:buFont typeface="Wingdings 3" charset="2"/>
              <a:buChar char=""/>
            </a:pPr>
            <a:endParaRPr b="0" lang="en-US" sz="2600" spc="-1" strike="noStrike">
              <a:latin typeface="Arial"/>
            </a:endParaRPr>
          </a:p>
        </p:txBody>
      </p:sp>
      <p:pic>
        <p:nvPicPr>
          <p:cNvPr id="154" name="" descr=""/>
          <p:cNvPicPr/>
          <p:nvPr/>
        </p:nvPicPr>
        <p:blipFill>
          <a:blip r:embed="rId1"/>
          <a:stretch/>
        </p:blipFill>
        <p:spPr>
          <a:xfrm>
            <a:off x="2238840" y="4114800"/>
            <a:ext cx="3933360" cy="4950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Rectangle 2_0"/>
          <p:cNvSpPr/>
          <p:nvPr/>
        </p:nvSpPr>
        <p:spPr>
          <a:xfrm>
            <a:off x="457200" y="254880"/>
            <a:ext cx="8228880" cy="971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b">
            <a:noAutofit/>
          </a:bodyPr>
          <a:p>
            <a:pPr>
              <a:lnSpc>
                <a:spcPct val="100000"/>
              </a:lnSpc>
            </a:pPr>
            <a:r>
              <a:rPr b="0" lang="sl-SI" sz="3200" spc="-1" strike="noStrike">
                <a:solidFill>
                  <a:srgbClr val="464653"/>
                </a:solidFill>
                <a:latin typeface="Franklin Gothic Book"/>
              </a:rPr>
              <a:t>TF-IDF</a:t>
            </a:r>
            <a:endParaRPr b="0" lang="en-US" sz="3200" spc="-1" strike="noStrike">
              <a:latin typeface="Arial"/>
            </a:endParaRPr>
          </a:p>
        </p:txBody>
      </p:sp>
      <p:sp>
        <p:nvSpPr>
          <p:cNvPr id="156" name="Rectangle 3_1"/>
          <p:cNvSpPr/>
          <p:nvPr/>
        </p:nvSpPr>
        <p:spPr>
          <a:xfrm>
            <a:off x="457200" y="1219320"/>
            <a:ext cx="8228880" cy="4909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Autofit/>
          </a:bodyPr>
          <a:p>
            <a:pPr marL="272880" indent="-272160">
              <a:lnSpc>
                <a:spcPct val="100000"/>
              </a:lnSpc>
              <a:spcBef>
                <a:spcPts val="601"/>
              </a:spcBef>
              <a:buClr>
                <a:srgbClr val="727ca3"/>
              </a:buClr>
              <a:buSzPct val="76000"/>
              <a:buFont typeface="Wingdings 3" charset="2"/>
              <a:buChar char=""/>
            </a:pPr>
            <a:r>
              <a:rPr b="1" lang="en-US" sz="2600" spc="-1" strike="noStrike">
                <a:solidFill>
                  <a:srgbClr val="000000"/>
                </a:solidFill>
                <a:latin typeface="Arial"/>
              </a:rPr>
              <a:t>t</a:t>
            </a:r>
            <a:r>
              <a:rPr b="1" lang="en-US" sz="2600" spc="-1" strike="noStrike">
                <a:solidFill>
                  <a:srgbClr val="000000"/>
                </a:solidFill>
                <a:latin typeface="Arial"/>
              </a:rPr>
              <a:t>e</a:t>
            </a:r>
            <a:r>
              <a:rPr b="1" lang="en-US" sz="2600" spc="-1" strike="noStrike">
                <a:solidFill>
                  <a:srgbClr val="000000"/>
                </a:solidFill>
                <a:latin typeface="Arial"/>
              </a:rPr>
              <a:t>r</a:t>
            </a:r>
            <a:r>
              <a:rPr b="1" lang="en-US" sz="2600" spc="-1" strike="noStrike">
                <a:solidFill>
                  <a:srgbClr val="000000"/>
                </a:solidFill>
                <a:latin typeface="Arial"/>
              </a:rPr>
              <a:t>m</a:t>
            </a:r>
            <a:r>
              <a:rPr b="1" lang="en-US" sz="2600" spc="-1" strike="noStrike">
                <a:solidFill>
                  <a:srgbClr val="000000"/>
                </a:solidFill>
                <a:latin typeface="Arial"/>
              </a:rPr>
              <a:t> </a:t>
            </a:r>
            <a:r>
              <a:rPr b="1" lang="en-US" sz="2600" spc="-1" strike="noStrike">
                <a:solidFill>
                  <a:srgbClr val="000000"/>
                </a:solidFill>
                <a:latin typeface="Arial"/>
              </a:rPr>
              <a:t>f</a:t>
            </a:r>
            <a:r>
              <a:rPr b="1" lang="en-US" sz="2600" spc="-1" strike="noStrike">
                <a:solidFill>
                  <a:srgbClr val="000000"/>
                </a:solidFill>
                <a:latin typeface="Arial"/>
              </a:rPr>
              <a:t>r</a:t>
            </a:r>
            <a:r>
              <a:rPr b="1" lang="en-US" sz="2600" spc="-1" strike="noStrike">
                <a:solidFill>
                  <a:srgbClr val="000000"/>
                </a:solidFill>
                <a:latin typeface="Arial"/>
              </a:rPr>
              <a:t>e</a:t>
            </a:r>
            <a:r>
              <a:rPr b="1" lang="en-US" sz="2600" spc="-1" strike="noStrike">
                <a:solidFill>
                  <a:srgbClr val="000000"/>
                </a:solidFill>
                <a:latin typeface="Arial"/>
              </a:rPr>
              <a:t>q</a:t>
            </a:r>
            <a:r>
              <a:rPr b="1" lang="en-US" sz="2600" spc="-1" strike="noStrike">
                <a:solidFill>
                  <a:srgbClr val="000000"/>
                </a:solidFill>
                <a:latin typeface="Arial"/>
              </a:rPr>
              <a:t>u</a:t>
            </a:r>
            <a:r>
              <a:rPr b="1" lang="en-US" sz="2600" spc="-1" strike="noStrike">
                <a:solidFill>
                  <a:srgbClr val="000000"/>
                </a:solidFill>
                <a:latin typeface="Arial"/>
              </a:rPr>
              <a:t>e</a:t>
            </a:r>
            <a:r>
              <a:rPr b="1" lang="en-US" sz="2600" spc="-1" strike="noStrike">
                <a:solidFill>
                  <a:srgbClr val="000000"/>
                </a:solidFill>
                <a:latin typeface="Arial"/>
              </a:rPr>
              <a:t>n</a:t>
            </a:r>
            <a:r>
              <a:rPr b="1" lang="en-US" sz="2600" spc="-1" strike="noStrike">
                <a:solidFill>
                  <a:srgbClr val="000000"/>
                </a:solidFill>
                <a:latin typeface="Arial"/>
              </a:rPr>
              <a:t>c</a:t>
            </a:r>
            <a:r>
              <a:rPr b="1" lang="en-US" sz="2600" spc="-1" strike="noStrike">
                <a:solidFill>
                  <a:srgbClr val="000000"/>
                </a:solidFill>
                <a:latin typeface="Arial"/>
              </a:rPr>
              <a:t>y</a:t>
            </a:r>
            <a:r>
              <a:rPr b="0" lang="en-US" sz="2600" spc="-1" strike="noStrike">
                <a:solidFill>
                  <a:srgbClr val="000000"/>
                </a:solidFill>
                <a:latin typeface="Arial"/>
              </a:rPr>
              <a:t>,</a:t>
            </a:r>
            <a:r>
              <a:rPr b="0" lang="en-US" sz="2600" spc="-1" strike="noStrike">
                <a:solidFill>
                  <a:srgbClr val="000000"/>
                </a:solidFill>
                <a:latin typeface="Arial"/>
              </a:rPr>
              <a:t> </a:t>
            </a:r>
            <a:r>
              <a:rPr b="0" lang="en-US" sz="2600" spc="-1" strike="noStrike">
                <a:solidFill>
                  <a:srgbClr val="000000"/>
                </a:solidFill>
                <a:latin typeface="Arial"/>
              </a:rPr>
              <a:t>t</a:t>
            </a:r>
            <a:r>
              <a:rPr b="0" lang="en-US" sz="2600" spc="-1" strike="noStrike">
                <a:solidFill>
                  <a:srgbClr val="000000"/>
                </a:solidFill>
                <a:latin typeface="Arial"/>
              </a:rPr>
              <a:t>f</a:t>
            </a:r>
            <a:r>
              <a:rPr b="0" lang="en-US" sz="2600" spc="-1" strike="noStrike">
                <a:solidFill>
                  <a:srgbClr val="000000"/>
                </a:solidFill>
                <a:latin typeface="Arial"/>
              </a:rPr>
              <a:t>(</a:t>
            </a:r>
            <a:r>
              <a:rPr b="0" lang="en-US" sz="2600" spc="-1" strike="noStrike">
                <a:solidFill>
                  <a:srgbClr val="000000"/>
                </a:solidFill>
                <a:latin typeface="Arial"/>
              </a:rPr>
              <a:t>t</a:t>
            </a:r>
            <a:r>
              <a:rPr b="0" lang="en-US" sz="2600" spc="-1" strike="noStrike">
                <a:solidFill>
                  <a:srgbClr val="000000"/>
                </a:solidFill>
                <a:latin typeface="Arial"/>
              </a:rPr>
              <a:t>,</a:t>
            </a:r>
            <a:r>
              <a:rPr b="0" lang="en-US" sz="2600" spc="-1" strike="noStrike">
                <a:solidFill>
                  <a:srgbClr val="000000"/>
                </a:solidFill>
                <a:latin typeface="Arial"/>
              </a:rPr>
              <a:t>d</a:t>
            </a:r>
            <a:r>
              <a:rPr b="0" lang="en-US" sz="2600" spc="-1" strike="noStrike">
                <a:solidFill>
                  <a:srgbClr val="000000"/>
                </a:solidFill>
                <a:latin typeface="Arial"/>
              </a:rPr>
              <a:t>)</a:t>
            </a:r>
            <a:r>
              <a:rPr b="0" lang="en-US" sz="2600" spc="-1" strike="noStrike">
                <a:solidFill>
                  <a:srgbClr val="000000"/>
                </a:solidFill>
                <a:latin typeface="Arial"/>
              </a:rPr>
              <a:t>,</a:t>
            </a:r>
            <a:r>
              <a:rPr b="0" lang="en-US" sz="2600" spc="-1" strike="noStrike">
                <a:solidFill>
                  <a:srgbClr val="000000"/>
                </a:solidFill>
                <a:latin typeface="Arial"/>
              </a:rPr>
              <a:t> </a:t>
            </a:r>
            <a:r>
              <a:rPr b="0" lang="en-US" sz="2600" spc="-1" strike="noStrike">
                <a:solidFill>
                  <a:srgbClr val="000000"/>
                </a:solidFill>
                <a:latin typeface="Arial"/>
              </a:rPr>
              <a:t>i</a:t>
            </a:r>
            <a:r>
              <a:rPr b="0" lang="en-US" sz="2600" spc="-1" strike="noStrike">
                <a:solidFill>
                  <a:srgbClr val="000000"/>
                </a:solidFill>
                <a:latin typeface="Arial"/>
              </a:rPr>
              <a:t>s</a:t>
            </a:r>
            <a:r>
              <a:rPr b="0" lang="en-US" sz="2600" spc="-1" strike="noStrike">
                <a:solidFill>
                  <a:srgbClr val="000000"/>
                </a:solidFill>
                <a:latin typeface="Arial"/>
              </a:rPr>
              <a:t> </a:t>
            </a:r>
            <a:r>
              <a:rPr b="0" lang="en-US" sz="2600" spc="-1" strike="noStrike">
                <a:solidFill>
                  <a:srgbClr val="000000"/>
                </a:solidFill>
                <a:latin typeface="Arial"/>
              </a:rPr>
              <a:t>t</a:t>
            </a:r>
            <a:r>
              <a:rPr b="0" lang="en-US" sz="2600" spc="-1" strike="noStrike">
                <a:solidFill>
                  <a:srgbClr val="000000"/>
                </a:solidFill>
                <a:latin typeface="Arial"/>
              </a:rPr>
              <a:t>h</a:t>
            </a:r>
            <a:r>
              <a:rPr b="0" lang="en-US" sz="2600" spc="-1" strike="noStrike">
                <a:solidFill>
                  <a:srgbClr val="000000"/>
                </a:solidFill>
                <a:latin typeface="Arial"/>
              </a:rPr>
              <a:t>e</a:t>
            </a:r>
            <a:r>
              <a:rPr b="0" lang="en-US" sz="2600" spc="-1" strike="noStrike">
                <a:solidFill>
                  <a:srgbClr val="000000"/>
                </a:solidFill>
                <a:latin typeface="Arial"/>
              </a:rPr>
              <a:t> </a:t>
            </a:r>
            <a:r>
              <a:rPr b="0" lang="en-US" sz="2600" spc="-1" strike="noStrike">
                <a:solidFill>
                  <a:srgbClr val="000000"/>
                </a:solidFill>
                <a:latin typeface="Arial"/>
              </a:rPr>
              <a:t>r</a:t>
            </a:r>
            <a:r>
              <a:rPr b="0" lang="en-US" sz="2600" spc="-1" strike="noStrike">
                <a:solidFill>
                  <a:srgbClr val="000000"/>
                </a:solidFill>
                <a:latin typeface="Arial"/>
              </a:rPr>
              <a:t>e</a:t>
            </a:r>
            <a:r>
              <a:rPr b="0" lang="en-US" sz="2600" spc="-1" strike="noStrike">
                <a:solidFill>
                  <a:srgbClr val="000000"/>
                </a:solidFill>
                <a:latin typeface="Arial"/>
              </a:rPr>
              <a:t>l</a:t>
            </a:r>
            <a:r>
              <a:rPr b="0" lang="en-US" sz="2600" spc="-1" strike="noStrike">
                <a:solidFill>
                  <a:srgbClr val="000000"/>
                </a:solidFill>
                <a:latin typeface="Arial"/>
              </a:rPr>
              <a:t>a</a:t>
            </a:r>
            <a:r>
              <a:rPr b="0" lang="en-US" sz="2600" spc="-1" strike="noStrike">
                <a:solidFill>
                  <a:srgbClr val="000000"/>
                </a:solidFill>
                <a:latin typeface="Arial"/>
              </a:rPr>
              <a:t>t</a:t>
            </a:r>
            <a:r>
              <a:rPr b="0" lang="en-US" sz="2600" spc="-1" strike="noStrike">
                <a:solidFill>
                  <a:srgbClr val="000000"/>
                </a:solidFill>
                <a:latin typeface="Arial"/>
              </a:rPr>
              <a:t>i</a:t>
            </a:r>
            <a:r>
              <a:rPr b="0" lang="en-US" sz="2600" spc="-1" strike="noStrike">
                <a:solidFill>
                  <a:srgbClr val="000000"/>
                </a:solidFill>
                <a:latin typeface="Arial"/>
              </a:rPr>
              <a:t>v</a:t>
            </a:r>
            <a:r>
              <a:rPr b="0" lang="en-US" sz="2600" spc="-1" strike="noStrike">
                <a:solidFill>
                  <a:srgbClr val="000000"/>
                </a:solidFill>
                <a:latin typeface="Arial"/>
              </a:rPr>
              <a:t>e</a:t>
            </a:r>
            <a:r>
              <a:rPr b="0" lang="en-US" sz="2600" spc="-1" strike="noStrike">
                <a:solidFill>
                  <a:srgbClr val="000000"/>
                </a:solidFill>
                <a:latin typeface="Arial"/>
              </a:rPr>
              <a:t> </a:t>
            </a:r>
            <a:r>
              <a:rPr b="0" lang="en-US" sz="2600" spc="-1" strike="noStrike">
                <a:solidFill>
                  <a:srgbClr val="000000"/>
                </a:solidFill>
                <a:latin typeface="Arial"/>
              </a:rPr>
              <a:t>f</a:t>
            </a:r>
            <a:r>
              <a:rPr b="0" lang="en-US" sz="2600" spc="-1" strike="noStrike">
                <a:solidFill>
                  <a:srgbClr val="000000"/>
                </a:solidFill>
                <a:latin typeface="Arial"/>
              </a:rPr>
              <a:t>r</a:t>
            </a:r>
            <a:r>
              <a:rPr b="0" lang="en-US" sz="2600" spc="-1" strike="noStrike">
                <a:solidFill>
                  <a:srgbClr val="000000"/>
                </a:solidFill>
                <a:latin typeface="Arial"/>
              </a:rPr>
              <a:t>e</a:t>
            </a:r>
            <a:r>
              <a:rPr b="0" lang="en-US" sz="2600" spc="-1" strike="noStrike">
                <a:solidFill>
                  <a:srgbClr val="000000"/>
                </a:solidFill>
                <a:latin typeface="Arial"/>
              </a:rPr>
              <a:t>q</a:t>
            </a:r>
            <a:r>
              <a:rPr b="0" lang="en-US" sz="2600" spc="-1" strike="noStrike">
                <a:solidFill>
                  <a:srgbClr val="000000"/>
                </a:solidFill>
                <a:latin typeface="Arial"/>
              </a:rPr>
              <a:t>u</a:t>
            </a:r>
            <a:r>
              <a:rPr b="0" lang="en-US" sz="2600" spc="-1" strike="noStrike">
                <a:solidFill>
                  <a:srgbClr val="000000"/>
                </a:solidFill>
                <a:latin typeface="Arial"/>
              </a:rPr>
              <a:t>e</a:t>
            </a:r>
            <a:r>
              <a:rPr b="0" lang="en-US" sz="2600" spc="-1" strike="noStrike">
                <a:solidFill>
                  <a:srgbClr val="000000"/>
                </a:solidFill>
                <a:latin typeface="Arial"/>
              </a:rPr>
              <a:t>n</a:t>
            </a:r>
            <a:r>
              <a:rPr b="0" lang="en-US" sz="2600" spc="-1" strike="noStrike">
                <a:solidFill>
                  <a:srgbClr val="000000"/>
                </a:solidFill>
                <a:latin typeface="Arial"/>
              </a:rPr>
              <a:t>c</a:t>
            </a:r>
            <a:r>
              <a:rPr b="0" lang="en-US" sz="2600" spc="-1" strike="noStrike">
                <a:solidFill>
                  <a:srgbClr val="000000"/>
                </a:solidFill>
                <a:latin typeface="Arial"/>
              </a:rPr>
              <a:t>y</a:t>
            </a:r>
            <a:r>
              <a:rPr b="0" lang="en-US" sz="2600" spc="-1" strike="noStrike">
                <a:solidFill>
                  <a:srgbClr val="000000"/>
                </a:solidFill>
                <a:latin typeface="Arial"/>
              </a:rPr>
              <a:t> </a:t>
            </a:r>
            <a:r>
              <a:rPr b="0" lang="en-US" sz="2600" spc="-1" strike="noStrike">
                <a:solidFill>
                  <a:srgbClr val="000000"/>
                </a:solidFill>
                <a:latin typeface="Arial"/>
              </a:rPr>
              <a:t>o</a:t>
            </a:r>
            <a:r>
              <a:rPr b="0" lang="en-US" sz="2600" spc="-1" strike="noStrike">
                <a:solidFill>
                  <a:srgbClr val="000000"/>
                </a:solidFill>
                <a:latin typeface="Arial"/>
              </a:rPr>
              <a:t>f</a:t>
            </a:r>
            <a:r>
              <a:rPr b="0" lang="en-US" sz="2600" spc="-1" strike="noStrike">
                <a:solidFill>
                  <a:srgbClr val="000000"/>
                </a:solidFill>
                <a:latin typeface="Arial"/>
              </a:rPr>
              <a:t> </a:t>
            </a:r>
            <a:r>
              <a:rPr b="0" lang="en-US" sz="2600" spc="-1" strike="noStrike">
                <a:solidFill>
                  <a:srgbClr val="000000"/>
                </a:solidFill>
                <a:latin typeface="Arial"/>
              </a:rPr>
              <a:t>t</a:t>
            </a:r>
            <a:r>
              <a:rPr b="0" lang="en-US" sz="2600" spc="-1" strike="noStrike">
                <a:solidFill>
                  <a:srgbClr val="000000"/>
                </a:solidFill>
                <a:latin typeface="Arial"/>
              </a:rPr>
              <a:t>e</a:t>
            </a:r>
            <a:r>
              <a:rPr b="0" lang="en-US" sz="2600" spc="-1" strike="noStrike">
                <a:solidFill>
                  <a:srgbClr val="000000"/>
                </a:solidFill>
                <a:latin typeface="Arial"/>
              </a:rPr>
              <a:t>r</a:t>
            </a:r>
            <a:r>
              <a:rPr b="0" lang="en-US" sz="2600" spc="-1" strike="noStrike">
                <a:solidFill>
                  <a:srgbClr val="000000"/>
                </a:solidFill>
                <a:latin typeface="Arial"/>
              </a:rPr>
              <a:t>m</a:t>
            </a:r>
            <a:r>
              <a:rPr b="0" lang="en-US" sz="2600" spc="-1" strike="noStrike">
                <a:solidFill>
                  <a:srgbClr val="000000"/>
                </a:solidFill>
                <a:latin typeface="Arial"/>
              </a:rPr>
              <a:t> </a:t>
            </a:r>
            <a:r>
              <a:rPr b="0" lang="en-US" sz="2600" spc="-1" strike="noStrike">
                <a:solidFill>
                  <a:srgbClr val="000000"/>
                </a:solidFill>
                <a:latin typeface="Arial"/>
              </a:rPr>
              <a:t>t</a:t>
            </a:r>
            <a:r>
              <a:rPr b="0" lang="en-US" sz="2600" spc="-1" strike="noStrike">
                <a:solidFill>
                  <a:srgbClr val="000000"/>
                </a:solidFill>
                <a:latin typeface="Arial"/>
              </a:rPr>
              <a:t> </a:t>
            </a:r>
            <a:r>
              <a:rPr b="0" lang="en-US" sz="2600" spc="-1" strike="noStrike">
                <a:solidFill>
                  <a:srgbClr val="000000"/>
                </a:solidFill>
                <a:latin typeface="Arial"/>
              </a:rPr>
              <a:t>w</a:t>
            </a:r>
            <a:r>
              <a:rPr b="0" lang="en-US" sz="2600" spc="-1" strike="noStrike">
                <a:solidFill>
                  <a:srgbClr val="000000"/>
                </a:solidFill>
                <a:latin typeface="Arial"/>
              </a:rPr>
              <a:t>i</a:t>
            </a:r>
            <a:r>
              <a:rPr b="0" lang="en-US" sz="2600" spc="-1" strike="noStrike">
                <a:solidFill>
                  <a:srgbClr val="000000"/>
                </a:solidFill>
                <a:latin typeface="Arial"/>
              </a:rPr>
              <a:t>t</a:t>
            </a:r>
            <a:r>
              <a:rPr b="0" lang="en-US" sz="2600" spc="-1" strike="noStrike">
                <a:solidFill>
                  <a:srgbClr val="000000"/>
                </a:solidFill>
                <a:latin typeface="Arial"/>
              </a:rPr>
              <a:t>h</a:t>
            </a:r>
            <a:r>
              <a:rPr b="0" lang="en-US" sz="2600" spc="-1" strike="noStrike">
                <a:solidFill>
                  <a:srgbClr val="000000"/>
                </a:solidFill>
                <a:latin typeface="Arial"/>
              </a:rPr>
              <a:t>i</a:t>
            </a:r>
            <a:r>
              <a:rPr b="0" lang="en-US" sz="2600" spc="-1" strike="noStrike">
                <a:solidFill>
                  <a:srgbClr val="000000"/>
                </a:solidFill>
                <a:latin typeface="Arial"/>
              </a:rPr>
              <a:t>n</a:t>
            </a:r>
            <a:r>
              <a:rPr b="0" lang="en-US" sz="2600" spc="-1" strike="noStrike">
                <a:solidFill>
                  <a:srgbClr val="000000"/>
                </a:solidFill>
                <a:latin typeface="Arial"/>
              </a:rPr>
              <a:t> </a:t>
            </a:r>
            <a:r>
              <a:rPr b="0" lang="en-US" sz="2600" spc="-1" strike="noStrike">
                <a:solidFill>
                  <a:srgbClr val="000000"/>
                </a:solidFill>
                <a:latin typeface="Arial"/>
              </a:rPr>
              <a:t>d</a:t>
            </a:r>
            <a:r>
              <a:rPr b="0" lang="en-US" sz="2600" spc="-1" strike="noStrike">
                <a:solidFill>
                  <a:srgbClr val="000000"/>
                </a:solidFill>
                <a:latin typeface="Arial"/>
              </a:rPr>
              <a:t>o</a:t>
            </a:r>
            <a:r>
              <a:rPr b="0" lang="en-US" sz="2600" spc="-1" strike="noStrike">
                <a:solidFill>
                  <a:srgbClr val="000000"/>
                </a:solidFill>
                <a:latin typeface="Arial"/>
              </a:rPr>
              <a:t>c</a:t>
            </a:r>
            <a:r>
              <a:rPr b="0" lang="en-US" sz="2600" spc="-1" strike="noStrike">
                <a:solidFill>
                  <a:srgbClr val="000000"/>
                </a:solidFill>
                <a:latin typeface="Arial"/>
              </a:rPr>
              <a:t>u</a:t>
            </a:r>
            <a:r>
              <a:rPr b="0" lang="en-US" sz="2600" spc="-1" strike="noStrike">
                <a:solidFill>
                  <a:srgbClr val="000000"/>
                </a:solidFill>
                <a:latin typeface="Arial"/>
              </a:rPr>
              <a:t>m</a:t>
            </a:r>
            <a:r>
              <a:rPr b="0" lang="en-US" sz="2600" spc="-1" strike="noStrike">
                <a:solidFill>
                  <a:srgbClr val="000000"/>
                </a:solidFill>
                <a:latin typeface="Arial"/>
              </a:rPr>
              <a:t>e</a:t>
            </a:r>
            <a:r>
              <a:rPr b="0" lang="en-US" sz="2600" spc="-1" strike="noStrike">
                <a:solidFill>
                  <a:srgbClr val="000000"/>
                </a:solidFill>
                <a:latin typeface="Arial"/>
              </a:rPr>
              <a:t>n</a:t>
            </a:r>
            <a:r>
              <a:rPr b="0" lang="en-US" sz="2600" spc="-1" strike="noStrike">
                <a:solidFill>
                  <a:srgbClr val="000000"/>
                </a:solidFill>
                <a:latin typeface="Arial"/>
              </a:rPr>
              <a:t>t</a:t>
            </a:r>
            <a:r>
              <a:rPr b="0" lang="en-US" sz="2600" spc="-1" strike="noStrike">
                <a:solidFill>
                  <a:srgbClr val="000000"/>
                </a:solidFill>
                <a:latin typeface="Arial"/>
              </a:rPr>
              <a:t> </a:t>
            </a:r>
            <a:r>
              <a:rPr b="0" lang="en-US" sz="2600" spc="-1" strike="noStrike">
                <a:solidFill>
                  <a:srgbClr val="000000"/>
                </a:solidFill>
                <a:latin typeface="Arial"/>
              </a:rPr>
              <a:t>d</a:t>
            </a:r>
            <a:r>
              <a:rPr b="0" lang="en-US" sz="2600" spc="-1" strike="noStrike">
                <a:solidFill>
                  <a:srgbClr val="000000"/>
                </a:solidFill>
                <a:latin typeface="Arial"/>
              </a:rPr>
              <a:t>,</a:t>
            </a:r>
            <a:endParaRPr b="0" lang="en-US" sz="26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601"/>
              </a:spcBef>
            </a:pPr>
            <a:endParaRPr b="0" lang="en-US" sz="2600" spc="-1" strike="noStrike">
              <a:latin typeface="Arial"/>
            </a:endParaRPr>
          </a:p>
          <a:p>
            <a:pPr marL="272880" indent="-272160">
              <a:lnSpc>
                <a:spcPct val="100000"/>
              </a:lnSpc>
              <a:spcBef>
                <a:spcPts val="601"/>
              </a:spcBef>
              <a:buClr>
                <a:srgbClr val="727ca3"/>
              </a:buClr>
              <a:buSzPct val="76000"/>
              <a:buFont typeface="Wingdings 3" charset="2"/>
              <a:buChar char=""/>
            </a:pPr>
            <a:endParaRPr b="0" lang="en-US" sz="2600" spc="-1" strike="noStrike">
              <a:latin typeface="Arial"/>
            </a:endParaRPr>
          </a:p>
          <a:p>
            <a:pPr marL="272880" indent="-272160">
              <a:lnSpc>
                <a:spcPct val="100000"/>
              </a:lnSpc>
              <a:spcBef>
                <a:spcPts val="601"/>
              </a:spcBef>
              <a:buClr>
                <a:srgbClr val="727ca3"/>
              </a:buClr>
              <a:buSzPct val="76000"/>
              <a:buFont typeface="Wingdings 3" charset="2"/>
              <a:buChar char=""/>
            </a:pPr>
            <a:endParaRPr b="0" lang="en-US" sz="2600" spc="-1" strike="noStrike">
              <a:latin typeface="Arial"/>
            </a:endParaRPr>
          </a:p>
          <a:p>
            <a:pPr marL="272880" indent="-272160">
              <a:lnSpc>
                <a:spcPct val="100000"/>
              </a:lnSpc>
              <a:spcBef>
                <a:spcPts val="601"/>
              </a:spcBef>
              <a:buClr>
                <a:srgbClr val="727ca3"/>
              </a:buClr>
              <a:buSzPct val="76000"/>
              <a:buFont typeface="Wingdings 3" charset="2"/>
              <a:buChar char=""/>
            </a:pPr>
            <a:r>
              <a:rPr b="1" lang="en-US" sz="2400" spc="-1" strike="noStrike">
                <a:solidFill>
                  <a:srgbClr val="000000"/>
                </a:solidFill>
                <a:latin typeface="Arial"/>
              </a:rPr>
              <a:t>i</a:t>
            </a:r>
            <a:r>
              <a:rPr b="1" lang="en-US" sz="2400" spc="-1" strike="noStrike">
                <a:solidFill>
                  <a:srgbClr val="000000"/>
                </a:solidFill>
                <a:latin typeface="Arial"/>
              </a:rPr>
              <a:t>n</a:t>
            </a:r>
            <a:r>
              <a:rPr b="1" lang="en-US" sz="2400" spc="-1" strike="noStrike">
                <a:solidFill>
                  <a:srgbClr val="000000"/>
                </a:solidFill>
                <a:latin typeface="Arial"/>
              </a:rPr>
              <a:t>v</a:t>
            </a:r>
            <a:r>
              <a:rPr b="1" lang="en-US" sz="2400" spc="-1" strike="noStrike">
                <a:solidFill>
                  <a:srgbClr val="000000"/>
                </a:solidFill>
                <a:latin typeface="Arial"/>
              </a:rPr>
              <a:t>e</a:t>
            </a:r>
            <a:r>
              <a:rPr b="1" lang="en-US" sz="2400" spc="-1" strike="noStrike">
                <a:solidFill>
                  <a:srgbClr val="000000"/>
                </a:solidFill>
                <a:latin typeface="Arial"/>
              </a:rPr>
              <a:t>r</a:t>
            </a:r>
            <a:r>
              <a:rPr b="1" lang="en-US" sz="2400" spc="-1" strike="noStrike">
                <a:solidFill>
                  <a:srgbClr val="000000"/>
                </a:solidFill>
                <a:latin typeface="Arial"/>
              </a:rPr>
              <a:t>s</a:t>
            </a:r>
            <a:r>
              <a:rPr b="1" lang="en-US" sz="2400" spc="-1" strike="noStrike">
                <a:solidFill>
                  <a:srgbClr val="000000"/>
                </a:solidFill>
                <a:latin typeface="Arial"/>
              </a:rPr>
              <a:t>e</a:t>
            </a:r>
            <a:r>
              <a:rPr b="1" lang="en-US" sz="2400" spc="-1" strike="noStrike">
                <a:solidFill>
                  <a:srgbClr val="000000"/>
                </a:solidFill>
                <a:latin typeface="Arial"/>
              </a:rPr>
              <a:t> </a:t>
            </a:r>
            <a:r>
              <a:rPr b="1" lang="en-US" sz="2400" spc="-1" strike="noStrike">
                <a:solidFill>
                  <a:srgbClr val="000000"/>
                </a:solidFill>
                <a:latin typeface="Arial"/>
              </a:rPr>
              <a:t>d</a:t>
            </a:r>
            <a:r>
              <a:rPr b="1" lang="en-US" sz="2400" spc="-1" strike="noStrike">
                <a:solidFill>
                  <a:srgbClr val="000000"/>
                </a:solidFill>
                <a:latin typeface="Arial"/>
              </a:rPr>
              <a:t>o</a:t>
            </a:r>
            <a:r>
              <a:rPr b="1" lang="en-US" sz="2400" spc="-1" strike="noStrike">
                <a:solidFill>
                  <a:srgbClr val="000000"/>
                </a:solidFill>
                <a:latin typeface="Arial"/>
              </a:rPr>
              <a:t>c</a:t>
            </a:r>
            <a:r>
              <a:rPr b="1" lang="en-US" sz="2400" spc="-1" strike="noStrike">
                <a:solidFill>
                  <a:srgbClr val="000000"/>
                </a:solidFill>
                <a:latin typeface="Arial"/>
              </a:rPr>
              <a:t>u</a:t>
            </a:r>
            <a:r>
              <a:rPr b="1" lang="en-US" sz="2400" spc="-1" strike="noStrike">
                <a:solidFill>
                  <a:srgbClr val="000000"/>
                </a:solidFill>
                <a:latin typeface="Arial"/>
              </a:rPr>
              <a:t>m</a:t>
            </a:r>
            <a:r>
              <a:rPr b="1" lang="en-US" sz="2400" spc="-1" strike="noStrike">
                <a:solidFill>
                  <a:srgbClr val="000000"/>
                </a:solidFill>
                <a:latin typeface="Arial"/>
              </a:rPr>
              <a:t>e</a:t>
            </a:r>
            <a:r>
              <a:rPr b="1" lang="en-US" sz="2400" spc="-1" strike="noStrike">
                <a:solidFill>
                  <a:srgbClr val="000000"/>
                </a:solidFill>
                <a:latin typeface="Arial"/>
              </a:rPr>
              <a:t>n</a:t>
            </a:r>
            <a:r>
              <a:rPr b="1" lang="en-US" sz="2400" spc="-1" strike="noStrike">
                <a:solidFill>
                  <a:srgbClr val="000000"/>
                </a:solidFill>
                <a:latin typeface="Arial"/>
              </a:rPr>
              <a:t>t</a:t>
            </a:r>
            <a:r>
              <a:rPr b="1" lang="en-US" sz="2400" spc="-1" strike="noStrike">
                <a:solidFill>
                  <a:srgbClr val="000000"/>
                </a:solidFill>
                <a:latin typeface="Arial"/>
              </a:rPr>
              <a:t> </a:t>
            </a:r>
            <a:r>
              <a:rPr b="1" lang="en-US" sz="2400" spc="-1" strike="noStrike">
                <a:solidFill>
                  <a:srgbClr val="000000"/>
                </a:solidFill>
                <a:latin typeface="Arial"/>
              </a:rPr>
              <a:t>f</a:t>
            </a:r>
            <a:r>
              <a:rPr b="1" lang="en-US" sz="2400" spc="-1" strike="noStrike">
                <a:solidFill>
                  <a:srgbClr val="000000"/>
                </a:solidFill>
                <a:latin typeface="Arial"/>
              </a:rPr>
              <a:t>r</a:t>
            </a:r>
            <a:r>
              <a:rPr b="1" lang="en-US" sz="2400" spc="-1" strike="noStrike">
                <a:solidFill>
                  <a:srgbClr val="000000"/>
                </a:solidFill>
                <a:latin typeface="Arial"/>
              </a:rPr>
              <a:t>e</a:t>
            </a:r>
            <a:r>
              <a:rPr b="1" lang="en-US" sz="2400" spc="-1" strike="noStrike">
                <a:solidFill>
                  <a:srgbClr val="000000"/>
                </a:solidFill>
                <a:latin typeface="Arial"/>
              </a:rPr>
              <a:t>q</a:t>
            </a:r>
            <a:r>
              <a:rPr b="1" lang="en-US" sz="2400" spc="-1" strike="noStrike">
                <a:solidFill>
                  <a:srgbClr val="000000"/>
                </a:solidFill>
                <a:latin typeface="Arial"/>
              </a:rPr>
              <a:t>u</a:t>
            </a:r>
            <a:r>
              <a:rPr b="1" lang="en-US" sz="2400" spc="-1" strike="noStrike">
                <a:solidFill>
                  <a:srgbClr val="000000"/>
                </a:solidFill>
                <a:latin typeface="Arial"/>
              </a:rPr>
              <a:t>e</a:t>
            </a:r>
            <a:r>
              <a:rPr b="1" lang="en-US" sz="2400" spc="-1" strike="noStrike">
                <a:solidFill>
                  <a:srgbClr val="000000"/>
                </a:solidFill>
                <a:latin typeface="Arial"/>
              </a:rPr>
              <a:t>n</a:t>
            </a:r>
            <a:r>
              <a:rPr b="1" lang="en-US" sz="2400" spc="-1" strike="noStrike">
                <a:solidFill>
                  <a:srgbClr val="000000"/>
                </a:solidFill>
                <a:latin typeface="Arial"/>
              </a:rPr>
              <a:t>c</a:t>
            </a:r>
            <a:r>
              <a:rPr b="1" lang="en-US" sz="2400" spc="-1" strike="noStrike">
                <a:solidFill>
                  <a:srgbClr val="000000"/>
                </a:solidFill>
                <a:latin typeface="Arial"/>
              </a:rPr>
              <a:t>y</a:t>
            </a:r>
            <a:r>
              <a:rPr b="0" lang="en-US" sz="2400" spc="-1" strike="noStrike">
                <a:solidFill>
                  <a:srgbClr val="000000"/>
                </a:solidFill>
                <a:latin typeface="Arial"/>
              </a:rPr>
              <a:t> </a:t>
            </a:r>
            <a:r>
              <a:rPr b="0" lang="en-US" sz="2400" spc="-1" strike="noStrike">
                <a:solidFill>
                  <a:srgbClr val="000000"/>
                </a:solidFill>
                <a:latin typeface="Arial"/>
              </a:rPr>
              <a:t>i</a:t>
            </a:r>
            <a:r>
              <a:rPr b="0" lang="en-US" sz="2400" spc="-1" strike="noStrike">
                <a:solidFill>
                  <a:srgbClr val="000000"/>
                </a:solidFill>
                <a:latin typeface="Arial"/>
              </a:rPr>
              <a:t>s</a:t>
            </a:r>
            <a:r>
              <a:rPr b="0" lang="en-US" sz="2400" spc="-1" strike="noStrike">
                <a:solidFill>
                  <a:srgbClr val="000000"/>
                </a:solidFill>
                <a:latin typeface="Arial"/>
              </a:rPr>
              <a:t> </a:t>
            </a:r>
            <a:r>
              <a:rPr b="0" lang="en-US" sz="2400" spc="-1" strike="noStrike">
                <a:solidFill>
                  <a:srgbClr val="000000"/>
                </a:solidFill>
                <a:latin typeface="Arial"/>
              </a:rPr>
              <a:t>a</a:t>
            </a:r>
            <a:r>
              <a:rPr b="0" lang="en-US" sz="2400" spc="-1" strike="noStrike">
                <a:solidFill>
                  <a:srgbClr val="000000"/>
                </a:solidFill>
                <a:latin typeface="Arial"/>
              </a:rPr>
              <a:t> </a:t>
            </a:r>
            <a:r>
              <a:rPr b="0" lang="en-US" sz="2400" spc="-1" strike="noStrike">
                <a:solidFill>
                  <a:srgbClr val="000000"/>
                </a:solidFill>
                <a:latin typeface="Arial"/>
              </a:rPr>
              <a:t>m</a:t>
            </a:r>
            <a:r>
              <a:rPr b="0" lang="en-US" sz="2400" spc="-1" strike="noStrike">
                <a:solidFill>
                  <a:srgbClr val="000000"/>
                </a:solidFill>
                <a:latin typeface="Arial"/>
              </a:rPr>
              <a:t>e</a:t>
            </a:r>
            <a:r>
              <a:rPr b="0" lang="en-US" sz="2400" spc="-1" strike="noStrike">
                <a:solidFill>
                  <a:srgbClr val="000000"/>
                </a:solidFill>
                <a:latin typeface="Arial"/>
              </a:rPr>
              <a:t>a</a:t>
            </a:r>
            <a:r>
              <a:rPr b="0" lang="en-US" sz="2400" spc="-1" strike="noStrike">
                <a:solidFill>
                  <a:srgbClr val="000000"/>
                </a:solidFill>
                <a:latin typeface="Arial"/>
              </a:rPr>
              <a:t>s</a:t>
            </a:r>
            <a:r>
              <a:rPr b="0" lang="en-US" sz="2400" spc="-1" strike="noStrike">
                <a:solidFill>
                  <a:srgbClr val="000000"/>
                </a:solidFill>
                <a:latin typeface="Arial"/>
              </a:rPr>
              <a:t>u</a:t>
            </a:r>
            <a:r>
              <a:rPr b="0" lang="en-US" sz="2400" spc="-1" strike="noStrike">
                <a:solidFill>
                  <a:srgbClr val="000000"/>
                </a:solidFill>
                <a:latin typeface="Arial"/>
              </a:rPr>
              <a:t>r</a:t>
            </a:r>
            <a:r>
              <a:rPr b="0" lang="en-US" sz="2400" spc="-1" strike="noStrike">
                <a:solidFill>
                  <a:srgbClr val="000000"/>
                </a:solidFill>
                <a:latin typeface="Arial"/>
              </a:rPr>
              <a:t>e</a:t>
            </a:r>
            <a:r>
              <a:rPr b="0" lang="en-US" sz="2400" spc="-1" strike="noStrike">
                <a:solidFill>
                  <a:srgbClr val="000000"/>
                </a:solidFill>
                <a:latin typeface="Arial"/>
              </a:rPr>
              <a:t> </a:t>
            </a:r>
            <a:r>
              <a:rPr b="0" lang="en-US" sz="2400" spc="-1" strike="noStrike">
                <a:solidFill>
                  <a:srgbClr val="000000"/>
                </a:solidFill>
                <a:latin typeface="Arial"/>
              </a:rPr>
              <a:t>o</a:t>
            </a:r>
            <a:r>
              <a:rPr b="0" lang="en-US" sz="2400" spc="-1" strike="noStrike">
                <a:solidFill>
                  <a:srgbClr val="000000"/>
                </a:solidFill>
                <a:latin typeface="Arial"/>
              </a:rPr>
              <a:t>f</a:t>
            </a:r>
            <a:r>
              <a:rPr b="0" lang="en-US" sz="2400" spc="-1" strike="noStrike">
                <a:solidFill>
                  <a:srgbClr val="000000"/>
                </a:solidFill>
                <a:latin typeface="Arial"/>
              </a:rPr>
              <a:t> </a:t>
            </a:r>
            <a:r>
              <a:rPr b="0" lang="en-US" sz="2400" spc="-1" strike="noStrike">
                <a:solidFill>
                  <a:srgbClr val="000000"/>
                </a:solidFill>
                <a:latin typeface="Arial"/>
              </a:rPr>
              <a:t>h</a:t>
            </a:r>
            <a:r>
              <a:rPr b="0" lang="en-US" sz="2400" spc="-1" strike="noStrike">
                <a:solidFill>
                  <a:srgbClr val="000000"/>
                </a:solidFill>
                <a:latin typeface="Arial"/>
              </a:rPr>
              <a:t>o</a:t>
            </a:r>
            <a:r>
              <a:rPr b="0" lang="en-US" sz="2400" spc="-1" strike="noStrike">
                <a:solidFill>
                  <a:srgbClr val="000000"/>
                </a:solidFill>
                <a:latin typeface="Arial"/>
              </a:rPr>
              <a:t>w</a:t>
            </a:r>
            <a:r>
              <a:rPr b="0" lang="en-US" sz="2400" spc="-1" strike="noStrike">
                <a:solidFill>
                  <a:srgbClr val="000000"/>
                </a:solidFill>
                <a:latin typeface="Arial"/>
              </a:rPr>
              <a:t> </a:t>
            </a:r>
            <a:r>
              <a:rPr b="0" lang="en-US" sz="2400" spc="-1" strike="noStrike">
                <a:solidFill>
                  <a:srgbClr val="000000"/>
                </a:solidFill>
                <a:latin typeface="Arial"/>
              </a:rPr>
              <a:t>m</a:t>
            </a:r>
            <a:r>
              <a:rPr b="0" lang="en-US" sz="2400" spc="-1" strike="noStrike">
                <a:solidFill>
                  <a:srgbClr val="000000"/>
                </a:solidFill>
                <a:latin typeface="Arial"/>
              </a:rPr>
              <a:t>u</a:t>
            </a:r>
            <a:r>
              <a:rPr b="0" lang="en-US" sz="2400" spc="-1" strike="noStrike">
                <a:solidFill>
                  <a:srgbClr val="000000"/>
                </a:solidFill>
                <a:latin typeface="Arial"/>
              </a:rPr>
              <a:t>c</a:t>
            </a:r>
            <a:r>
              <a:rPr b="0" lang="en-US" sz="2400" spc="-1" strike="noStrike">
                <a:solidFill>
                  <a:srgbClr val="000000"/>
                </a:solidFill>
                <a:latin typeface="Arial"/>
              </a:rPr>
              <a:t>h</a:t>
            </a:r>
            <a:r>
              <a:rPr b="0" lang="en-US" sz="2400" spc="-1" strike="noStrike">
                <a:solidFill>
                  <a:srgbClr val="000000"/>
                </a:solidFill>
                <a:latin typeface="Arial"/>
              </a:rPr>
              <a:t> </a:t>
            </a:r>
            <a:r>
              <a:rPr b="0" lang="en-US" sz="2400" spc="-1" strike="noStrike">
                <a:solidFill>
                  <a:srgbClr val="000000"/>
                </a:solidFill>
                <a:latin typeface="Arial"/>
              </a:rPr>
              <a:t>i</a:t>
            </a:r>
            <a:r>
              <a:rPr b="0" lang="en-US" sz="2400" spc="-1" strike="noStrike">
                <a:solidFill>
                  <a:srgbClr val="000000"/>
                </a:solidFill>
                <a:latin typeface="Arial"/>
              </a:rPr>
              <a:t>n</a:t>
            </a:r>
            <a:r>
              <a:rPr b="0" lang="en-US" sz="2400" spc="-1" strike="noStrike">
                <a:solidFill>
                  <a:srgbClr val="000000"/>
                </a:solidFill>
                <a:latin typeface="Arial"/>
              </a:rPr>
              <a:t>f</a:t>
            </a:r>
            <a:r>
              <a:rPr b="0" lang="en-US" sz="2400" spc="-1" strike="noStrike">
                <a:solidFill>
                  <a:srgbClr val="000000"/>
                </a:solidFill>
                <a:latin typeface="Arial"/>
              </a:rPr>
              <a:t>o</a:t>
            </a:r>
            <a:r>
              <a:rPr b="0" lang="en-US" sz="2400" spc="-1" strike="noStrike">
                <a:solidFill>
                  <a:srgbClr val="000000"/>
                </a:solidFill>
                <a:latin typeface="Arial"/>
              </a:rPr>
              <a:t>r</a:t>
            </a:r>
            <a:r>
              <a:rPr b="0" lang="en-US" sz="2400" spc="-1" strike="noStrike">
                <a:solidFill>
                  <a:srgbClr val="000000"/>
                </a:solidFill>
                <a:latin typeface="Arial"/>
              </a:rPr>
              <a:t>m</a:t>
            </a:r>
            <a:r>
              <a:rPr b="0" lang="en-US" sz="2400" spc="-1" strike="noStrike">
                <a:solidFill>
                  <a:srgbClr val="000000"/>
                </a:solidFill>
                <a:latin typeface="Arial"/>
              </a:rPr>
              <a:t>a</a:t>
            </a:r>
            <a:r>
              <a:rPr b="0" lang="en-US" sz="2400" spc="-1" strike="noStrike">
                <a:solidFill>
                  <a:srgbClr val="000000"/>
                </a:solidFill>
                <a:latin typeface="Arial"/>
              </a:rPr>
              <a:t>t</a:t>
            </a:r>
            <a:r>
              <a:rPr b="0" lang="en-US" sz="2400" spc="-1" strike="noStrike">
                <a:solidFill>
                  <a:srgbClr val="000000"/>
                </a:solidFill>
                <a:latin typeface="Arial"/>
              </a:rPr>
              <a:t>i</a:t>
            </a:r>
            <a:r>
              <a:rPr b="0" lang="en-US" sz="2400" spc="-1" strike="noStrike">
                <a:solidFill>
                  <a:srgbClr val="000000"/>
                </a:solidFill>
                <a:latin typeface="Arial"/>
              </a:rPr>
              <a:t>o</a:t>
            </a:r>
            <a:r>
              <a:rPr b="0" lang="en-US" sz="2400" spc="-1" strike="noStrike">
                <a:solidFill>
                  <a:srgbClr val="000000"/>
                </a:solidFill>
                <a:latin typeface="Arial"/>
              </a:rPr>
              <a:t>n</a:t>
            </a:r>
            <a:r>
              <a:rPr b="0" lang="en-US" sz="2400" spc="-1" strike="noStrike">
                <a:solidFill>
                  <a:srgbClr val="000000"/>
                </a:solidFill>
                <a:latin typeface="Arial"/>
              </a:rPr>
              <a:t> </a:t>
            </a:r>
            <a:r>
              <a:rPr b="0" lang="en-US" sz="2400" spc="-1" strike="noStrike">
                <a:solidFill>
                  <a:srgbClr val="000000"/>
                </a:solidFill>
                <a:latin typeface="Arial"/>
              </a:rPr>
              <a:t>t</a:t>
            </a:r>
            <a:r>
              <a:rPr b="0" lang="en-US" sz="2400" spc="-1" strike="noStrike">
                <a:solidFill>
                  <a:srgbClr val="000000"/>
                </a:solidFill>
                <a:latin typeface="Arial"/>
              </a:rPr>
              <a:t>h</a:t>
            </a:r>
            <a:r>
              <a:rPr b="0" lang="en-US" sz="2400" spc="-1" strike="noStrike">
                <a:solidFill>
                  <a:srgbClr val="000000"/>
                </a:solidFill>
                <a:latin typeface="Arial"/>
              </a:rPr>
              <a:t>e</a:t>
            </a:r>
            <a:r>
              <a:rPr b="0" lang="en-US" sz="2400" spc="-1" strike="noStrike">
                <a:solidFill>
                  <a:srgbClr val="000000"/>
                </a:solidFill>
                <a:latin typeface="Arial"/>
              </a:rPr>
              <a:t> </a:t>
            </a:r>
            <a:r>
              <a:rPr b="0" lang="en-US" sz="2400" spc="-1" strike="noStrike">
                <a:solidFill>
                  <a:srgbClr val="000000"/>
                </a:solidFill>
                <a:latin typeface="Arial"/>
              </a:rPr>
              <a:t>w</a:t>
            </a:r>
            <a:r>
              <a:rPr b="0" lang="en-US" sz="2400" spc="-1" strike="noStrike">
                <a:solidFill>
                  <a:srgbClr val="000000"/>
                </a:solidFill>
                <a:latin typeface="Arial"/>
              </a:rPr>
              <a:t>o</a:t>
            </a:r>
            <a:r>
              <a:rPr b="0" lang="en-US" sz="2400" spc="-1" strike="noStrike">
                <a:solidFill>
                  <a:srgbClr val="000000"/>
                </a:solidFill>
                <a:latin typeface="Arial"/>
              </a:rPr>
              <a:t>r</a:t>
            </a:r>
            <a:r>
              <a:rPr b="0" lang="en-US" sz="2400" spc="-1" strike="noStrike">
                <a:solidFill>
                  <a:srgbClr val="000000"/>
                </a:solidFill>
                <a:latin typeface="Arial"/>
              </a:rPr>
              <a:t>d</a:t>
            </a:r>
            <a:r>
              <a:rPr b="0" lang="en-US" sz="2400" spc="-1" strike="noStrike">
                <a:solidFill>
                  <a:srgbClr val="000000"/>
                </a:solidFill>
                <a:latin typeface="Arial"/>
              </a:rPr>
              <a:t> </a:t>
            </a:r>
            <a:r>
              <a:rPr b="0" lang="en-US" sz="2400" spc="-1" strike="noStrike">
                <a:solidFill>
                  <a:srgbClr val="000000"/>
                </a:solidFill>
                <a:latin typeface="Arial"/>
              </a:rPr>
              <a:t>p</a:t>
            </a:r>
            <a:r>
              <a:rPr b="0" lang="en-US" sz="2400" spc="-1" strike="noStrike">
                <a:solidFill>
                  <a:srgbClr val="000000"/>
                </a:solidFill>
                <a:latin typeface="Arial"/>
              </a:rPr>
              <a:t>r</a:t>
            </a:r>
            <a:r>
              <a:rPr b="0" lang="en-US" sz="2400" spc="-1" strike="noStrike">
                <a:solidFill>
                  <a:srgbClr val="000000"/>
                </a:solidFill>
                <a:latin typeface="Arial"/>
              </a:rPr>
              <a:t>o</a:t>
            </a:r>
            <a:r>
              <a:rPr b="0" lang="en-US" sz="2400" spc="-1" strike="noStrike">
                <a:solidFill>
                  <a:srgbClr val="000000"/>
                </a:solidFill>
                <a:latin typeface="Arial"/>
              </a:rPr>
              <a:t>v</a:t>
            </a:r>
            <a:r>
              <a:rPr b="0" lang="en-US" sz="2400" spc="-1" strike="noStrike">
                <a:solidFill>
                  <a:srgbClr val="000000"/>
                </a:solidFill>
                <a:latin typeface="Arial"/>
              </a:rPr>
              <a:t>i</a:t>
            </a:r>
            <a:r>
              <a:rPr b="0" lang="en-US" sz="2400" spc="-1" strike="noStrike">
                <a:solidFill>
                  <a:srgbClr val="000000"/>
                </a:solidFill>
                <a:latin typeface="Arial"/>
              </a:rPr>
              <a:t>d</a:t>
            </a:r>
            <a:r>
              <a:rPr b="0" lang="en-US" sz="2400" spc="-1" strike="noStrike">
                <a:solidFill>
                  <a:srgbClr val="000000"/>
                </a:solidFill>
                <a:latin typeface="Arial"/>
              </a:rPr>
              <a:t>e</a:t>
            </a:r>
            <a:r>
              <a:rPr b="0" lang="en-US" sz="2400" spc="-1" strike="noStrike">
                <a:solidFill>
                  <a:srgbClr val="000000"/>
                </a:solidFill>
                <a:latin typeface="Arial"/>
              </a:rPr>
              <a:t>s</a:t>
            </a:r>
            <a:r>
              <a:rPr b="0" lang="en-US" sz="2400" spc="-1" strike="noStrike">
                <a:solidFill>
                  <a:srgbClr val="000000"/>
                </a:solidFill>
                <a:latin typeface="Arial"/>
              </a:rPr>
              <a:t>,</a:t>
            </a:r>
            <a:r>
              <a:rPr b="0" lang="en-US" sz="2400" spc="-1" strike="noStrike">
                <a:solidFill>
                  <a:srgbClr val="000000"/>
                </a:solidFill>
                <a:latin typeface="Arial"/>
              </a:rPr>
              <a:t> </a:t>
            </a:r>
            <a:r>
              <a:rPr b="0" lang="en-US" sz="2400" spc="-1" strike="noStrike">
                <a:solidFill>
                  <a:srgbClr val="000000"/>
                </a:solidFill>
                <a:latin typeface="Arial"/>
              </a:rPr>
              <a:t>i</a:t>
            </a:r>
            <a:r>
              <a:rPr b="0" lang="en-US" sz="2400" spc="-1" strike="noStrike">
                <a:solidFill>
                  <a:srgbClr val="000000"/>
                </a:solidFill>
                <a:latin typeface="Arial"/>
              </a:rPr>
              <a:t>.</a:t>
            </a:r>
            <a:r>
              <a:rPr b="0" lang="en-US" sz="2400" spc="-1" strike="noStrike">
                <a:solidFill>
                  <a:srgbClr val="000000"/>
                </a:solidFill>
                <a:latin typeface="Arial"/>
              </a:rPr>
              <a:t>e</a:t>
            </a:r>
            <a:r>
              <a:rPr b="0" lang="en-US" sz="2400" spc="-1" strike="noStrike">
                <a:solidFill>
                  <a:srgbClr val="000000"/>
                </a:solidFill>
                <a:latin typeface="Arial"/>
              </a:rPr>
              <a:t>.</a:t>
            </a:r>
            <a:r>
              <a:rPr b="0" lang="en-US" sz="2400" spc="-1" strike="noStrike">
                <a:solidFill>
                  <a:srgbClr val="000000"/>
                </a:solidFill>
                <a:latin typeface="Arial"/>
              </a:rPr>
              <a:t>,</a:t>
            </a:r>
            <a:r>
              <a:rPr b="0" lang="en-US" sz="2400" spc="-1" strike="noStrike">
                <a:solidFill>
                  <a:srgbClr val="000000"/>
                </a:solidFill>
                <a:latin typeface="Arial"/>
              </a:rPr>
              <a:t> </a:t>
            </a:r>
            <a:r>
              <a:rPr b="0" lang="en-US" sz="2400" spc="-1" strike="noStrike">
                <a:solidFill>
                  <a:srgbClr val="000000"/>
                </a:solidFill>
                <a:latin typeface="Arial"/>
              </a:rPr>
              <a:t>i</a:t>
            </a:r>
            <a:r>
              <a:rPr b="0" lang="en-US" sz="2400" spc="-1" strike="noStrike">
                <a:solidFill>
                  <a:srgbClr val="000000"/>
                </a:solidFill>
                <a:latin typeface="Arial"/>
              </a:rPr>
              <a:t>f</a:t>
            </a:r>
            <a:r>
              <a:rPr b="0" lang="en-US" sz="2400" spc="-1" strike="noStrike">
                <a:solidFill>
                  <a:srgbClr val="000000"/>
                </a:solidFill>
                <a:latin typeface="Arial"/>
              </a:rPr>
              <a:t> </a:t>
            </a:r>
            <a:r>
              <a:rPr b="0" lang="en-US" sz="2400" spc="-1" strike="noStrike">
                <a:solidFill>
                  <a:srgbClr val="000000"/>
                </a:solidFill>
                <a:latin typeface="Arial"/>
              </a:rPr>
              <a:t>i</a:t>
            </a:r>
            <a:r>
              <a:rPr b="0" lang="en-US" sz="2400" spc="-1" strike="noStrike">
                <a:solidFill>
                  <a:srgbClr val="000000"/>
                </a:solidFill>
                <a:latin typeface="Arial"/>
              </a:rPr>
              <a:t>t</a:t>
            </a:r>
            <a:r>
              <a:rPr b="0" lang="en-US" sz="2400" spc="-1" strike="noStrike">
                <a:solidFill>
                  <a:srgbClr val="000000"/>
                </a:solidFill>
                <a:latin typeface="Arial"/>
              </a:rPr>
              <a:t> </a:t>
            </a:r>
            <a:r>
              <a:rPr b="0" lang="en-US" sz="2400" spc="-1" strike="noStrike">
                <a:solidFill>
                  <a:srgbClr val="000000"/>
                </a:solidFill>
                <a:latin typeface="Arial"/>
              </a:rPr>
              <a:t>i</a:t>
            </a:r>
            <a:r>
              <a:rPr b="0" lang="en-US" sz="2400" spc="-1" strike="noStrike">
                <a:solidFill>
                  <a:srgbClr val="000000"/>
                </a:solidFill>
                <a:latin typeface="Arial"/>
              </a:rPr>
              <a:t>s</a:t>
            </a:r>
            <a:r>
              <a:rPr b="0" lang="en-US" sz="2400" spc="-1" strike="noStrike">
                <a:solidFill>
                  <a:srgbClr val="000000"/>
                </a:solidFill>
                <a:latin typeface="Arial"/>
              </a:rPr>
              <a:t> </a:t>
            </a:r>
            <a:r>
              <a:rPr b="0" lang="en-US" sz="2400" spc="-1" strike="noStrike">
                <a:solidFill>
                  <a:srgbClr val="000000"/>
                </a:solidFill>
                <a:latin typeface="Arial"/>
              </a:rPr>
              <a:t>c</a:t>
            </a:r>
            <a:r>
              <a:rPr b="0" lang="en-US" sz="2400" spc="-1" strike="noStrike">
                <a:solidFill>
                  <a:srgbClr val="000000"/>
                </a:solidFill>
                <a:latin typeface="Arial"/>
              </a:rPr>
              <a:t>o</a:t>
            </a:r>
            <a:r>
              <a:rPr b="0" lang="en-US" sz="2400" spc="-1" strike="noStrike">
                <a:solidFill>
                  <a:srgbClr val="000000"/>
                </a:solidFill>
                <a:latin typeface="Arial"/>
              </a:rPr>
              <a:t>m</a:t>
            </a:r>
            <a:r>
              <a:rPr b="0" lang="en-US" sz="2400" spc="-1" strike="noStrike">
                <a:solidFill>
                  <a:srgbClr val="000000"/>
                </a:solidFill>
                <a:latin typeface="Arial"/>
              </a:rPr>
              <a:t>m</a:t>
            </a:r>
            <a:r>
              <a:rPr b="0" lang="en-US" sz="2400" spc="-1" strike="noStrike">
                <a:solidFill>
                  <a:srgbClr val="000000"/>
                </a:solidFill>
                <a:latin typeface="Arial"/>
              </a:rPr>
              <a:t>o</a:t>
            </a:r>
            <a:r>
              <a:rPr b="0" lang="en-US" sz="2400" spc="-1" strike="noStrike">
                <a:solidFill>
                  <a:srgbClr val="000000"/>
                </a:solidFill>
                <a:latin typeface="Arial"/>
              </a:rPr>
              <a:t>n</a:t>
            </a:r>
            <a:r>
              <a:rPr b="0" lang="en-US" sz="2400" spc="-1" strike="noStrike">
                <a:solidFill>
                  <a:srgbClr val="000000"/>
                </a:solidFill>
                <a:latin typeface="Arial"/>
              </a:rPr>
              <a:t> </a:t>
            </a:r>
            <a:r>
              <a:rPr b="0" lang="en-US" sz="2400" spc="-1" strike="noStrike">
                <a:solidFill>
                  <a:srgbClr val="000000"/>
                </a:solidFill>
                <a:latin typeface="Arial"/>
              </a:rPr>
              <a:t>o</a:t>
            </a:r>
            <a:r>
              <a:rPr b="0" lang="en-US" sz="2400" spc="-1" strike="noStrike">
                <a:solidFill>
                  <a:srgbClr val="000000"/>
                </a:solidFill>
                <a:latin typeface="Arial"/>
              </a:rPr>
              <a:t>r</a:t>
            </a:r>
            <a:r>
              <a:rPr b="0" lang="en-US" sz="2400" spc="-1" strike="noStrike">
                <a:solidFill>
                  <a:srgbClr val="000000"/>
                </a:solidFill>
                <a:latin typeface="Arial"/>
              </a:rPr>
              <a:t> </a:t>
            </a:r>
            <a:r>
              <a:rPr b="0" lang="en-US" sz="2400" spc="-1" strike="noStrike">
                <a:solidFill>
                  <a:srgbClr val="000000"/>
                </a:solidFill>
                <a:latin typeface="Arial"/>
              </a:rPr>
              <a:t>r</a:t>
            </a:r>
            <a:r>
              <a:rPr b="0" lang="en-US" sz="2400" spc="-1" strike="noStrike">
                <a:solidFill>
                  <a:srgbClr val="000000"/>
                </a:solidFill>
                <a:latin typeface="Arial"/>
              </a:rPr>
              <a:t>a</a:t>
            </a:r>
            <a:r>
              <a:rPr b="0" lang="en-US" sz="2400" spc="-1" strike="noStrike">
                <a:solidFill>
                  <a:srgbClr val="000000"/>
                </a:solidFill>
                <a:latin typeface="Arial"/>
              </a:rPr>
              <a:t>r</a:t>
            </a:r>
            <a:r>
              <a:rPr b="0" lang="en-US" sz="2400" spc="-1" strike="noStrike">
                <a:solidFill>
                  <a:srgbClr val="000000"/>
                </a:solidFill>
                <a:latin typeface="Arial"/>
              </a:rPr>
              <a:t>e</a:t>
            </a:r>
            <a:r>
              <a:rPr b="0" lang="en-US" sz="2400" spc="-1" strike="noStrike">
                <a:solidFill>
                  <a:srgbClr val="000000"/>
                </a:solidFill>
                <a:latin typeface="Arial"/>
              </a:rPr>
              <a:t> </a:t>
            </a:r>
            <a:r>
              <a:rPr b="0" lang="en-US" sz="2400" spc="-1" strike="noStrike">
                <a:solidFill>
                  <a:srgbClr val="000000"/>
                </a:solidFill>
                <a:latin typeface="Arial"/>
              </a:rPr>
              <a:t>a</a:t>
            </a:r>
            <a:r>
              <a:rPr b="0" lang="en-US" sz="2400" spc="-1" strike="noStrike">
                <a:solidFill>
                  <a:srgbClr val="000000"/>
                </a:solidFill>
                <a:latin typeface="Arial"/>
              </a:rPr>
              <a:t>c</a:t>
            </a:r>
            <a:r>
              <a:rPr b="0" lang="en-US" sz="2400" spc="-1" strike="noStrike">
                <a:solidFill>
                  <a:srgbClr val="000000"/>
                </a:solidFill>
                <a:latin typeface="Arial"/>
              </a:rPr>
              <a:t>r</a:t>
            </a:r>
            <a:r>
              <a:rPr b="0" lang="en-US" sz="2400" spc="-1" strike="noStrike">
                <a:solidFill>
                  <a:srgbClr val="000000"/>
                </a:solidFill>
                <a:latin typeface="Arial"/>
              </a:rPr>
              <a:t>o</a:t>
            </a:r>
            <a:r>
              <a:rPr b="0" lang="en-US" sz="2400" spc="-1" strike="noStrike">
                <a:solidFill>
                  <a:srgbClr val="000000"/>
                </a:solidFill>
                <a:latin typeface="Arial"/>
              </a:rPr>
              <a:t>s</a:t>
            </a:r>
            <a:r>
              <a:rPr b="0" lang="en-US" sz="2400" spc="-1" strike="noStrike">
                <a:solidFill>
                  <a:srgbClr val="000000"/>
                </a:solidFill>
                <a:latin typeface="Arial"/>
              </a:rPr>
              <a:t>s</a:t>
            </a:r>
            <a:r>
              <a:rPr b="0" lang="en-US" sz="2400" spc="-1" strike="noStrike">
                <a:solidFill>
                  <a:srgbClr val="000000"/>
                </a:solidFill>
                <a:latin typeface="Arial"/>
              </a:rPr>
              <a:t> </a:t>
            </a:r>
            <a:r>
              <a:rPr b="0" lang="en-US" sz="2400" spc="-1" strike="noStrike">
                <a:solidFill>
                  <a:srgbClr val="000000"/>
                </a:solidFill>
                <a:latin typeface="Arial"/>
              </a:rPr>
              <a:t>a</a:t>
            </a:r>
            <a:r>
              <a:rPr b="0" lang="en-US" sz="2400" spc="-1" strike="noStrike">
                <a:solidFill>
                  <a:srgbClr val="000000"/>
                </a:solidFill>
                <a:latin typeface="Arial"/>
              </a:rPr>
              <a:t>l</a:t>
            </a:r>
            <a:r>
              <a:rPr b="0" lang="en-US" sz="2400" spc="-1" strike="noStrike">
                <a:solidFill>
                  <a:srgbClr val="000000"/>
                </a:solidFill>
                <a:latin typeface="Arial"/>
              </a:rPr>
              <a:t>l</a:t>
            </a:r>
            <a:r>
              <a:rPr b="0" lang="en-US" sz="2400" spc="-1" strike="noStrike">
                <a:solidFill>
                  <a:srgbClr val="000000"/>
                </a:solidFill>
                <a:latin typeface="Arial"/>
              </a:rPr>
              <a:t> </a:t>
            </a:r>
            <a:r>
              <a:rPr b="0" lang="en-US" sz="2400" spc="-1" strike="noStrike">
                <a:solidFill>
                  <a:srgbClr val="000000"/>
                </a:solidFill>
                <a:latin typeface="Arial"/>
              </a:rPr>
              <a:t>d</a:t>
            </a:r>
            <a:r>
              <a:rPr b="0" lang="en-US" sz="2400" spc="-1" strike="noStrike">
                <a:solidFill>
                  <a:srgbClr val="000000"/>
                </a:solidFill>
                <a:latin typeface="Arial"/>
              </a:rPr>
              <a:t>o</a:t>
            </a:r>
            <a:r>
              <a:rPr b="0" lang="en-US" sz="2400" spc="-1" strike="noStrike">
                <a:solidFill>
                  <a:srgbClr val="000000"/>
                </a:solidFill>
                <a:latin typeface="Arial"/>
              </a:rPr>
              <a:t>c</a:t>
            </a:r>
            <a:r>
              <a:rPr b="0" lang="en-US" sz="2400" spc="-1" strike="noStrike">
                <a:solidFill>
                  <a:srgbClr val="000000"/>
                </a:solidFill>
                <a:latin typeface="Arial"/>
              </a:rPr>
              <a:t>u</a:t>
            </a:r>
            <a:r>
              <a:rPr b="0" lang="en-US" sz="2400" spc="-1" strike="noStrike">
                <a:solidFill>
                  <a:srgbClr val="000000"/>
                </a:solidFill>
                <a:latin typeface="Arial"/>
              </a:rPr>
              <a:t>m</a:t>
            </a:r>
            <a:r>
              <a:rPr b="0" lang="en-US" sz="2400" spc="-1" strike="noStrike">
                <a:solidFill>
                  <a:srgbClr val="000000"/>
                </a:solidFill>
                <a:latin typeface="Arial"/>
              </a:rPr>
              <a:t>e</a:t>
            </a:r>
            <a:r>
              <a:rPr b="0" lang="en-US" sz="2400" spc="-1" strike="noStrike">
                <a:solidFill>
                  <a:srgbClr val="000000"/>
                </a:solidFill>
                <a:latin typeface="Arial"/>
              </a:rPr>
              <a:t>n</a:t>
            </a:r>
            <a:r>
              <a:rPr b="0" lang="en-US" sz="2400" spc="-1" strike="noStrike">
                <a:solidFill>
                  <a:srgbClr val="000000"/>
                </a:solidFill>
                <a:latin typeface="Arial"/>
              </a:rPr>
              <a:t>t</a:t>
            </a:r>
            <a:r>
              <a:rPr b="0" lang="en-US" sz="2400" spc="-1" strike="noStrike">
                <a:solidFill>
                  <a:srgbClr val="000000"/>
                </a:solidFill>
                <a:latin typeface="Arial"/>
              </a:rPr>
              <a:t>s</a:t>
            </a:r>
            <a:r>
              <a:rPr b="0" lang="en-US" sz="2400" spc="-1" strike="noStrike">
                <a:solidFill>
                  <a:srgbClr val="000000"/>
                </a:solidFill>
                <a:latin typeface="Arial"/>
              </a:rPr>
              <a:t>.</a:t>
            </a:r>
            <a:endParaRPr b="0" lang="en-US" sz="2400" spc="-1" strike="noStrike">
              <a:latin typeface="Arial"/>
            </a:endParaRPr>
          </a:p>
        </p:txBody>
      </p:sp>
      <p:pic>
        <p:nvPicPr>
          <p:cNvPr id="157" name="" descr=""/>
          <p:cNvPicPr/>
          <p:nvPr/>
        </p:nvPicPr>
        <p:blipFill>
          <a:blip r:embed="rId1"/>
          <a:stretch/>
        </p:blipFill>
        <p:spPr>
          <a:xfrm>
            <a:off x="2514600" y="2333880"/>
            <a:ext cx="2666520" cy="866520"/>
          </a:xfrm>
          <a:prstGeom prst="rect">
            <a:avLst/>
          </a:prstGeom>
          <a:ln w="0">
            <a:noFill/>
          </a:ln>
        </p:spPr>
      </p:pic>
      <p:pic>
        <p:nvPicPr>
          <p:cNvPr id="158" name="" descr=""/>
          <p:cNvPicPr/>
          <p:nvPr/>
        </p:nvPicPr>
        <p:blipFill>
          <a:blip r:embed="rId2"/>
          <a:stretch/>
        </p:blipFill>
        <p:spPr>
          <a:xfrm>
            <a:off x="2505600" y="4800600"/>
            <a:ext cx="3895200" cy="8377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6109</TotalTime>
  <Application>LibreOffice/7.1.7.2$Linux_X86_64 LibreOffice_project/10$Build-2</Application>
  <AppVersion>15.0000</AppVersion>
  <Words>711</Words>
  <Paragraphs>183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dc:description/>
  <dc:language>en-US</dc:language>
  <cp:lastModifiedBy/>
  <dcterms:modified xsi:type="dcterms:W3CDTF">2022-05-31T06:27:16Z</dcterms:modified>
  <cp:revision>632</cp:revision>
  <dc:subject/>
  <dc:title>Programiranje III Vzporedno programiranje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otes">
    <vt:i4>6</vt:i4>
  </property>
  <property fmtid="{D5CDD505-2E9C-101B-9397-08002B2CF9AE}" pid="3" name="PresentationFormat">
    <vt:lpwstr>On-screen Show (4:3)</vt:lpwstr>
  </property>
  <property fmtid="{D5CDD505-2E9C-101B-9397-08002B2CF9AE}" pid="4" name="Slides">
    <vt:i4>22</vt:i4>
  </property>
</Properties>
</file>