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_rels/theme10.xml.rels" ContentType="application/vnd.openxmlformats-package.relationships+xml"/>
  <Override PartName="/ppt/theme/_rels/theme1.xml.rels" ContentType="application/vnd.openxmlformats-package.relationships+xml"/>
  <Override PartName="/ppt/theme/_rels/theme9.xml.rels" ContentType="application/vnd.openxmlformats-package.relationships+xml"/>
  <Override PartName="/ppt/theme/_rels/theme8.xml.rels" ContentType="application/vnd.openxmlformats-package.relationships+xml"/>
  <Override PartName="/ppt/theme/_rels/theme7.xml.rels" ContentType="application/vnd.openxmlformats-package.relationships+xml"/>
  <Override PartName="/ppt/theme/_rels/theme6.xml.rels" ContentType="application/vnd.openxmlformats-package.relationships+xml"/>
  <Override PartName="/ppt/theme/_rels/theme5.xml.rels" ContentType="application/vnd.openxmlformats-package.relationships+xml"/>
  <Override PartName="/ppt/theme/_rels/theme4.xml.rels" ContentType="application/vnd.openxmlformats-package.relationships+xml"/>
  <Override PartName="/ppt/theme/_rels/theme3.xml.rels" ContentType="application/vnd.openxmlformats-package.relationships+xml"/>
  <Override PartName="/ppt/theme/_rels/theme2.xml.rels" ContentType="application/vnd.openxmlformats-package.relationships+xml"/>
  <Override PartName="/ppt/theme/_rels/theme11.xml.rels" ContentType="application/vnd.openxmlformats-package.relationships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notesMasterIdLst>
    <p:notesMasterId r:id="rId13"/>
  </p:notesMasterIdLst>
  <p:sldIdLst>
    <p:sldId id="256" r:id="rId14"/>
    <p:sldId id="257" r:id="rId15"/>
    <p:sldId id="258" r:id="rId16"/>
    <p:sldId id="259" r:id="rId17"/>
    <p:sldId id="260" r:id="rId18"/>
    <p:sldId id="261" r:id="rId19"/>
  </p:sldIdLst>
  <p:sldSz cx="9144000" cy="6858000"/>
  <p:notesSz cx="7099300" cy="102346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notesMaster" Target="notesMasters/notesMaster1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sl-SI" sz="3200" spc="-1" strike="noStrike">
                <a:solidFill>
                  <a:schemeClr val="dk1"/>
                </a:solidFill>
                <a:latin typeface="Arial"/>
              </a:rPr>
              <a:t>Click to move the slide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dt" idx="2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ftr" idx="2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sldNum" idx="2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E02EA7AF-D21B-4FC7-915B-BF94DD3439E7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760" cy="3838320"/>
          </a:xfrm>
          <a:prstGeom prst="rect">
            <a:avLst/>
          </a:prstGeom>
          <a:ln w="0">
            <a:noFill/>
          </a:ln>
        </p:spPr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720" cy="46033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6840" rIns="96840" tIns="48240" bIns="4824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sldNum" idx="23"/>
          </p:nvPr>
        </p:nvSpPr>
        <p:spPr>
          <a:xfrm>
            <a:off x="4021200" y="9721800"/>
            <a:ext cx="3076200" cy="510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6840" rIns="96840" tIns="48240" bIns="4824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sl-SI" sz="13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6D3DE2E-1099-41AC-B428-5C6311CE8C37}" type="slidenum">
              <a:rPr b="0" lang="sl-SI" sz="1300" spc="-1" strike="noStrike">
                <a:solidFill>
                  <a:schemeClr val="dk1"/>
                </a:solidFill>
                <a:latin typeface="Calibri"/>
              </a:rPr>
              <a:t>&lt;number&gt;</a:t>
            </a:fld>
            <a:endParaRPr b="0" lang="en-US" sz="13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760" cy="3838320"/>
          </a:xfrm>
          <a:prstGeom prst="rect">
            <a:avLst/>
          </a:prstGeom>
          <a:ln w="0">
            <a:noFill/>
          </a:ln>
        </p:spPr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720" cy="460332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sldNum" idx="24"/>
          </p:nvPr>
        </p:nvSpPr>
        <p:spPr>
          <a:xfrm>
            <a:off x="4021200" y="9721800"/>
            <a:ext cx="3076200" cy="510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6840" rIns="96840" tIns="48240" bIns="4824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sl-SI" sz="1300" spc="-1" strike="noStrike">
                <a:solidFill>
                  <a:schemeClr val="dk1"/>
                </a:solidFill>
                <a:latin typeface="Calibri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3F735B8-B9EF-40A3-BBD3-C6B859D74E06}" type="slidenum">
              <a:rPr b="0" lang="sl-SI" sz="1300" spc="-1" strike="noStrike">
                <a:solidFill>
                  <a:schemeClr val="dk1"/>
                </a:solidFill>
                <a:latin typeface="Calibri"/>
                <a:ea typeface="+mn-ea"/>
              </a:rPr>
              <a:t>&lt;number&gt;</a:t>
            </a:fld>
            <a:endParaRPr b="0" lang="en-US" sz="13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760" cy="3838320"/>
          </a:xfrm>
          <a:prstGeom prst="rect">
            <a:avLst/>
          </a:prstGeom>
          <a:ln w="0">
            <a:noFill/>
          </a:ln>
        </p:spPr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720" cy="460332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sldNum" idx="25"/>
          </p:nvPr>
        </p:nvSpPr>
        <p:spPr>
          <a:xfrm>
            <a:off x="4021200" y="9721800"/>
            <a:ext cx="3076200" cy="510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6840" rIns="96840" tIns="48240" bIns="4824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sl-SI" sz="1300" spc="-1" strike="noStrike">
                <a:solidFill>
                  <a:schemeClr val="dk1"/>
                </a:solidFill>
                <a:latin typeface="Calibri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18E8688-EE2E-45C1-91B9-F24489FBAAA0}" type="slidenum">
              <a:rPr b="0" lang="sl-SI" sz="1300" spc="-1" strike="noStrike">
                <a:solidFill>
                  <a:schemeClr val="dk1"/>
                </a:solidFill>
                <a:latin typeface="Calibri"/>
                <a:ea typeface="+mn-ea"/>
              </a:rPr>
              <a:t>&lt;number&gt;</a:t>
            </a:fld>
            <a:endParaRPr b="0" lang="en-US" sz="13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760" cy="3838320"/>
          </a:xfrm>
          <a:prstGeom prst="rect">
            <a:avLst/>
          </a:prstGeom>
          <a:ln w="0">
            <a:noFill/>
          </a:ln>
        </p:spPr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720" cy="460332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sldNum" idx="26"/>
          </p:nvPr>
        </p:nvSpPr>
        <p:spPr>
          <a:xfrm>
            <a:off x="4021200" y="9721800"/>
            <a:ext cx="3076200" cy="510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6840" rIns="96840" tIns="48240" bIns="4824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sl-SI" sz="1300" spc="-1" strike="noStrike">
                <a:solidFill>
                  <a:schemeClr val="dk1"/>
                </a:solidFill>
                <a:latin typeface="Calibri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CCA8BB4-087E-4782-9E1F-D44FA3B8C264}" type="slidenum">
              <a:rPr b="0" lang="sl-SI" sz="1300" spc="-1" strike="noStrike">
                <a:solidFill>
                  <a:schemeClr val="dk1"/>
                </a:solidFill>
                <a:latin typeface="Calibri"/>
                <a:ea typeface="+mn-ea"/>
              </a:rPr>
              <a:t>&lt;number&gt;</a:t>
            </a:fld>
            <a:endParaRPr b="0" lang="en-US" sz="13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760" cy="3838320"/>
          </a:xfrm>
          <a:prstGeom prst="rect">
            <a:avLst/>
          </a:prstGeom>
          <a:ln w="0">
            <a:noFill/>
          </a:ln>
        </p:spPr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720" cy="460332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sldNum" idx="27"/>
          </p:nvPr>
        </p:nvSpPr>
        <p:spPr>
          <a:xfrm>
            <a:off x="4021200" y="9721800"/>
            <a:ext cx="3076200" cy="510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6840" rIns="96840" tIns="48240" bIns="4824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sl-SI" sz="1300" spc="-1" strike="noStrike">
                <a:solidFill>
                  <a:schemeClr val="dk1"/>
                </a:solidFill>
                <a:latin typeface="Calibri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1FB6D23-EA97-4256-AB36-BA2397FDB269}" type="slidenum">
              <a:rPr b="0" lang="sl-SI" sz="1300" spc="-1" strike="noStrike">
                <a:solidFill>
                  <a:schemeClr val="dk1"/>
                </a:solidFill>
                <a:latin typeface="Calibri"/>
                <a:ea typeface="+mn-ea"/>
              </a:rPr>
              <a:t>&lt;number&gt;</a:t>
            </a:fld>
            <a:endParaRPr b="0" lang="en-US" sz="13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760" cy="3838320"/>
          </a:xfrm>
          <a:prstGeom prst="rect">
            <a:avLst/>
          </a:prstGeom>
          <a:ln w="0">
            <a:noFill/>
          </a:ln>
        </p:spPr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720" cy="460332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sldNum" idx="28"/>
          </p:nvPr>
        </p:nvSpPr>
        <p:spPr>
          <a:xfrm>
            <a:off x="4021200" y="9721800"/>
            <a:ext cx="3076200" cy="510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6840" rIns="96840" tIns="48240" bIns="4824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sl-SI" sz="1300" spc="-1" strike="noStrike">
                <a:solidFill>
                  <a:schemeClr val="dk1"/>
                </a:solidFill>
                <a:latin typeface="Calibri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4DFBA53-E9E9-4BF0-A514-5918A7BB57C4}" type="slidenum">
              <a:rPr b="0" lang="sl-SI" sz="1300" spc="-1" strike="noStrike">
                <a:solidFill>
                  <a:schemeClr val="dk1"/>
                </a:solidFill>
                <a:latin typeface="Calibri"/>
                <a:ea typeface="+mn-ea"/>
              </a:rPr>
              <a:t>&lt;number&gt;</a:t>
            </a:fld>
            <a:endParaRPr b="0" lang="en-US" sz="13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0723A23-AC9D-40D1-9F97-35B8FBFE2559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6"/>
          </p:nvPr>
        </p:nvSpPr>
        <p:spPr/>
        <p:txBody>
          <a:bodyPr/>
          <a:p>
            <a:fld id="{A76B653B-8809-4463-BFE2-4FFED9D3D8FB}" type="slidenum">
              <a:t>&lt;#&gt;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9"/>
          </p:nvPr>
        </p:nvSpPr>
        <p:spPr/>
        <p:txBody>
          <a:bodyPr/>
          <a:p>
            <a:fld id="{610788F9-C225-4BD0-A056-D8530374330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4D951D6-D28E-4A5E-A8FC-527BF2BD57CA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6FAFE21-67B4-4C9B-9922-13B53C0BA6A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1DD60C3-D2D2-40A6-943E-6050B2552693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FE75CE8-1C6B-43FC-A141-7187B9F477F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401580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219320"/>
            <a:ext cx="401580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AAB094F9-EA47-43A4-B3FA-7D52F9ECB4CB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8566143-BAE9-429C-9A45-FC4941CBDC13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3"/>
          </p:nvPr>
        </p:nvSpPr>
        <p:spPr/>
        <p:txBody>
          <a:bodyPr/>
          <a:p>
            <a:fld id="{652442E3-FE7E-4D29-85D7-474898FE128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CBBACE2E-1DB8-4F15-BB01-F6E57B3A469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3" name="Pravokotnik 20"/>
          <p:cNvSpPr/>
          <p:nvPr/>
        </p:nvSpPr>
        <p:spPr>
          <a:xfrm>
            <a:off x="905040" y="3648240"/>
            <a:ext cx="7314840" cy="1279080"/>
          </a:xfrm>
          <a:prstGeom prst="rect">
            <a:avLst/>
          </a:prstGeom>
          <a:noFill/>
          <a:ln cap="rnd" w="6350">
            <a:solidFill>
              <a:srgbClr val="727ca3"/>
            </a:solidFill>
            <a:round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4" name="Pravokotnik 32"/>
          <p:cNvSpPr/>
          <p:nvPr/>
        </p:nvSpPr>
        <p:spPr>
          <a:xfrm>
            <a:off x="914400" y="5048280"/>
            <a:ext cx="7314840" cy="685440"/>
          </a:xfrm>
          <a:prstGeom prst="rect">
            <a:avLst/>
          </a:prstGeom>
          <a:noFill/>
          <a:ln cap="rnd" w="6350">
            <a:solidFill>
              <a:srgbClr val="9fb8cd"/>
            </a:solidFill>
            <a:round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" name="Pravokotnik 21"/>
          <p:cNvSpPr/>
          <p:nvPr/>
        </p:nvSpPr>
        <p:spPr>
          <a:xfrm>
            <a:off x="905040" y="3648240"/>
            <a:ext cx="228240" cy="1279080"/>
          </a:xfrm>
          <a:prstGeom prst="rect">
            <a:avLst/>
          </a:prstGeom>
          <a:solidFill>
            <a:schemeClr val="accent1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6" name="Pravokotnik 31"/>
          <p:cNvSpPr/>
          <p:nvPr/>
        </p:nvSpPr>
        <p:spPr>
          <a:xfrm>
            <a:off x="914400" y="5048280"/>
            <a:ext cx="228240" cy="685440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9320" y="3886200"/>
            <a:ext cx="68576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r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1"/>
                </a:solidFill>
                <a:latin typeface="Calibri Light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Num" idx="1"/>
          </p:nvPr>
        </p:nvSpPr>
        <p:spPr>
          <a:xfrm>
            <a:off x="1216080" y="6354720"/>
            <a:ext cx="834840" cy="3664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B7E32F64-0120-46C5-ABA3-A0A353B3F22E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6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Click to edit the outline text format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Second Outline Level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1800" spc="-1" strike="noStrike">
                <a:solidFill>
                  <a:schemeClr val="dk1"/>
                </a:solidFill>
                <a:latin typeface="Calibri"/>
              </a:rPr>
              <a:t>Third Outline Level</a:t>
            </a:r>
            <a:endParaRPr b="0" lang="sl-SI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1600" spc="-1" strike="noStrike">
                <a:solidFill>
                  <a:schemeClr val="dk1"/>
                </a:solidFill>
                <a:latin typeface="Calibri"/>
              </a:rPr>
              <a:t>Fourth Outline Level</a:t>
            </a:r>
            <a:endParaRPr b="0" lang="sl-SI" sz="16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Fifth Outline Level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Sixth Outline Level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Seventh Outline Level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5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6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87" name="Raven konektor 9"/>
          <p:cNvSpPr/>
          <p:nvPr/>
        </p:nvSpPr>
        <p:spPr>
          <a:xfrm>
            <a:off x="6178320" y="306360"/>
            <a:ext cx="360" cy="603540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8" name="Enakokraki trikotnik 8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324480" y="304920"/>
            <a:ext cx="2514240" cy="837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sl-SI" sz="2000" spc="-1" strike="noStrike">
                <a:solidFill>
                  <a:schemeClr val="dk2"/>
                </a:solidFill>
                <a:latin typeface="Calibri"/>
              </a:rPr>
              <a:t>Kliknite, če želite urediti slog naslova matrice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6324480" y="1219320"/>
            <a:ext cx="2514240" cy="4843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>
              <a:lnSpc>
                <a:spcPts val="2200"/>
              </a:lnSpc>
              <a:spcBef>
                <a:spcPts val="601"/>
              </a:spcBef>
              <a:spcAft>
                <a:spcPts val="1001"/>
              </a:spcAft>
              <a:buNone/>
              <a:tabLst>
                <a:tab algn="l" pos="0"/>
              </a:tabLst>
            </a:pPr>
            <a:r>
              <a:rPr b="0" lang="sl-SI" sz="1600" spc="-1" strike="noStrike">
                <a:solidFill>
                  <a:schemeClr val="dk2"/>
                </a:solidFill>
                <a:latin typeface="Calibri"/>
              </a:rPr>
              <a:t>Kliknite, če želite urediti sloge besedila matrice</a:t>
            </a:r>
            <a:endParaRPr b="0" lang="sl-SI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304920" y="304920"/>
            <a:ext cx="5714640" cy="5714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Calibri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Calibri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Calibri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Calibri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Calibri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dt" idx="15"/>
          </p:nvPr>
        </p:nvSpPr>
        <p:spPr>
          <a:xfrm>
            <a:off x="6400800" y="6356520"/>
            <a:ext cx="228888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sldNum" idx="16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A789B9E-A812-4A57-B047-7F267BD27D5A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4" name="Rectangle 10"/>
          <p:cNvSpPr/>
          <p:nvPr/>
        </p:nvSpPr>
        <p:spPr>
          <a:xfrm>
            <a:off x="4878360" y="6356520"/>
            <a:ext cx="3657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Arial"/>
              </a:rPr>
              <a:t>Jezikovne tehnologije, Jernej Vičič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46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6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7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98" name="Raven konektor 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9" name="Enakokraki trikotnik 8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0" name="Pravokotnik 9"/>
          <p:cNvSpPr/>
          <p:nvPr/>
        </p:nvSpPr>
        <p:spPr>
          <a:xfrm>
            <a:off x="457200" y="500040"/>
            <a:ext cx="182160" cy="685440"/>
          </a:xfrm>
          <a:prstGeom prst="rect">
            <a:avLst/>
          </a:prstGeom>
          <a:solidFill>
            <a:schemeClr val="accent1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500760"/>
            <a:ext cx="8229240" cy="674280"/>
          </a:xfrm>
          <a:prstGeom prst="rect">
            <a:avLst/>
          </a:prstGeom>
          <a:noFill/>
          <a:ln w="0">
            <a:solidFill>
              <a:schemeClr val="accent1"/>
            </a:solidFill>
          </a:ln>
        </p:spPr>
        <p:txBody>
          <a:bodyPr numCol="1" spcCol="0" lIns="274320" rIns="91440" tIns="45720" bIns="45720" anchor="ctr">
            <a:noAutofit/>
          </a:bodyPr>
          <a:p>
            <a:pPr indent="0" algn="r">
              <a:lnSpc>
                <a:spcPct val="100000"/>
              </a:lnSpc>
              <a:buNone/>
            </a:pPr>
            <a:r>
              <a:rPr b="0" lang="sl-SI" sz="2000" spc="-1" strike="noStrike">
                <a:solidFill>
                  <a:schemeClr val="dk1"/>
                </a:solidFill>
                <a:latin typeface="Calibri Light"/>
              </a:rPr>
              <a:t>Kliknite, če želite urediti slog naslova matrice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8229240" cy="4269960"/>
          </a:xfrm>
          <a:prstGeom prst="rect">
            <a:avLst/>
          </a:prstGeom>
          <a:solidFill>
            <a:schemeClr val="dk1">
              <a:shade val="50000"/>
            </a:schemeClr>
          </a:solidFill>
          <a:ln w="0">
            <a:noFill/>
          </a:ln>
        </p:spPr>
        <p:txBody>
          <a:bodyPr lIns="90000" rIns="90000" tIns="45000" bIns="45000" anchor="t">
            <a:normAutofit/>
          </a:bodyPr>
          <a:p>
            <a:pPr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sl-SI" sz="3200" spc="-1" strike="noStrike">
                <a:solidFill>
                  <a:schemeClr val="dk1"/>
                </a:solidFill>
                <a:latin typeface="Arial"/>
              </a:rPr>
              <a:t>Kliknite ikono, če želite dodati sliko</a:t>
            </a:r>
            <a:endParaRPr b="0" lang="sl-SI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53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sl-SI" sz="1400" spc="-1" strike="noStrike">
                <a:solidFill>
                  <a:schemeClr val="dk1"/>
                </a:solidFill>
                <a:latin typeface="Calibri"/>
              </a:rPr>
              <a:t>Kliknite, če želite urediti sloge besedila matrice</a:t>
            </a:r>
            <a:endParaRPr b="0" lang="sl-SI" sz="1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7"/>
          </p:nvPr>
        </p:nvSpPr>
        <p:spPr>
          <a:xfrm>
            <a:off x="6400800" y="6356520"/>
            <a:ext cx="228888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ftr" idx="18"/>
          </p:nvPr>
        </p:nvSpPr>
        <p:spPr>
          <a:xfrm>
            <a:off x="2898720" y="6356520"/>
            <a:ext cx="35049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06" name="PlaceHolder 6"/>
          <p:cNvSpPr>
            <a:spLocks noGrp="1"/>
          </p:cNvSpPr>
          <p:nvPr>
            <p:ph type="sldNum" idx="19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B256546-F5D5-400E-8372-5CF9D3C9974A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2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 vert="eaVer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Calibri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Calibri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Calibri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Calibri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Calibri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Num" idx="2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2EA7692F-1D01-4ED8-9E4F-8959A1DE80D4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Rectangle 5"/>
          <p:cNvSpPr/>
          <p:nvPr/>
        </p:nvSpPr>
        <p:spPr>
          <a:xfrm>
            <a:off x="4878360" y="6356520"/>
            <a:ext cx="3657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Arial"/>
              </a:rPr>
              <a:t>Jezikovne tehnologije, Jernej Vičič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8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9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0" name="Raven konektor 6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1" name="Enakokraki trikotnik 7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" name="Raven konektor 8"/>
          <p:cNvSpPr/>
          <p:nvPr/>
        </p:nvSpPr>
        <p:spPr>
          <a:xfrm>
            <a:off x="6556320" y="276120"/>
            <a:ext cx="360" cy="585144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 vert="eaVert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 vert="eaVer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Calibri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Calibri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Calibri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Calibri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Calibri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3"/>
          </p:nvPr>
        </p:nvSpPr>
        <p:spPr>
          <a:xfrm>
            <a:off x="6400800" y="6356520"/>
            <a:ext cx="228888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4"/>
          </p:nvPr>
        </p:nvSpPr>
        <p:spPr>
          <a:xfrm>
            <a:off x="2898720" y="6356520"/>
            <a:ext cx="35049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5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A697904-2C02-4802-B4A7-0C2882693CAA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9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0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Calibri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Calibri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Calibri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Calibri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Calibri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6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EA7D0EB-DFB6-4970-8E03-BC07B47E30C6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Rectangle 2"/>
          <p:cNvSpPr/>
          <p:nvPr/>
        </p:nvSpPr>
        <p:spPr>
          <a:xfrm>
            <a:off x="4878360" y="6356520"/>
            <a:ext cx="3657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Arial"/>
              </a:rPr>
              <a:t>Jezikovne tehnologije, Jernej Vičič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46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8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9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40" name="Pravokotnik 6"/>
          <p:cNvSpPr/>
          <p:nvPr/>
        </p:nvSpPr>
        <p:spPr>
          <a:xfrm>
            <a:off x="914400" y="2819520"/>
            <a:ext cx="7314840" cy="1279080"/>
          </a:xfrm>
          <a:prstGeom prst="rect">
            <a:avLst/>
          </a:prstGeom>
          <a:noFill/>
          <a:ln cap="rnd" w="6350">
            <a:solidFill>
              <a:srgbClr val="727ca3"/>
            </a:solidFill>
            <a:round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41" name="Pravokotnik 7"/>
          <p:cNvSpPr/>
          <p:nvPr/>
        </p:nvSpPr>
        <p:spPr>
          <a:xfrm>
            <a:off x="914400" y="2819520"/>
            <a:ext cx="228240" cy="1279080"/>
          </a:xfrm>
          <a:prstGeom prst="rect">
            <a:avLst/>
          </a:prstGeom>
          <a:solidFill>
            <a:schemeClr val="accent1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19320" y="2971800"/>
            <a:ext cx="6857640" cy="10663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r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1295280" y="4267080"/>
            <a:ext cx="678132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sl-SI" sz="20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Kliknite, če želite urediti sloge besedila matrice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7"/>
          </p:nvPr>
        </p:nvSpPr>
        <p:spPr>
          <a:xfrm>
            <a:off x="6400800" y="6354720"/>
            <a:ext cx="2285640" cy="3664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ftr" idx="8"/>
          </p:nvPr>
        </p:nvSpPr>
        <p:spPr>
          <a:xfrm>
            <a:off x="2898720" y="6354720"/>
            <a:ext cx="3474720" cy="3664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9"/>
          </p:nvPr>
        </p:nvSpPr>
        <p:spPr>
          <a:xfrm>
            <a:off x="1069920" y="6354720"/>
            <a:ext cx="1520640" cy="3664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FEEAE35F-076E-454E-80A8-92FED9300012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8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9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240" cy="9140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4136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Calibri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Calibri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Calibri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Calibri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Calibri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32120" y="1216080"/>
            <a:ext cx="404136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Calibri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Calibri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Calibri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Calibri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Calibri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sldNum" idx="10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499DDD44-4AD5-43ED-9A94-CF4954CBC009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4" name="Rectangle 7"/>
          <p:cNvSpPr/>
          <p:nvPr/>
        </p:nvSpPr>
        <p:spPr>
          <a:xfrm>
            <a:off x="4878360" y="6356520"/>
            <a:ext cx="3657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Arial"/>
              </a:rPr>
              <a:t>Jezikovne tehnologije, Jernej Vičič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9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0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240" cy="9140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85920"/>
            <a:ext cx="4039920" cy="685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1" lang="sl-SI" sz="2400" spc="-1" strike="noStrike">
                <a:solidFill>
                  <a:schemeClr val="accent2"/>
                </a:solidFill>
                <a:latin typeface="Calibri"/>
              </a:rPr>
              <a:t>Kliknite, če želite urediti sloge besedila matrice</a:t>
            </a:r>
            <a:endParaRPr b="0" lang="sl-SI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48320" y="1295280"/>
            <a:ext cx="4041360" cy="685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1" lang="sl-SI" sz="2400" spc="-1" strike="noStrike">
                <a:solidFill>
                  <a:schemeClr val="accent2"/>
                </a:solidFill>
                <a:latin typeface="Calibri"/>
              </a:rPr>
              <a:t>Kliknite, če želite urediti sloge besedila matrice</a:t>
            </a:r>
            <a:endParaRPr b="0" lang="sl-SI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2133720"/>
            <a:ext cx="4038120" cy="4038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Calibri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Calibri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Calibri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Calibri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Calibri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body"/>
          </p:nvPr>
        </p:nvSpPr>
        <p:spPr>
          <a:xfrm>
            <a:off x="4648320" y="2133720"/>
            <a:ext cx="4038120" cy="4038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Calibri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Calibri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Calibri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Calibri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Calibri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Calibri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Calibri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6" name="PlaceHolder 6"/>
          <p:cNvSpPr>
            <a:spLocks noGrp="1"/>
          </p:cNvSpPr>
          <p:nvPr>
            <p:ph type="sldNum" idx="11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FD2BA0DB-A62A-4EDC-84B7-E434C5573091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" name="Rectangle 9"/>
          <p:cNvSpPr/>
          <p:nvPr/>
        </p:nvSpPr>
        <p:spPr>
          <a:xfrm>
            <a:off x="4878360" y="6356520"/>
            <a:ext cx="3657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Arial"/>
              </a:rPr>
              <a:t>Jezikovne tehnologije, Jernej Vičič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9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70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1" name="Enakokraki trikotnik 5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240" cy="9140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dt" idx="12"/>
          </p:nvPr>
        </p:nvSpPr>
        <p:spPr>
          <a:xfrm>
            <a:off x="6400800" y="6356520"/>
            <a:ext cx="228888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sldNum" idx="13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26E97AE0-579E-4589-9157-2A57E7F638B5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5" name="Rectangle 6"/>
          <p:cNvSpPr/>
          <p:nvPr/>
        </p:nvSpPr>
        <p:spPr>
          <a:xfrm>
            <a:off x="4878360" y="6356520"/>
            <a:ext cx="3657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Arial"/>
              </a:rPr>
              <a:t>Jezikovne tehnologije, Jernej Vičič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78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79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80" name="Raven konektor 4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1" name="Enakokraki trikotnik 5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82" name="PlaceHolder 1"/>
          <p:cNvSpPr>
            <a:spLocks noGrp="1"/>
          </p:cNvSpPr>
          <p:nvPr>
            <p:ph type="sldNum" idx="14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F96C0B3-9A47-488F-87C3-ADA7CBAD0589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" name="Rectangle 6"/>
          <p:cNvSpPr/>
          <p:nvPr/>
        </p:nvSpPr>
        <p:spPr>
          <a:xfrm>
            <a:off x="4878360" y="6356520"/>
            <a:ext cx="3657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Arial"/>
              </a:rPr>
              <a:t>Jezikovne tehnologije, Jernej Vičič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42800" y="355752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r">
              <a:lnSpc>
                <a:spcPct val="100000"/>
              </a:lnSpc>
              <a:buNone/>
            </a:pPr>
            <a:r>
              <a:rPr b="0" lang="sl-SI" sz="2800" spc="-1" strike="noStrike">
                <a:solidFill>
                  <a:schemeClr val="dk1"/>
                </a:solidFill>
                <a:latin typeface="Calibri Light"/>
              </a:rPr>
              <a:t>Jezikovne tehnologije</a:t>
            </a:r>
            <a:endParaRPr b="0" lang="sl-SI" sz="2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subTitle"/>
          </p:nvPr>
        </p:nvSpPr>
        <p:spPr>
          <a:xfrm>
            <a:off x="1785960" y="67644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rmAutofit/>
          </a:bodyPr>
          <a:p>
            <a:pPr indent="0" algn="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sl-SI" sz="2000" spc="-1" strike="noStrike">
                <a:solidFill>
                  <a:schemeClr val="dk2"/>
                </a:solidFill>
                <a:latin typeface="Calibri Light"/>
              </a:rPr>
              <a:t>Jezikovne tehnologije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odnaslov 2"/>
          <p:cNvSpPr/>
          <p:nvPr/>
        </p:nvSpPr>
        <p:spPr>
          <a:xfrm>
            <a:off x="1071720" y="5214960"/>
            <a:ext cx="7143480" cy="82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Jernej Vičič   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040" cy="837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Pregled vsebine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040" cy="38095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pravila igre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8" name="TextBox 1"/>
          <p:cNvSpPr/>
          <p:nvPr/>
        </p:nvSpPr>
        <p:spPr>
          <a:xfrm>
            <a:off x="3978360" y="6507720"/>
            <a:ext cx="184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040" cy="837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Pravila igre – izvajanje predmeta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040" cy="38095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predavanja – 3 ure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vaje – 2 uri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celoletni predmet!!!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v tem terminu, po dogovoru, čez celo leto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projekti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predstavitev člankov (2 vsak)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vabljeno/a predavanje/a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1" name="TextBox 1"/>
          <p:cNvSpPr/>
          <p:nvPr/>
        </p:nvSpPr>
        <p:spPr>
          <a:xfrm>
            <a:off x="3978360" y="6507720"/>
            <a:ext cx="184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040" cy="837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Pravila igre – članki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040" cy="38095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predstavitev člankov,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na prvih predavanjih si ogledamo področja jezikovnih tehnologij,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študenti v 7 dneh izberejo področje in to vpišejo v wiki,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lvl="1" marL="884160" indent="-6094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OpenSymbol"/>
              <a:buAutoNum type="arabicPeriod"/>
            </a:pPr>
            <a:r>
              <a:rPr b="0" lang="sl-SI" sz="2300" spc="-1" strike="noStrike">
                <a:solidFill>
                  <a:schemeClr val="dk2"/>
                </a:solidFill>
                <a:latin typeface="Calibri"/>
              </a:rPr>
              <a:t>obvestijo profesorja, ki jim pomaga pri izbiri (beri: zavrne področje),</a:t>
            </a:r>
            <a:endParaRPr b="0" lang="sl-SI" sz="2300" spc="-1" strike="noStrike">
              <a:solidFill>
                <a:schemeClr val="dk1"/>
              </a:solidFill>
              <a:latin typeface="Calibri"/>
            </a:endParaRPr>
          </a:p>
          <a:p>
            <a:pPr lvl="1" marL="884160" indent="-6094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OpenSymbol"/>
              <a:buAutoNum type="arabicPeriod"/>
            </a:pPr>
            <a:r>
              <a:rPr b="0" lang="sl-SI" sz="2300" spc="-1" strike="noStrike">
                <a:solidFill>
                  <a:schemeClr val="dk2"/>
                </a:solidFill>
                <a:latin typeface="Calibri"/>
              </a:rPr>
              <a:t>študentom profesor razdeli po 2 članka,</a:t>
            </a:r>
            <a:endParaRPr b="0" lang="sl-SI" sz="2300" spc="-1" strike="noStrike">
              <a:solidFill>
                <a:schemeClr val="dk1"/>
              </a:solidFill>
              <a:latin typeface="Calibri"/>
            </a:endParaRPr>
          </a:p>
          <a:p>
            <a:pPr lvl="1" marL="884160" indent="-6094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OpenSymbol"/>
              <a:buAutoNum type="arabicPeriod"/>
            </a:pPr>
            <a:r>
              <a:rPr b="0" lang="sl-SI" sz="2300" spc="-1" strike="noStrike">
                <a:solidFill>
                  <a:schemeClr val="dk2"/>
                </a:solidFill>
                <a:latin typeface="Calibri"/>
              </a:rPr>
              <a:t>študenti pripravijo kratko (15 minut) predavanje,</a:t>
            </a:r>
            <a:endParaRPr b="0" lang="sl-SI" sz="23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4" name="TextBox 1"/>
          <p:cNvSpPr/>
          <p:nvPr/>
        </p:nvSpPr>
        <p:spPr>
          <a:xfrm>
            <a:off x="3978360" y="6507720"/>
            <a:ext cx="184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040" cy="837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Pravila igre – projekti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040" cy="38095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študenti s profesorjem definirajo potek in izvedbo projekta,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študenti izvedejo projekt,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študenti napišejo članek o tem projektu (s profesorjem),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študenti po možnosti predstavijo članek s profesorjem.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7" name="TextBox 1"/>
          <p:cNvSpPr/>
          <p:nvPr/>
        </p:nvSpPr>
        <p:spPr>
          <a:xfrm>
            <a:off x="3978360" y="6507720"/>
            <a:ext cx="184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040" cy="837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Calibri Light"/>
              </a:rPr>
              <a:t>Pravila igre – ocenjevanje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040" cy="38095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ustni izpit 20%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predstavitev člankov 20%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projekt 60%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marL="609480" indent="-6094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OpenSymbol"/>
              <a:buAutoNum type="arabicPeriod"/>
            </a:pPr>
            <a:r>
              <a:rPr b="0" lang="sl-SI" sz="2600" spc="-1" strike="noStrike">
                <a:solidFill>
                  <a:schemeClr val="dk1"/>
                </a:solidFill>
                <a:latin typeface="Calibri"/>
              </a:rPr>
              <a:t>vsaka delna ocena vsaj 40%</a:t>
            </a: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0" name="TextBox 1"/>
          <p:cNvSpPr/>
          <p:nvPr/>
        </p:nvSpPr>
        <p:spPr>
          <a:xfrm>
            <a:off x="3978360" y="6507720"/>
            <a:ext cx="184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0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3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4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5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6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7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8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9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theme1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4360</TotalTime>
  <Application>LibreOffice/24.2.7.2$Linux_X86_64 LibreOffice_project/420$Build-2</Application>
  <AppVersion>15.0000</AppVersion>
  <Words>201</Words>
  <Paragraphs>49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Jernej Vičič</cp:lastModifiedBy>
  <dcterms:modified xsi:type="dcterms:W3CDTF">2025-10-01T06:52:48Z</dcterms:modified>
  <cp:revision>566</cp:revision>
  <dc:subject/>
  <dc:title>Programiranje III Vzporedno programiranje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7</vt:i4>
  </property>
  <property fmtid="{D5CDD505-2E9C-101B-9397-08002B2CF9AE}" pid="3" name="PresentationFormat">
    <vt:lpwstr>Diaprojekcija na zaslonu (4:3)</vt:lpwstr>
  </property>
  <property fmtid="{D5CDD505-2E9C-101B-9397-08002B2CF9AE}" pid="4" name="Slides">
    <vt:i4>7</vt:i4>
  </property>
</Properties>
</file>