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4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1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3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14EE-3D98-48CD-9778-26F63FF42F7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44E7-00B7-471B-BB82-34EC8F90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5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</vt:vector>
  </TitlesOfParts>
  <Company>Univerza na Primorskem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Alenka Baruca Arbeiter</dc:creator>
  <cp:lastModifiedBy>Alenka Baruca Arbeiter</cp:lastModifiedBy>
  <cp:revision>1</cp:revision>
  <dcterms:created xsi:type="dcterms:W3CDTF">2021-03-22T08:39:15Z</dcterms:created>
  <dcterms:modified xsi:type="dcterms:W3CDTF">2021-03-22T08:39:39Z</dcterms:modified>
</cp:coreProperties>
</file>