
<file path=[Content_Types].xml><?xml version="1.0" encoding="utf-8"?>
<Types xmlns="http://schemas.openxmlformats.org/package/2006/content-types">
  <Default Extension="xml" ContentType="application/xml"/>
  <Default Extension="wav" ContentType="audio/wav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8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881E-2CEA-AC4A-B0B5-B6296C5F93A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6932-5E47-E54E-BD70-6E79772E3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466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881E-2CEA-AC4A-B0B5-B6296C5F93A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6932-5E47-E54E-BD70-6E79772E3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356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881E-2CEA-AC4A-B0B5-B6296C5F93A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6932-5E47-E54E-BD70-6E79772E3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577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881E-2CEA-AC4A-B0B5-B6296C5F93A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6932-5E47-E54E-BD70-6E79772E3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005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881E-2CEA-AC4A-B0B5-B6296C5F93A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6932-5E47-E54E-BD70-6E79772E3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069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881E-2CEA-AC4A-B0B5-B6296C5F93A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6932-5E47-E54E-BD70-6E79772E3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713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881E-2CEA-AC4A-B0B5-B6296C5F93A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6932-5E47-E54E-BD70-6E79772E3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016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881E-2CEA-AC4A-B0B5-B6296C5F93A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6932-5E47-E54E-BD70-6E79772E3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885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881E-2CEA-AC4A-B0B5-B6296C5F93A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6932-5E47-E54E-BD70-6E79772E3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112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881E-2CEA-AC4A-B0B5-B6296C5F93A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6932-5E47-E54E-BD70-6E79772E3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308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C881E-2CEA-AC4A-B0B5-B6296C5F93A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6932-5E47-E54E-BD70-6E79772E3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617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Click to edit Master text styles</a:t>
            </a:r>
          </a:p>
          <a:p>
            <a:pPr lvl="1"/>
            <a:r>
              <a:rPr lang="sl-SI" smtClean="0"/>
              <a:t>Second level</a:t>
            </a:r>
          </a:p>
          <a:p>
            <a:pPr lvl="2"/>
            <a:r>
              <a:rPr lang="sl-SI" smtClean="0"/>
              <a:t>Third level</a:t>
            </a:r>
          </a:p>
          <a:p>
            <a:pPr lvl="3"/>
            <a:r>
              <a:rPr lang="sl-SI" smtClean="0"/>
              <a:t>Fourth level</a:t>
            </a:r>
          </a:p>
          <a:p>
            <a:pPr lvl="4"/>
            <a:r>
              <a:rPr lang="sl-SI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C881E-2CEA-AC4A-B0B5-B6296C5F93A8}" type="datetimeFigureOut">
              <a:rPr lang="en-US" smtClean="0"/>
              <a:t>23/03/20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56932-5E47-E54E-BD70-6E79772E3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078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4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1" Type="http://schemas.openxmlformats.org/officeDocument/2006/relationships/tags" Target="../tags/tag1.xml"/><Relationship Id="rId2" Type="http://schemas.microsoft.com/office/2007/relationships/media" Target="../media/media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4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1" Type="http://schemas.openxmlformats.org/officeDocument/2006/relationships/tags" Target="../tags/tag2.xml"/><Relationship Id="rId2" Type="http://schemas.microsoft.com/office/2007/relationships/media" Target="../media/media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3.wav"/><Relationship Id="rId2" Type="http://schemas.openxmlformats.org/officeDocument/2006/relationships/audio" Target="../media/media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.png"/><Relationship Id="rId1" Type="http://schemas.microsoft.com/office/2007/relationships/media" Target="../media/media4.wav"/><Relationship Id="rId2" Type="http://schemas.openxmlformats.org/officeDocument/2006/relationships/audio" Target="../media/media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Why is distance learning tough?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Mathematics Research Seminar</a:t>
            </a:r>
          </a:p>
          <a:p>
            <a:r>
              <a:rPr lang="en-US" dirty="0" err="1" smtClean="0"/>
              <a:t>Koper</a:t>
            </a:r>
            <a:r>
              <a:rPr lang="en-US" dirty="0" smtClean="0"/>
              <a:t>, March 23, 2020</a:t>
            </a:r>
          </a:p>
          <a:p>
            <a:r>
              <a:rPr lang="en-US" dirty="0" smtClean="0"/>
              <a:t>Tomaž Pisanski</a:t>
            </a:r>
            <a:endParaRPr lang="en-US" dirty="0"/>
          </a:p>
        </p:txBody>
      </p:sp>
      <p:pic>
        <p:nvPicPr>
          <p:cNvPr id="5" name="Sound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313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56"/>
    </mc:Choice>
    <mc:Fallback xmlns="">
      <p:transition xmlns:p14="http://schemas.microsoft.com/office/powerpoint/2010/main" spd="slow" advTm="19656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should understand 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 am talking not as an expert but as a long-time university lecturer who likes distance teaching and learning. </a:t>
            </a:r>
          </a:p>
          <a:p>
            <a:r>
              <a:rPr lang="en-US" dirty="0" smtClean="0"/>
              <a:t>Due to unusual circumstances, we are all pushed into distance learning and distance teaching. This serves as a good excuse to talk about such unusual topic at mathematics seminar.</a:t>
            </a:r>
          </a:p>
          <a:p>
            <a:r>
              <a:rPr lang="en-US" dirty="0" smtClean="0"/>
              <a:t>Throughout our University there are many </a:t>
            </a:r>
            <a:r>
              <a:rPr lang="en-US" dirty="0" err="1" smtClean="0"/>
              <a:t>disscussions</a:t>
            </a:r>
            <a:r>
              <a:rPr lang="en-US" dirty="0" smtClean="0"/>
              <a:t> about choosing appropriate tools for teaching courses via internet. </a:t>
            </a:r>
          </a:p>
          <a:p>
            <a:r>
              <a:rPr lang="en-US" dirty="0" smtClean="0"/>
              <a:t>We can imagine that such discussions take place in many other places in Slovenia and elsewhere on Earth.</a:t>
            </a:r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031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223"/>
    </mc:Choice>
    <mc:Fallback xmlns="">
      <p:transition xmlns:p14="http://schemas.microsoft.com/office/powerpoint/2010/main" spd="slow" advTm="45223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1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1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1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1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 am not going to 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... promote one system over another one.       [I hope some of you, will be able to do it soon at a similar seminar here or at some other location.]</a:t>
            </a:r>
          </a:p>
          <a:p>
            <a:r>
              <a:rPr lang="en-US" dirty="0" smtClean="0"/>
              <a:t>... teach you how to use </a:t>
            </a:r>
            <a:r>
              <a:rPr lang="en-US" dirty="0" err="1" smtClean="0"/>
              <a:t>Powerpoint</a:t>
            </a:r>
            <a:r>
              <a:rPr lang="en-US" dirty="0" smtClean="0"/>
              <a:t> or Beamer, etc. for preparing your Seminar Talk.</a:t>
            </a:r>
          </a:p>
          <a:p>
            <a:r>
              <a:rPr lang="en-US" dirty="0" smtClean="0"/>
              <a:t>... teach you how to organize your courses in </a:t>
            </a:r>
            <a:r>
              <a:rPr lang="en-US" dirty="0" err="1" smtClean="0"/>
              <a:t>moodle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... teach you how to make and upload videos to </a:t>
            </a:r>
            <a:r>
              <a:rPr lang="en-US" dirty="0" err="1" smtClean="0"/>
              <a:t>Youtube</a:t>
            </a:r>
            <a:r>
              <a:rPr lang="en-US" dirty="0" smtClean="0"/>
              <a:t> on </a:t>
            </a:r>
            <a:r>
              <a:rPr lang="en-US" dirty="0" err="1" smtClean="0"/>
              <a:t>Vimeo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Sound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52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45"/>
    </mc:Choice>
    <mc:Fallback xmlns="">
      <p:transition xmlns:p14="http://schemas.microsoft.com/office/powerpoint/2010/main" spd="slow" advTm="34445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what am I going to do today?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 will try to sketch a “theory” of </a:t>
            </a:r>
            <a:r>
              <a:rPr lang="en-US" dirty="0" err="1" smtClean="0"/>
              <a:t>communcation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Again, since I am not an expert in this area the word “theory” has to be taken </a:t>
            </a:r>
            <a:r>
              <a:rPr lang="en-US" b="1" dirty="0" smtClean="0"/>
              <a:t>cum </a:t>
            </a:r>
            <a:r>
              <a:rPr lang="en-US" b="1" dirty="0" err="1" smtClean="0"/>
              <a:t>grano</a:t>
            </a:r>
            <a:r>
              <a:rPr lang="en-US" b="1" dirty="0" smtClean="0"/>
              <a:t> </a:t>
            </a:r>
            <a:r>
              <a:rPr lang="en-US" b="1" dirty="0" err="1" smtClean="0"/>
              <a:t>salis</a:t>
            </a:r>
            <a:r>
              <a:rPr lang="en-US" b="1" dirty="0" smtClean="0"/>
              <a:t>.</a:t>
            </a:r>
          </a:p>
          <a:p>
            <a:r>
              <a:rPr lang="en-US" dirty="0" smtClean="0"/>
              <a:t>The goal of this talk is to give you enough theory that will explain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why distance learning is difficult.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why teaching large groups of students is more complicated than teaching small groups.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why overusing colors and animation may be counter-productive.</a:t>
            </a:r>
            <a:endParaRPr lang="en-US" dirty="0"/>
          </a:p>
        </p:txBody>
      </p:sp>
      <p:pic>
        <p:nvPicPr>
          <p:cNvPr id="4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21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133"/>
    </mc:Choice>
    <mc:Fallback xmlns="">
      <p:transition xmlns:p14="http://schemas.microsoft.com/office/powerpoint/2010/main" spd="slow" advTm="36133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2|2|6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3.1|6.7|12.8|7.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</Words>
  <Application>Microsoft Macintosh PowerPoint</Application>
  <PresentationFormat>On-screen Show (4:3)</PresentationFormat>
  <Paragraphs>23</Paragraphs>
  <Slides>4</Slides>
  <Notes>0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Why is distance learning tough?</vt:lpstr>
      <vt:lpstr>You should understand ...</vt:lpstr>
      <vt:lpstr>I am not going to ...</vt:lpstr>
      <vt:lpstr>So what am I going to do today?</vt:lpstr>
    </vt:vector>
  </TitlesOfParts>
  <Company>University of Ljubljana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is distance learning tough?</dc:title>
  <dc:creator>Tomaž Pisanski</dc:creator>
  <cp:lastModifiedBy>Tomaž Pisanski</cp:lastModifiedBy>
  <cp:revision>1</cp:revision>
  <dcterms:created xsi:type="dcterms:W3CDTF">2020-03-23T17:02:30Z</dcterms:created>
  <dcterms:modified xsi:type="dcterms:W3CDTF">2020-03-23T17:02:56Z</dcterms:modified>
</cp:coreProperties>
</file>