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_rels/slideMaster12.xml.rels" ContentType="application/vnd.openxmlformats-package.relationships+xml"/>
  <Override PartName="/ppt/slideMasters/_rels/slideMaster6.xml.rels" ContentType="application/vnd.openxmlformats-package.relationships+xml"/>
  <Override PartName="/ppt/slideMasters/_rels/slideMaster11.xml.rels" ContentType="application/vnd.openxmlformats-package.relationships+xml"/>
  <Override PartName="/ppt/slideMasters/_rels/slideMaster5.xml.rels" ContentType="application/vnd.openxmlformats-package.relationships+xml"/>
  <Override PartName="/ppt/slideMasters/_rels/slideMaster10.xml.rels" ContentType="application/vnd.openxmlformats-package.relationships+xml"/>
  <Override PartName="/ppt/slideMasters/_rels/slideMaster4.xml.rels" ContentType="application/vnd.openxmlformats-package.relationships+xml"/>
  <Override PartName="/ppt/slideMasters/_rels/slideMaster9.xml.rels" ContentType="application/vnd.openxmlformats-package.relationships+xml"/>
  <Override PartName="/ppt/slideMasters/_rels/slideMaster8.xml.rels" ContentType="application/vnd.openxmlformats-package.relationships+xml"/>
  <Override PartName="/ppt/slideMasters/_rels/slideMaster7.xml.rels" ContentType="application/vnd.openxmlformats-package.relationships+xml"/>
  <Override PartName="/ppt/slideMasters/_rels/slideMaster3.xml.rels" ContentType="application/vnd.openxmlformats-package.relationships+xml"/>
  <Override PartName="/ppt/slideMasters/_rels/slideMaster2.xml.rels" ContentType="application/vnd.openxmlformats-package.relationships+xml"/>
  <Override PartName="/ppt/slideMasters/_rels/slideMaster1.xml.rels" ContentType="application/vnd.openxmlformats-package.relationship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presProps.xml" ContentType="application/vnd.openxmlformats-officedocument.presentationml.presProps+xml"/>
  <Override PartName="/ppt/theme/_rels/theme10.xml.rels" ContentType="application/vnd.openxmlformats-package.relationships+xml"/>
  <Override PartName="/ppt/theme/_rels/theme1.xml.rels" ContentType="application/vnd.openxmlformats-package.relationships+xml"/>
  <Override PartName="/ppt/theme/_rels/theme9.xml.rels" ContentType="application/vnd.openxmlformats-package.relationships+xml"/>
  <Override PartName="/ppt/theme/_rels/theme8.xml.rels" ContentType="application/vnd.openxmlformats-package.relationships+xml"/>
  <Override PartName="/ppt/theme/_rels/theme7.xml.rels" ContentType="application/vnd.openxmlformats-package.relationships+xml"/>
  <Override PartName="/ppt/theme/_rels/theme6.xml.rels" ContentType="application/vnd.openxmlformats-package.relationships+xml"/>
  <Override PartName="/ppt/theme/_rels/theme5.xml.rels" ContentType="application/vnd.openxmlformats-package.relationships+xml"/>
  <Override PartName="/ppt/theme/_rels/theme4.xml.rels" ContentType="application/vnd.openxmlformats-package.relationships+xml"/>
  <Override PartName="/ppt/theme/_rels/theme3.xml.rels" ContentType="application/vnd.openxmlformats-package.relationships+xml"/>
  <Override PartName="/ppt/theme/_rels/theme12.xml.rels" ContentType="application/vnd.openxmlformats-package.relationships+xml"/>
  <Override PartName="/ppt/theme/_rels/theme2.xml.rels" ContentType="application/vnd.openxmlformats-package.relationships+xml"/>
  <Override PartName="/ppt/theme/_rels/theme11.xml.rels" ContentType="application/vnd.openxmlformats-package.relationships+xml"/>
  <Override PartName="/ppt/theme/theme10.xml" ContentType="application/vnd.openxmlformats-officedocument.theme+xml"/>
  <Override PartName="/ppt/theme/theme9.xml" ContentType="application/vnd.openxmlformats-officedocument.theme+xml"/>
  <Override PartName="/ppt/theme/theme8.xml" ContentType="application/vnd.openxmlformats-officedocument.theme+xml"/>
  <Override PartName="/ppt/theme/theme7.xml" ContentType="application/vnd.openxmlformats-officedocument.theme+xml"/>
  <Override PartName="/ppt/theme/theme6.xml" ContentType="application/vnd.openxmlformats-officedocument.theme+xml"/>
  <Override PartName="/ppt/theme/theme5.xml" ContentType="application/vnd.openxmlformats-officedocument.theme+xml"/>
  <Override PartName="/ppt/theme/theme4.xml" ContentType="application/vnd.openxmlformats-officedocument.theme+xml"/>
  <Override PartName="/ppt/theme/theme13.xml" ContentType="application/vnd.openxmlformats-officedocument.theme+xml"/>
  <Override PartName="/ppt/theme/theme3.xml" ContentType="application/vnd.openxmlformats-officedocument.theme+xml"/>
  <Override PartName="/ppt/theme/theme12.xml" ContentType="application/vnd.openxmlformats-officedocument.theme+xml"/>
  <Override PartName="/ppt/theme/theme2.xml" ContentType="application/vnd.openxmlformats-officedocument.theme+xml"/>
  <Override PartName="/ppt/theme/theme11.xml" ContentType="application/vnd.openxmlformats-officedocument.theme+xml"/>
  <Override PartName="/ppt/theme/theme1.xml" ContentType="application/vnd.openxmlformats-officedocument.theme+xml"/>
  <Override PartName="/ppt/_rels/presentation.xml.rels" ContentType="application/vnd.openxmlformats-package.relationships+xml"/>
  <Override PartName="/ppt/media/image1.jpeg" ContentType="image/jpeg"/>
  <Override PartName="/ppt/media/image6.png" ContentType="image/png"/>
  <Override PartName="/ppt/media/image10.png" ContentType="image/png"/>
  <Override PartName="/ppt/media/image2.jpeg" ContentType="image/jpeg"/>
  <Override PartName="/ppt/media/image4.png" ContentType="image/png"/>
  <Override PartName="/ppt/media/image3.png" ContentType="image/png"/>
  <Override PartName="/ppt/media/image5.tif" ContentType="image/tiff"/>
  <Override PartName="/ppt/media/image9.png" ContentType="image/png"/>
  <Override PartName="/ppt/media/image7.png" ContentType="image/png"/>
  <Override PartName="/ppt/media/image11.png" ContentType="image/png"/>
  <Override PartName="/ppt/media/image8.png" ContentType="image/png"/>
  <Override PartName="/ppt/notesMasters/_rels/notesMaster1.xml.rels" ContentType="application/vnd.openxmlformats-package.relationships+xml"/>
  <Override PartName="/ppt/notesMasters/notesMaster1.xml" ContentType="application/vnd.openxmlformats-officedocument.presentationml.notesMaster+xml"/>
  <Override PartName="/ppt/slideLayouts/_rels/slideLayout9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1.xml.rels" ContentType="application/vnd.openxmlformats-package.relationshi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s/_rels/slide45.xml.rels" ContentType="application/vnd.openxmlformats-package.relationships+xml"/>
  <Override PartName="/ppt/slides/_rels/slide44.xml.rels" ContentType="application/vnd.openxmlformats-package.relationships+xml"/>
  <Override PartName="/ppt/slides/_rels/slide43.xml.rels" ContentType="application/vnd.openxmlformats-package.relationships+xml"/>
  <Override PartName="/ppt/slides/_rels/slide42.xml.rels" ContentType="application/vnd.openxmlformats-package.relationships+xml"/>
  <Override PartName="/ppt/slides/_rels/slide41.xml.rels" ContentType="application/vnd.openxmlformats-package.relationships+xml"/>
  <Override PartName="/ppt/slides/_rels/slide40.xml.rels" ContentType="application/vnd.openxmlformats-package.relationships+xml"/>
  <Override PartName="/ppt/slides/_rels/slide39.xml.rels" ContentType="application/vnd.openxmlformats-package.relationships+xml"/>
  <Override PartName="/ppt/slides/_rels/slide65.xml.rels" ContentType="application/vnd.openxmlformats-package.relationships+xml"/>
  <Override PartName="/ppt/slides/_rels/slide55.xml.rels" ContentType="application/vnd.openxmlformats-package.relationships+xml"/>
  <Override PartName="/ppt/slides/_rels/slide1.xml.rels" ContentType="application/vnd.openxmlformats-package.relationships+xml"/>
  <Override PartName="/ppt/slides/_rels/slide29.xml.rels" ContentType="application/vnd.openxmlformats-package.relationships+xml"/>
  <Override PartName="/ppt/slides/_rels/slide66.xml.rels" ContentType="application/vnd.openxmlformats-package.relationships+xml"/>
  <Override PartName="/ppt/slides/_rels/slide24.xml.rels" ContentType="application/vnd.openxmlformats-package.relationships+xml"/>
  <Override PartName="/ppt/slides/_rels/slide7.xml.rels" ContentType="application/vnd.openxmlformats-package.relationships+xml"/>
  <Override PartName="/ppt/slides/_rels/slide26.xml.rels" ContentType="application/vnd.openxmlformats-package.relationships+xml"/>
  <Override PartName="/ppt/slides/_rels/slide9.xml.rels" ContentType="application/vnd.openxmlformats-package.relationships+xml"/>
  <Override PartName="/ppt/slides/_rels/slide25.xml.rels" ContentType="application/vnd.openxmlformats-package.relationships+xml"/>
  <Override PartName="/ppt/slides/_rels/slide8.xml.rels" ContentType="application/vnd.openxmlformats-package.relationships+xml"/>
  <Override PartName="/ppt/slides/_rels/slide2.xml.rels" ContentType="application/vnd.openxmlformats-package.relationships+xml"/>
  <Override PartName="/ppt/slides/_rels/slide56.xml.rels" ContentType="application/vnd.openxmlformats-package.relationships+xml"/>
  <Override PartName="/ppt/slides/_rels/slide10.xml.rels" ContentType="application/vnd.openxmlformats-package.relationships+xml"/>
  <Override PartName="/ppt/slides/_rels/slide47.xml.rels" ContentType="application/vnd.openxmlformats-package.relationships+xml"/>
  <Override PartName="/ppt/slides/_rels/slide20.xml.rels" ContentType="application/vnd.openxmlformats-package.relationships+xml"/>
  <Override PartName="/ppt/slides/_rels/slide3.xml.rels" ContentType="application/vnd.openxmlformats-package.relationships+xml"/>
  <Override PartName="/ppt/slides/_rels/slide57.xml.rels" ContentType="application/vnd.openxmlformats-package.relationships+xml"/>
  <Override PartName="/ppt/slides/_rels/slide16.xml.rels" ContentType="application/vnd.openxmlformats-package.relationships+xml"/>
  <Override PartName="/ppt/slides/_rels/slide53.xml.rels" ContentType="application/vnd.openxmlformats-package.relationships+xml"/>
  <Override PartName="/ppt/slides/_rels/slide15.xml.rels" ContentType="application/vnd.openxmlformats-package.relationships+xml"/>
  <Override PartName="/ppt/slides/_rels/slide52.xml.rels" ContentType="application/vnd.openxmlformats-package.relationships+xml"/>
  <Override PartName="/ppt/slides/_rels/slide54.xml.rels" ContentType="application/vnd.openxmlformats-package.relationships+xml"/>
  <Override PartName="/ppt/slides/_rels/slide17.xml.rels" ContentType="application/vnd.openxmlformats-package.relationships+xml"/>
  <Override PartName="/ppt/slides/_rels/slide51.xml.rels" ContentType="application/vnd.openxmlformats-package.relationships+xml"/>
  <Override PartName="/ppt/slides/_rels/slide50.xml.rels" ContentType="application/vnd.openxmlformats-package.relationships+xml"/>
  <Override PartName="/ppt/slides/_rels/slide48.xml.rels" ContentType="application/vnd.openxmlformats-package.relationships+xml"/>
  <Override PartName="/ppt/slides/_rels/slide11.xml.rels" ContentType="application/vnd.openxmlformats-package.relationships+xml"/>
  <Override PartName="/ppt/slides/_rels/slide46.xml.rels" ContentType="application/vnd.openxmlformats-package.relationships+xml"/>
  <Override PartName="/ppt/slides/_rels/slide28.xml.rels" ContentType="application/vnd.openxmlformats-package.relationships+xml"/>
  <Override PartName="/ppt/slides/_rels/slide62.xml.rels" ContentType="application/vnd.openxmlformats-package.relationships+xml"/>
  <Override PartName="/ppt/slides/_rels/slide64.xml.rels" ContentType="application/vnd.openxmlformats-package.relationships+xml"/>
  <Override PartName="/ppt/slides/_rels/slide27.xml.rels" ContentType="application/vnd.openxmlformats-package.relationships+xml"/>
  <Override PartName="/ppt/slides/_rels/slide61.xml.rels" ContentType="application/vnd.openxmlformats-package.relationships+xml"/>
  <Override PartName="/ppt/slides/_rels/slide19.xml.rels" ContentType="application/vnd.openxmlformats-package.relationships+xml"/>
  <Override PartName="/ppt/slides/_rels/slide63.xml.rels" ContentType="application/vnd.openxmlformats-package.relationships+xml"/>
  <Override PartName="/ppt/slides/_rels/slide14.xml.rels" ContentType="application/vnd.openxmlformats-package.relationships+xml"/>
  <Override PartName="/ppt/slides/_rels/slide60.xml.rels" ContentType="application/vnd.openxmlformats-package.relationships+xml"/>
  <Override PartName="/ppt/slides/_rels/slide18.xml.rels" ContentType="application/vnd.openxmlformats-package.relationships+xml"/>
  <Override PartName="/ppt/slides/_rels/slide6.xml.rels" ContentType="application/vnd.openxmlformats-package.relationships+xml"/>
  <Override PartName="/ppt/slides/_rels/slide23.xml.rels" ContentType="application/vnd.openxmlformats-package.relationships+xml"/>
  <Override PartName="/ppt/slides/_rels/slide4.xml.rels" ContentType="application/vnd.openxmlformats-package.relationships+xml"/>
  <Override PartName="/ppt/slides/_rels/slide21.xml.rels" ContentType="application/vnd.openxmlformats-package.relationships+xml"/>
  <Override PartName="/ppt/slides/_rels/slide58.xml.rels" ContentType="application/vnd.openxmlformats-package.relationships+xml"/>
  <Override PartName="/ppt/slides/_rels/slide12.xml.rels" ContentType="application/vnd.openxmlformats-package.relationships+xml"/>
  <Override PartName="/ppt/slides/_rels/slide49.xml.rels" ContentType="application/vnd.openxmlformats-package.relationships+xml"/>
  <Override PartName="/ppt/slides/_rels/slide5.xml.rels" ContentType="application/vnd.openxmlformats-package.relationships+xml"/>
  <Override PartName="/ppt/slides/_rels/slide22.xml.rels" ContentType="application/vnd.openxmlformats-package.relationships+xml"/>
  <Override PartName="/ppt/slides/_rels/slide59.xml.rels" ContentType="application/vnd.openxmlformats-package.relationships+xml"/>
  <Override PartName="/ppt/slides/_rels/slide13.xml.rels" ContentType="application/vnd.openxmlformats-package.relationships+xml"/>
  <Override PartName="/ppt/slides/_rels/slide30.xml.rels" ContentType="application/vnd.openxmlformats-package.relationships+xml"/>
  <Override PartName="/ppt/slides/_rels/slide31.xml.rels" ContentType="application/vnd.openxmlformats-package.relationships+xml"/>
  <Override PartName="/ppt/slides/_rels/slide32.xml.rels" ContentType="application/vnd.openxmlformats-package.relationships+xml"/>
  <Override PartName="/ppt/slides/_rels/slide33.xml.rels" ContentType="application/vnd.openxmlformats-package.relationships+xml"/>
  <Override PartName="/ppt/slides/_rels/slide34.xml.rels" ContentType="application/vnd.openxmlformats-package.relationships+xml"/>
  <Override PartName="/ppt/slides/_rels/slide35.xml.rels" ContentType="application/vnd.openxmlformats-package.relationships+xml"/>
  <Override PartName="/ppt/slides/_rels/slide36.xml.rels" ContentType="application/vnd.openxmlformats-package.relationships+xml"/>
  <Override PartName="/ppt/slides/_rels/slide37.xml.rels" ContentType="application/vnd.openxmlformats-package.relationships+xml"/>
  <Override PartName="/ppt/slides/_rels/slide38.xml.rels" ContentType="application/vnd.openxmlformats-package.relationships+xml"/>
  <Override PartName="/ppt/slides/slide56.xml" ContentType="application/vnd.openxmlformats-officedocument.presentationml.slide+xml"/>
  <Override PartName="/ppt/slides/slide55.xml" ContentType="application/vnd.openxmlformats-officedocument.presentationml.slide+xml"/>
  <Override PartName="/ppt/slides/slide54.xml" ContentType="application/vnd.openxmlformats-officedocument.presentationml.slide+xml"/>
  <Override PartName="/ppt/slides/slide53.xml" ContentType="application/vnd.openxmlformats-officedocument.presentationml.slide+xml"/>
  <Override PartName="/ppt/slides/slide52.xml" ContentType="application/vnd.openxmlformats-officedocument.presentationml.slide+xml"/>
  <Override PartName="/ppt/slides/slide51.xml" ContentType="application/vnd.openxmlformats-officedocument.presentationml.slide+xml"/>
  <Override PartName="/ppt/slides/slide50.xml" ContentType="application/vnd.openxmlformats-officedocument.presentationml.slide+xml"/>
  <Override PartName="/ppt/slides/slide20.xml" ContentType="application/vnd.openxmlformats-officedocument.presentationml.slide+xml"/>
  <Override PartName="/ppt/slides/slide57.xml" ContentType="application/vnd.openxmlformats-officedocument.presentationml.slide+xml"/>
  <Override PartName="/ppt/slides/slide48.xml" ContentType="application/vnd.openxmlformats-officedocument.presentationml.slide+xml"/>
  <Override PartName="/ppt/slides/slide3.xml" ContentType="application/vnd.openxmlformats-officedocument.presentationml.slide+xml"/>
  <Override PartName="/ppt/slides/slide11.xml" ContentType="application/vnd.openxmlformats-officedocument.presentationml.slide+xml"/>
  <Override PartName="/ppt/slides/slide17.xml" ContentType="application/vnd.openxmlformats-officedocument.presentationml.slide+xml"/>
  <Override PartName="/ppt/slides/slide9.xml" ContentType="application/vnd.openxmlformats-officedocument.presentationml.slide+xml"/>
  <Override PartName="/ppt/slides/slide47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8.xml" ContentType="application/vnd.openxmlformats-officedocument.presentationml.slide+xml"/>
  <Override PartName="/ppt/slides/slide46.xml" ContentType="application/vnd.openxmlformats-officedocument.presentationml.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7.xml" ContentType="application/vnd.openxmlformats-officedocument.presentationml.slide+xml"/>
  <Override PartName="/ppt/slides/slide66.xml" ContentType="application/vnd.openxmlformats-officedocument.presentationml.slide+xml"/>
  <Override PartName="/ppt/slides/slide29.xml" ContentType="application/vnd.openxmlformats-officedocument.presentationml.slide+xml"/>
  <Override PartName="/ppt/slides/slide65.xml" ContentType="application/vnd.openxmlformats-officedocument.presentationml.slide+xml"/>
  <Override PartName="/ppt/slides/slide28.xml" ContentType="application/vnd.openxmlformats-officedocument.presentationml.slide+xml"/>
  <Override PartName="/ppt/slides/slide62.xml" ContentType="application/vnd.openxmlformats-officedocument.presentationml.slide+xml"/>
  <Override PartName="/ppt/slides/slide64.xml" ContentType="application/vnd.openxmlformats-officedocument.presentationml.slide+xml"/>
  <Override PartName="/ppt/slides/slide27.xml" ContentType="application/vnd.openxmlformats-officedocument.presentationml.slide+xml"/>
  <Override PartName="/ppt/slides/slide61.xml" ContentType="application/vnd.openxmlformats-officedocument.presentationml.slide+xml"/>
  <Override PartName="/ppt/slides/slide19.xml" ContentType="application/vnd.openxmlformats-officedocument.presentationml.slide+xml"/>
  <Override PartName="/ppt/slides/slide63.xml" ContentType="application/vnd.openxmlformats-officedocument.presentationml.slide+xml"/>
  <Override PartName="/ppt/slides/slide26.xml" ContentType="application/vnd.openxmlformats-officedocument.presentationml.slide+xml"/>
  <Override PartName="/ppt/slides/slide14.xml" ContentType="application/vnd.openxmlformats-officedocument.presentationml.slide+xml"/>
  <Override PartName="/ppt/slides/slide6.xml" ContentType="application/vnd.openxmlformats-officedocument.presentationml.slide+xml"/>
  <Override PartName="/ppt/slides/slide60.xml" ContentType="application/vnd.openxmlformats-officedocument.presentationml.slide+xml"/>
  <Override PartName="/ppt/slides/slide18.xml" ContentType="application/vnd.openxmlformats-officedocument.presentationml.slide+xml"/>
  <Override PartName="/ppt/slides/slide4.xml" ContentType="application/vnd.openxmlformats-officedocument.presentationml.slide+xml"/>
  <Override PartName="/ppt/slides/slide12.xml" ContentType="application/vnd.openxmlformats-officedocument.presentationml.slide+xml"/>
  <Override PartName="/ppt/slides/slide49.xml" ContentType="application/vnd.openxmlformats-officedocument.presentationml.slide+xml"/>
  <Override PartName="/ppt/slides/slide21.xml" ContentType="application/vnd.openxmlformats-officedocument.presentationml.slide+xml"/>
  <Override PartName="/ppt/slides/slide58.xml" ContentType="application/vnd.openxmlformats-officedocument.presentationml.slide+xml"/>
  <Override PartName="/ppt/slides/slide5.xml" ContentType="application/vnd.openxmlformats-officedocument.presentationml.slide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59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Slides/notesSlide54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_rels/notesSlide44.xml.rels" ContentType="application/vnd.openxmlformats-package.relationships+xml"/>
  <Override PartName="/ppt/notesSlides/_rels/notesSlide43.xml.rels" ContentType="application/vnd.openxmlformats-package.relationships+xml"/>
  <Override PartName="/ppt/notesSlides/_rels/notesSlide42.xml.rels" ContentType="application/vnd.openxmlformats-package.relationships+xml"/>
  <Override PartName="/ppt/notesSlides/_rels/notesSlide41.xml.rels" ContentType="application/vnd.openxmlformats-package.relationships+xml"/>
  <Override PartName="/ppt/notesSlides/_rels/notesSlide40.xml.rels" ContentType="application/vnd.openxmlformats-package.relationships+xml"/>
  <Override PartName="/ppt/notesSlides/_rels/notesSlide39.xml.rels" ContentType="application/vnd.openxmlformats-package.relationships+xml"/>
  <Override PartName="/ppt/notesSlides/_rels/notesSlide38.xml.rels" ContentType="application/vnd.openxmlformats-package.relationships+xml"/>
  <Override PartName="/ppt/notesSlides/_rels/notesSlide63.xml.rels" ContentType="application/vnd.openxmlformats-package.relationships+xml"/>
  <Override PartName="/ppt/notesSlides/_rels/notesSlide64.xml.rels" ContentType="application/vnd.openxmlformats-package.relationships+xml"/>
  <Override PartName="/ppt/notesSlides/_rels/notesSlide65.xml.rels" ContentType="application/vnd.openxmlformats-package.relationships+xml"/>
  <Override PartName="/ppt/notesSlides/_rels/notesSlide66.xml.rels" ContentType="application/vnd.openxmlformats-package.relationships+xml"/>
  <Override PartName="/ppt/notesSlides/_rels/notesSlide59.xml.rels" ContentType="application/vnd.openxmlformats-package.relationships+xml"/>
  <Override PartName="/ppt/notesSlides/_rels/notesSlide61.xml.rels" ContentType="application/vnd.openxmlformats-package.relationships+xml"/>
  <Override PartName="/ppt/notesSlides/_rels/notesSlide19.xml.rels" ContentType="application/vnd.openxmlformats-package.relationships+xml"/>
  <Override PartName="/ppt/notesSlides/_rels/notesSlide26.xml.rels" ContentType="application/vnd.openxmlformats-package.relationships+xml"/>
  <Override PartName="/ppt/notesSlides/_rels/notesSlide7.xml.rels" ContentType="application/vnd.openxmlformats-package.relationships+xml"/>
  <Override PartName="/ppt/notesSlides/_rels/notesSlide16.xml.rels" ContentType="application/vnd.openxmlformats-package.relationships+xml"/>
  <Override PartName="/ppt/notesSlides/_rels/notesSlide57.xml.rels" ContentType="application/vnd.openxmlformats-package.relationships+xml"/>
  <Override PartName="/ppt/notesSlides/_rels/notesSlide58.xml.rels" ContentType="application/vnd.openxmlformats-package.relationships+xml"/>
  <Override PartName="/ppt/notesSlides/_rels/notesSlide60.xml.rels" ContentType="application/vnd.openxmlformats-package.relationships+xml"/>
  <Override PartName="/ppt/notesSlides/_rels/notesSlide18.xml.rels" ContentType="application/vnd.openxmlformats-package.relationships+xml"/>
  <Override PartName="/ppt/notesSlides/_rels/notesSlide54.xml.rels" ContentType="application/vnd.openxmlformats-package.relationships+xml"/>
  <Override PartName="/ppt/notesSlides/_rels/notesSlide17.xml.rels" ContentType="application/vnd.openxmlformats-package.relationships+xml"/>
  <Override PartName="/ppt/notesSlides/_rels/notesSlide22.xml.rels" ContentType="application/vnd.openxmlformats-package.relationships+xml"/>
  <Override PartName="/ppt/notesSlides/_rels/notesSlide3.xml.rels" ContentType="application/vnd.openxmlformats-package.relationships+xml"/>
  <Override PartName="/ppt/notesSlides/_rels/notesSlide12.xml.rels" ContentType="application/vnd.openxmlformats-package.relationships+xml"/>
  <Override PartName="/ppt/notesSlides/_rels/notesSlide49.xml.rels" ContentType="application/vnd.openxmlformats-package.relationships+xml"/>
  <Override PartName="/ppt/notesSlides/_rels/notesSlide53.xml.rels" ContentType="application/vnd.openxmlformats-package.relationships+xml"/>
  <Override PartName="/ppt/notesSlides/_rels/notesSlide52.xml.rels" ContentType="application/vnd.openxmlformats-package.relationships+xml"/>
  <Override PartName="/ppt/notesSlides/_rels/notesSlide15.xml.rels" ContentType="application/vnd.openxmlformats-package.relationships+xml"/>
  <Override PartName="/ppt/notesSlides/_rels/notesSlide46.xml.rels" ContentType="application/vnd.openxmlformats-package.relationships+xml"/>
  <Override PartName="/ppt/notesSlides/_rels/notesSlide45.xml.rels" ContentType="application/vnd.openxmlformats-package.relationships+xml"/>
  <Override PartName="/ppt/notesSlides/_rels/notesSlide14.xml.rels" ContentType="application/vnd.openxmlformats-package.relationships+xml"/>
  <Override PartName="/ppt/notesSlides/_rels/notesSlide51.xml.rels" ContentType="application/vnd.openxmlformats-package.relationships+xml"/>
  <Override PartName="/ppt/notesSlides/_rels/notesSlide50.xml.rels" ContentType="application/vnd.openxmlformats-package.relationships+xml"/>
  <Override PartName="/ppt/notesSlides/_rels/notesSlide13.xml.rels" ContentType="application/vnd.openxmlformats-package.relationships+xml"/>
  <Override PartName="/ppt/notesSlides/_rels/notesSlide4.xml.rels" ContentType="application/vnd.openxmlformats-package.relationships+xml"/>
  <Override PartName="/ppt/notesSlides/_rels/notesSlide23.xml.rels" ContentType="application/vnd.openxmlformats-package.relationships+xml"/>
  <Override PartName="/ppt/notesSlides/_rels/notesSlide62.xml.rels" ContentType="application/vnd.openxmlformats-package.relationships+xml"/>
  <Override PartName="/ppt/notesSlides/_rels/notesSlide6.xml.rels" ContentType="application/vnd.openxmlformats-package.relationships+xml"/>
  <Override PartName="/ppt/notesSlides/_rels/notesSlide25.xml.rels" ContentType="application/vnd.openxmlformats-package.relationships+xml"/>
  <Override PartName="/ppt/notesSlides/_rels/notesSlide5.xml.rels" ContentType="application/vnd.openxmlformats-package.relationships+xml"/>
  <Override PartName="/ppt/notesSlides/_rels/notesSlide24.xml.rels" ContentType="application/vnd.openxmlformats-package.relationships+xml"/>
  <Override PartName="/ppt/notesSlides/_rels/notesSlide8.xml.rels" ContentType="application/vnd.openxmlformats-package.relationships+xml"/>
  <Override PartName="/ppt/notesSlides/_rels/notesSlide27.xml.rels" ContentType="application/vnd.openxmlformats-package.relationships+xml"/>
  <Override PartName="/ppt/notesSlides/_rels/notesSlide20.xml.rels" ContentType="application/vnd.openxmlformats-package.relationships+xml"/>
  <Override PartName="/ppt/notesSlides/_rels/notesSlide1.xml.rels" ContentType="application/vnd.openxmlformats-package.relationships+xml"/>
  <Override PartName="/ppt/notesSlides/_rels/notesSlide10.xml.rels" ContentType="application/vnd.openxmlformats-package.relationships+xml"/>
  <Override PartName="/ppt/notesSlides/_rels/notesSlide47.xml.rels" ContentType="application/vnd.openxmlformats-package.relationships+xml"/>
  <Override PartName="/ppt/notesSlides/_rels/notesSlide55.xml.rels" ContentType="application/vnd.openxmlformats-package.relationships+xml"/>
  <Override PartName="/ppt/notesSlides/_rels/notesSlide9.xml.rels" ContentType="application/vnd.openxmlformats-package.relationships+xml"/>
  <Override PartName="/ppt/notesSlides/_rels/notesSlide28.xml.rels" ContentType="application/vnd.openxmlformats-package.relationships+xml"/>
  <Override PartName="/ppt/notesSlides/_rels/notesSlide21.xml.rels" ContentType="application/vnd.openxmlformats-package.relationships+xml"/>
  <Override PartName="/ppt/notesSlides/_rels/notesSlide2.xml.rels" ContentType="application/vnd.openxmlformats-package.relationships+xml"/>
  <Override PartName="/ppt/notesSlides/_rels/notesSlide11.xml.rels" ContentType="application/vnd.openxmlformats-package.relationships+xml"/>
  <Override PartName="/ppt/notesSlides/_rels/notesSlide48.xml.rels" ContentType="application/vnd.openxmlformats-package.relationships+xml"/>
  <Override PartName="/ppt/notesSlides/_rels/notesSlide56.xml.rels" ContentType="application/vnd.openxmlformats-package.relationships+xml"/>
  <Override PartName="/ppt/notesSlides/_rels/notesSlide29.xml.rels" ContentType="application/vnd.openxmlformats-package.relationships+xml"/>
  <Override PartName="/ppt/notesSlides/_rels/notesSlide30.xml.rels" ContentType="application/vnd.openxmlformats-package.relationships+xml"/>
  <Override PartName="/ppt/notesSlides/_rels/notesSlide31.xml.rels" ContentType="application/vnd.openxmlformats-package.relationships+xml"/>
  <Override PartName="/ppt/notesSlides/_rels/notesSlide32.xml.rels" ContentType="application/vnd.openxmlformats-package.relationships+xml"/>
  <Override PartName="/ppt/notesSlides/_rels/notesSlide33.xml.rels" ContentType="application/vnd.openxmlformats-package.relationships+xml"/>
  <Override PartName="/ppt/notesSlides/_rels/notesSlide34.xml.rels" ContentType="application/vnd.openxmlformats-package.relationships+xml"/>
  <Override PartName="/ppt/notesSlides/_rels/notesSlide35.xml.rels" ContentType="application/vnd.openxmlformats-package.relationships+xml"/>
  <Override PartName="/ppt/notesSlides/_rels/notesSlide36.xml.rels" ContentType="application/vnd.openxmlformats-package.relationships+xml"/>
  <Override PartName="/ppt/notesSlides/_rels/notesSlide37.xml.rels" ContentType="application/vnd.openxmlformats-package.relationships+xml"/>
  <Override PartName="/ppt/notesSlides/notesSlide1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50" r:id="rId3"/>
    <p:sldMasterId id="2147483652" r:id="rId4"/>
    <p:sldMasterId id="2147483654" r:id="rId5"/>
    <p:sldMasterId id="2147483656" r:id="rId6"/>
    <p:sldMasterId id="2147483658" r:id="rId7"/>
    <p:sldMasterId id="2147483660" r:id="rId8"/>
    <p:sldMasterId id="2147483662" r:id="rId9"/>
    <p:sldMasterId id="2147483664" r:id="rId10"/>
    <p:sldMasterId id="2147483666" r:id="rId11"/>
    <p:sldMasterId id="2147483668" r:id="rId12"/>
    <p:sldMasterId id="2147483670" r:id="rId13"/>
  </p:sldMasterIdLst>
  <p:notesMasterIdLst>
    <p:notesMasterId r:id="rId14"/>
  </p:notesMasterIdLst>
  <p:sldIdLst>
    <p:sldId id="256" r:id="rId15"/>
    <p:sldId id="257" r:id="rId16"/>
    <p:sldId id="258" r:id="rId17"/>
    <p:sldId id="259" r:id="rId18"/>
    <p:sldId id="260" r:id="rId19"/>
    <p:sldId id="261" r:id="rId20"/>
    <p:sldId id="262" r:id="rId21"/>
    <p:sldId id="263" r:id="rId22"/>
    <p:sldId id="264" r:id="rId23"/>
    <p:sldId id="265" r:id="rId24"/>
    <p:sldId id="266" r:id="rId25"/>
    <p:sldId id="267" r:id="rId26"/>
    <p:sldId id="268" r:id="rId27"/>
    <p:sldId id="269" r:id="rId28"/>
    <p:sldId id="270" r:id="rId29"/>
    <p:sldId id="271" r:id="rId30"/>
    <p:sldId id="272" r:id="rId31"/>
    <p:sldId id="273" r:id="rId32"/>
    <p:sldId id="274" r:id="rId33"/>
    <p:sldId id="275" r:id="rId34"/>
    <p:sldId id="276" r:id="rId35"/>
    <p:sldId id="277" r:id="rId36"/>
    <p:sldId id="278" r:id="rId37"/>
    <p:sldId id="279" r:id="rId38"/>
    <p:sldId id="280" r:id="rId39"/>
    <p:sldId id="281" r:id="rId40"/>
    <p:sldId id="282" r:id="rId41"/>
    <p:sldId id="283" r:id="rId42"/>
    <p:sldId id="284" r:id="rId43"/>
    <p:sldId id="285" r:id="rId44"/>
    <p:sldId id="286" r:id="rId45"/>
    <p:sldId id="287" r:id="rId46"/>
    <p:sldId id="288" r:id="rId47"/>
    <p:sldId id="289" r:id="rId48"/>
    <p:sldId id="290" r:id="rId49"/>
    <p:sldId id="291" r:id="rId50"/>
    <p:sldId id="292" r:id="rId51"/>
    <p:sldId id="293" r:id="rId52"/>
    <p:sldId id="294" r:id="rId53"/>
    <p:sldId id="295" r:id="rId54"/>
    <p:sldId id="296" r:id="rId55"/>
    <p:sldId id="297" r:id="rId56"/>
    <p:sldId id="298" r:id="rId57"/>
    <p:sldId id="299" r:id="rId58"/>
    <p:sldId id="300" r:id="rId59"/>
    <p:sldId id="301" r:id="rId60"/>
    <p:sldId id="302" r:id="rId61"/>
    <p:sldId id="303" r:id="rId62"/>
    <p:sldId id="304" r:id="rId63"/>
    <p:sldId id="305" r:id="rId64"/>
    <p:sldId id="306" r:id="rId65"/>
    <p:sldId id="307" r:id="rId66"/>
    <p:sldId id="308" r:id="rId67"/>
    <p:sldId id="309" r:id="rId68"/>
    <p:sldId id="310" r:id="rId69"/>
    <p:sldId id="311" r:id="rId70"/>
    <p:sldId id="312" r:id="rId71"/>
    <p:sldId id="313" r:id="rId72"/>
    <p:sldId id="314" r:id="rId73"/>
    <p:sldId id="315" r:id="rId74"/>
    <p:sldId id="316" r:id="rId75"/>
    <p:sldId id="317" r:id="rId76"/>
    <p:sldId id="318" r:id="rId77"/>
    <p:sldId id="319" r:id="rId78"/>
    <p:sldId id="320" r:id="rId79"/>
    <p:sldId id="321" r:id="rId80"/>
  </p:sldIdLst>
  <p:sldSz cx="9144000" cy="6858000"/>
  <p:notesSz cx="7099300" cy="10234613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Master" Target="slideMasters/slideMaster4.xml"/><Relationship Id="rId6" Type="http://schemas.openxmlformats.org/officeDocument/2006/relationships/slideMaster" Target="slideMasters/slideMaster5.xml"/><Relationship Id="rId7" Type="http://schemas.openxmlformats.org/officeDocument/2006/relationships/slideMaster" Target="slideMasters/slideMaster6.xml"/><Relationship Id="rId8" Type="http://schemas.openxmlformats.org/officeDocument/2006/relationships/slideMaster" Target="slideMasters/slideMaster7.xml"/><Relationship Id="rId9" Type="http://schemas.openxmlformats.org/officeDocument/2006/relationships/slideMaster" Target="slideMasters/slideMaster8.xml"/><Relationship Id="rId10" Type="http://schemas.openxmlformats.org/officeDocument/2006/relationships/slideMaster" Target="slideMasters/slideMaster9.xml"/><Relationship Id="rId11" Type="http://schemas.openxmlformats.org/officeDocument/2006/relationships/slideMaster" Target="slideMasters/slideMaster10.xml"/><Relationship Id="rId12" Type="http://schemas.openxmlformats.org/officeDocument/2006/relationships/slideMaster" Target="slideMasters/slideMaster11.xml"/><Relationship Id="rId13" Type="http://schemas.openxmlformats.org/officeDocument/2006/relationships/slideMaster" Target="slideMasters/slideMaster12.xml"/><Relationship Id="rId14" Type="http://schemas.openxmlformats.org/officeDocument/2006/relationships/notesMaster" Target="notesMasters/notesMaster1.xml"/><Relationship Id="rId15" Type="http://schemas.openxmlformats.org/officeDocument/2006/relationships/slide" Target="slides/slide1.xml"/><Relationship Id="rId16" Type="http://schemas.openxmlformats.org/officeDocument/2006/relationships/slide" Target="slides/slide2.xml"/><Relationship Id="rId17" Type="http://schemas.openxmlformats.org/officeDocument/2006/relationships/slide" Target="slides/slide3.xml"/><Relationship Id="rId18" Type="http://schemas.openxmlformats.org/officeDocument/2006/relationships/slide" Target="slides/slide4.xml"/><Relationship Id="rId19" Type="http://schemas.openxmlformats.org/officeDocument/2006/relationships/slide" Target="slides/slide5.xml"/><Relationship Id="rId20" Type="http://schemas.openxmlformats.org/officeDocument/2006/relationships/slide" Target="slides/slide6.xml"/><Relationship Id="rId21" Type="http://schemas.openxmlformats.org/officeDocument/2006/relationships/slide" Target="slides/slide7.xml"/><Relationship Id="rId22" Type="http://schemas.openxmlformats.org/officeDocument/2006/relationships/slide" Target="slides/slide8.xml"/><Relationship Id="rId23" Type="http://schemas.openxmlformats.org/officeDocument/2006/relationships/slide" Target="slides/slide9.xml"/><Relationship Id="rId24" Type="http://schemas.openxmlformats.org/officeDocument/2006/relationships/slide" Target="slides/slide10.xml"/><Relationship Id="rId25" Type="http://schemas.openxmlformats.org/officeDocument/2006/relationships/slide" Target="slides/slide11.xml"/><Relationship Id="rId26" Type="http://schemas.openxmlformats.org/officeDocument/2006/relationships/slide" Target="slides/slide12.xml"/><Relationship Id="rId27" Type="http://schemas.openxmlformats.org/officeDocument/2006/relationships/slide" Target="slides/slide13.xml"/><Relationship Id="rId28" Type="http://schemas.openxmlformats.org/officeDocument/2006/relationships/slide" Target="slides/slide14.xml"/><Relationship Id="rId29" Type="http://schemas.openxmlformats.org/officeDocument/2006/relationships/slide" Target="slides/slide15.xml"/><Relationship Id="rId30" Type="http://schemas.openxmlformats.org/officeDocument/2006/relationships/slide" Target="slides/slide16.xml"/><Relationship Id="rId31" Type="http://schemas.openxmlformats.org/officeDocument/2006/relationships/slide" Target="slides/slide17.xml"/><Relationship Id="rId32" Type="http://schemas.openxmlformats.org/officeDocument/2006/relationships/slide" Target="slides/slide18.xml"/><Relationship Id="rId33" Type="http://schemas.openxmlformats.org/officeDocument/2006/relationships/slide" Target="slides/slide19.xml"/><Relationship Id="rId34" Type="http://schemas.openxmlformats.org/officeDocument/2006/relationships/slide" Target="slides/slide20.xml"/><Relationship Id="rId35" Type="http://schemas.openxmlformats.org/officeDocument/2006/relationships/slide" Target="slides/slide21.xml"/><Relationship Id="rId36" Type="http://schemas.openxmlformats.org/officeDocument/2006/relationships/slide" Target="slides/slide22.xml"/><Relationship Id="rId37" Type="http://schemas.openxmlformats.org/officeDocument/2006/relationships/slide" Target="slides/slide23.xml"/><Relationship Id="rId38" Type="http://schemas.openxmlformats.org/officeDocument/2006/relationships/slide" Target="slides/slide24.xml"/><Relationship Id="rId39" Type="http://schemas.openxmlformats.org/officeDocument/2006/relationships/slide" Target="slides/slide25.xml"/><Relationship Id="rId40" Type="http://schemas.openxmlformats.org/officeDocument/2006/relationships/slide" Target="slides/slide26.xml"/><Relationship Id="rId41" Type="http://schemas.openxmlformats.org/officeDocument/2006/relationships/slide" Target="slides/slide27.xml"/><Relationship Id="rId42" Type="http://schemas.openxmlformats.org/officeDocument/2006/relationships/slide" Target="slides/slide28.xml"/><Relationship Id="rId43" Type="http://schemas.openxmlformats.org/officeDocument/2006/relationships/slide" Target="slides/slide29.xml"/><Relationship Id="rId44" Type="http://schemas.openxmlformats.org/officeDocument/2006/relationships/slide" Target="slides/slide30.xml"/><Relationship Id="rId45" Type="http://schemas.openxmlformats.org/officeDocument/2006/relationships/slide" Target="slides/slide31.xml"/><Relationship Id="rId46" Type="http://schemas.openxmlformats.org/officeDocument/2006/relationships/slide" Target="slides/slide32.xml"/><Relationship Id="rId47" Type="http://schemas.openxmlformats.org/officeDocument/2006/relationships/slide" Target="slides/slide33.xml"/><Relationship Id="rId48" Type="http://schemas.openxmlformats.org/officeDocument/2006/relationships/slide" Target="slides/slide34.xml"/><Relationship Id="rId49" Type="http://schemas.openxmlformats.org/officeDocument/2006/relationships/slide" Target="slides/slide35.xml"/><Relationship Id="rId50" Type="http://schemas.openxmlformats.org/officeDocument/2006/relationships/slide" Target="slides/slide36.xml"/><Relationship Id="rId51" Type="http://schemas.openxmlformats.org/officeDocument/2006/relationships/slide" Target="slides/slide37.xml"/><Relationship Id="rId52" Type="http://schemas.openxmlformats.org/officeDocument/2006/relationships/slide" Target="slides/slide38.xml"/><Relationship Id="rId53" Type="http://schemas.openxmlformats.org/officeDocument/2006/relationships/slide" Target="slides/slide39.xml"/><Relationship Id="rId54" Type="http://schemas.openxmlformats.org/officeDocument/2006/relationships/slide" Target="slides/slide40.xml"/><Relationship Id="rId55" Type="http://schemas.openxmlformats.org/officeDocument/2006/relationships/slide" Target="slides/slide41.xml"/><Relationship Id="rId56" Type="http://schemas.openxmlformats.org/officeDocument/2006/relationships/slide" Target="slides/slide42.xml"/><Relationship Id="rId57" Type="http://schemas.openxmlformats.org/officeDocument/2006/relationships/slide" Target="slides/slide43.xml"/><Relationship Id="rId58" Type="http://schemas.openxmlformats.org/officeDocument/2006/relationships/slide" Target="slides/slide44.xml"/><Relationship Id="rId59" Type="http://schemas.openxmlformats.org/officeDocument/2006/relationships/slide" Target="slides/slide45.xml"/><Relationship Id="rId60" Type="http://schemas.openxmlformats.org/officeDocument/2006/relationships/slide" Target="slides/slide46.xml"/><Relationship Id="rId61" Type="http://schemas.openxmlformats.org/officeDocument/2006/relationships/slide" Target="slides/slide47.xml"/><Relationship Id="rId62" Type="http://schemas.openxmlformats.org/officeDocument/2006/relationships/slide" Target="slides/slide48.xml"/><Relationship Id="rId63" Type="http://schemas.openxmlformats.org/officeDocument/2006/relationships/slide" Target="slides/slide49.xml"/><Relationship Id="rId64" Type="http://schemas.openxmlformats.org/officeDocument/2006/relationships/slide" Target="slides/slide50.xml"/><Relationship Id="rId65" Type="http://schemas.openxmlformats.org/officeDocument/2006/relationships/slide" Target="slides/slide51.xml"/><Relationship Id="rId66" Type="http://schemas.openxmlformats.org/officeDocument/2006/relationships/slide" Target="slides/slide52.xml"/><Relationship Id="rId67" Type="http://schemas.openxmlformats.org/officeDocument/2006/relationships/slide" Target="slides/slide53.xml"/><Relationship Id="rId68" Type="http://schemas.openxmlformats.org/officeDocument/2006/relationships/slide" Target="slides/slide54.xml"/><Relationship Id="rId69" Type="http://schemas.openxmlformats.org/officeDocument/2006/relationships/slide" Target="slides/slide55.xml"/><Relationship Id="rId70" Type="http://schemas.openxmlformats.org/officeDocument/2006/relationships/slide" Target="slides/slide56.xml"/><Relationship Id="rId71" Type="http://schemas.openxmlformats.org/officeDocument/2006/relationships/slide" Target="slides/slide57.xml"/><Relationship Id="rId72" Type="http://schemas.openxmlformats.org/officeDocument/2006/relationships/slide" Target="slides/slide58.xml"/><Relationship Id="rId73" Type="http://schemas.openxmlformats.org/officeDocument/2006/relationships/slide" Target="slides/slide59.xml"/><Relationship Id="rId74" Type="http://schemas.openxmlformats.org/officeDocument/2006/relationships/slide" Target="slides/slide60.xml"/><Relationship Id="rId75" Type="http://schemas.openxmlformats.org/officeDocument/2006/relationships/slide" Target="slides/slide61.xml"/><Relationship Id="rId76" Type="http://schemas.openxmlformats.org/officeDocument/2006/relationships/slide" Target="slides/slide62.xml"/><Relationship Id="rId77" Type="http://schemas.openxmlformats.org/officeDocument/2006/relationships/slide" Target="slides/slide63.xml"/><Relationship Id="rId78" Type="http://schemas.openxmlformats.org/officeDocument/2006/relationships/slide" Target="slides/slide64.xml"/><Relationship Id="rId79" Type="http://schemas.openxmlformats.org/officeDocument/2006/relationships/slide" Target="slides/slide65.xml"/><Relationship Id="rId80" Type="http://schemas.openxmlformats.org/officeDocument/2006/relationships/slide" Target="slides/slide66.xml"/><Relationship Id="rId81" Type="http://schemas.openxmlformats.org/officeDocument/2006/relationships/presProps" Target="presProps.xml"/>
</Relationships>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13.xml"/>
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PlaceHolder 1"/>
          <p:cNvSpPr>
            <a:spLocks noGrp="1"/>
          </p:cNvSpPr>
          <p:nvPr>
            <p:ph type="sldImg"/>
          </p:nvPr>
        </p:nvSpPr>
        <p:spPr>
          <a:xfrm>
            <a:off x="216000" y="812520"/>
            <a:ext cx="7127280" cy="4008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r>
              <a:rPr b="0" lang="en-US" sz="4400" spc="-1" strike="noStrike">
                <a:solidFill>
                  <a:srgbClr val="000000"/>
                </a:solidFill>
                <a:latin typeface="Arial"/>
              </a:rPr>
              <a:t>Click to move the slide</a:t>
            </a:r>
            <a:endParaRPr b="0" lang="en-US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5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-216000"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Arial"/>
              </a:rPr>
              <a:t>Click to edit the notes format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6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buNone/>
            </a:pPr>
            <a:r>
              <a:rPr b="0" lang="en-US" sz="1400" spc="-1" strike="noStrike">
                <a:solidFill>
                  <a:srgbClr val="000000"/>
                </a:solidFill>
                <a:latin typeface="Times New Roman"/>
              </a:rPr>
              <a:t>&lt;header&gt;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07" name="PlaceHolder 4"/>
          <p:cNvSpPr>
            <a:spLocks noGrp="1"/>
          </p:cNvSpPr>
          <p:nvPr>
            <p:ph type="dt" idx="32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>
              <a:buNone/>
              <a:defRPr b="0" lang="en-US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buNone/>
            </a:pPr>
            <a:r>
              <a:rPr b="0" lang="en-US" sz="1400" spc="-1" strike="noStrike">
                <a:solidFill>
                  <a:srgbClr val="000000"/>
                </a:solidFill>
                <a:latin typeface="Times New Roman"/>
              </a:rPr>
              <a:t>&lt;date/time&gt;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08" name="PlaceHolder 5"/>
          <p:cNvSpPr>
            <a:spLocks noGrp="1"/>
          </p:cNvSpPr>
          <p:nvPr>
            <p:ph type="ftr" idx="33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>
              <a:buNone/>
              <a:defRPr b="0" lang="en-US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b="0" lang="en-US" sz="1400" spc="-1" strike="noStrike">
                <a:solidFill>
                  <a:srgbClr val="000000"/>
                </a:solidFill>
                <a:latin typeface="Times New Roman"/>
              </a:rPr>
              <a:t>&lt;footer&gt;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09" name="PlaceHolder 6"/>
          <p:cNvSpPr>
            <a:spLocks noGrp="1"/>
          </p:cNvSpPr>
          <p:nvPr>
            <p:ph type="sldNum" idx="34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 algn="r">
              <a:buNone/>
              <a:defRPr b="0" lang="en-US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buNone/>
            </a:pPr>
            <a:fld id="{C978BEEE-480B-404C-BB83-05BCE8758E53}" type="slidenum">
              <a:rPr b="0" lang="en-US" sz="1400" spc="-1" strike="noStrike">
                <a:solidFill>
                  <a:srgbClr val="000000"/>
                </a:solidFill>
                <a:latin typeface="Times New Roman"/>
              </a:rPr>
              <a:t>&lt;number&gt;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</p:notesMaster>
</file>

<file path=ppt/notesSlides/_rels/notesSlide1.xml.rels><?xml version="1.0" encoding="UTF-8"?>
<Relationships xmlns="http://schemas.openxmlformats.org/package/2006/relationships"><Relationship Id="rId1" Type="http://schemas.openxmlformats.org/officeDocument/2006/relationships/slide" Target="../slides/slide1.xml"/><Relationship Id="rId2" Type="http://schemas.openxmlformats.org/officeDocument/2006/relationships/notesMaster" Target="../notesMasters/notesMaster1.xml"/>
</Relationships>
</file>

<file path=ppt/notesSlides/_rels/notesSlide10.xml.rels><?xml version="1.0" encoding="UTF-8"?>
<Relationships xmlns="http://schemas.openxmlformats.org/package/2006/relationships"><Relationship Id="rId1" Type="http://schemas.openxmlformats.org/officeDocument/2006/relationships/slide" Target="../slides/slide10.xml"/><Relationship Id="rId2" Type="http://schemas.openxmlformats.org/officeDocument/2006/relationships/notesMaster" Target="../notesMasters/notesMaster1.xml"/>
</Relationships>
</file>

<file path=ppt/notesSlides/_rels/notesSlide11.xml.rels><?xml version="1.0" encoding="UTF-8"?>
<Relationships xmlns="http://schemas.openxmlformats.org/package/2006/relationships"><Relationship Id="rId1" Type="http://schemas.openxmlformats.org/officeDocument/2006/relationships/slide" Target="../slides/slide11.xml"/><Relationship Id="rId2" Type="http://schemas.openxmlformats.org/officeDocument/2006/relationships/notesMaster" Target="../notesMasters/notesMaster1.xml"/>
</Relationships>
</file>

<file path=ppt/notesSlides/_rels/notesSlide12.xml.rels><?xml version="1.0" encoding="UTF-8"?>
<Relationships xmlns="http://schemas.openxmlformats.org/package/2006/relationships"><Relationship Id="rId1" Type="http://schemas.openxmlformats.org/officeDocument/2006/relationships/slide" Target="../slides/slide12.xml"/><Relationship Id="rId2" Type="http://schemas.openxmlformats.org/officeDocument/2006/relationships/notesMaster" Target="../notesMasters/notesMaster1.xml"/>
</Relationships>
</file>

<file path=ppt/notesSlides/_rels/notesSlide13.xml.rels><?xml version="1.0" encoding="UTF-8"?>
<Relationships xmlns="http://schemas.openxmlformats.org/package/2006/relationships"><Relationship Id="rId1" Type="http://schemas.openxmlformats.org/officeDocument/2006/relationships/slide" Target="../slides/slide13.xml"/><Relationship Id="rId2" Type="http://schemas.openxmlformats.org/officeDocument/2006/relationships/notesMaster" Target="../notesMasters/notesMaster1.xml"/>
</Relationships>
</file>

<file path=ppt/notesSlides/_rels/notesSlide14.xml.rels><?xml version="1.0" encoding="UTF-8"?>
<Relationships xmlns="http://schemas.openxmlformats.org/package/2006/relationships"><Relationship Id="rId1" Type="http://schemas.openxmlformats.org/officeDocument/2006/relationships/slide" Target="../slides/slide14.xml"/><Relationship Id="rId2" Type="http://schemas.openxmlformats.org/officeDocument/2006/relationships/notesMaster" Target="../notesMasters/notesMaster1.xml"/>
</Relationships>
</file>

<file path=ppt/notesSlides/_rels/notesSlide15.xml.rels><?xml version="1.0" encoding="UTF-8"?>
<Relationships xmlns="http://schemas.openxmlformats.org/package/2006/relationships"><Relationship Id="rId1" Type="http://schemas.openxmlformats.org/officeDocument/2006/relationships/slide" Target="../slides/slide15.xml"/><Relationship Id="rId2" Type="http://schemas.openxmlformats.org/officeDocument/2006/relationships/notesMaster" Target="../notesMasters/notesMaster1.xml"/>
</Relationships>
</file>

<file path=ppt/notesSlides/_rels/notesSlide16.xml.rels><?xml version="1.0" encoding="UTF-8"?>
<Relationships xmlns="http://schemas.openxmlformats.org/package/2006/relationships"><Relationship Id="rId1" Type="http://schemas.openxmlformats.org/officeDocument/2006/relationships/slide" Target="../slides/slide16.xml"/><Relationship Id="rId2" Type="http://schemas.openxmlformats.org/officeDocument/2006/relationships/notesMaster" Target="../notesMasters/notesMaster1.xml"/>
</Relationships>
</file>

<file path=ppt/notesSlides/_rels/notesSlide17.xml.rels><?xml version="1.0" encoding="UTF-8"?>
<Relationships xmlns="http://schemas.openxmlformats.org/package/2006/relationships"><Relationship Id="rId1" Type="http://schemas.openxmlformats.org/officeDocument/2006/relationships/slide" Target="../slides/slide17.xml"/><Relationship Id="rId2" Type="http://schemas.openxmlformats.org/officeDocument/2006/relationships/notesMaster" Target="../notesMasters/notesMaster1.xml"/>
</Relationships>
</file>

<file path=ppt/notesSlides/_rels/notesSlide18.xml.rels><?xml version="1.0" encoding="UTF-8"?>
<Relationships xmlns="http://schemas.openxmlformats.org/package/2006/relationships"><Relationship Id="rId1" Type="http://schemas.openxmlformats.org/officeDocument/2006/relationships/slide" Target="../slides/slide18.xml"/><Relationship Id="rId2" Type="http://schemas.openxmlformats.org/officeDocument/2006/relationships/notesMaster" Target="../notesMasters/notesMaster1.xml"/>
</Relationships>
</file>

<file path=ppt/notesSlides/_rels/notesSlide19.xml.rels><?xml version="1.0" encoding="UTF-8"?>
<Relationships xmlns="http://schemas.openxmlformats.org/package/2006/relationships"><Relationship Id="rId1" Type="http://schemas.openxmlformats.org/officeDocument/2006/relationships/slide" Target="../slides/slide19.xml"/><Relationship Id="rId2" Type="http://schemas.openxmlformats.org/officeDocument/2006/relationships/notesMaster" Target="../notesMasters/notesMaster1.xml"/>
</Relationships>
</file>

<file path=ppt/notesSlides/_rels/notesSlide2.xml.rels><?xml version="1.0" encoding="UTF-8"?>
<Relationships xmlns="http://schemas.openxmlformats.org/package/2006/relationships"><Relationship Id="rId1" Type="http://schemas.openxmlformats.org/officeDocument/2006/relationships/slide" Target="../slides/slide2.xml"/><Relationship Id="rId2" Type="http://schemas.openxmlformats.org/officeDocument/2006/relationships/notesMaster" Target="../notesMasters/notesMaster1.xml"/>
</Relationships>
</file>

<file path=ppt/notesSlides/_rels/notesSlide20.xml.rels><?xml version="1.0" encoding="UTF-8"?>
<Relationships xmlns="http://schemas.openxmlformats.org/package/2006/relationships"><Relationship Id="rId1" Type="http://schemas.openxmlformats.org/officeDocument/2006/relationships/slide" Target="../slides/slide20.xml"/><Relationship Id="rId2" Type="http://schemas.openxmlformats.org/officeDocument/2006/relationships/notesMaster" Target="../notesMasters/notesMaster1.xml"/>
</Relationships>
</file>

<file path=ppt/notesSlides/_rels/notesSlide21.xml.rels><?xml version="1.0" encoding="UTF-8"?>
<Relationships xmlns="http://schemas.openxmlformats.org/package/2006/relationships"><Relationship Id="rId1" Type="http://schemas.openxmlformats.org/officeDocument/2006/relationships/slide" Target="../slides/slide21.xml"/><Relationship Id="rId2" Type="http://schemas.openxmlformats.org/officeDocument/2006/relationships/notesMaster" Target="../notesMasters/notesMaster1.xml"/>
</Relationships>
</file>

<file path=ppt/notesSlides/_rels/notesSlide22.xml.rels><?xml version="1.0" encoding="UTF-8"?>
<Relationships xmlns="http://schemas.openxmlformats.org/package/2006/relationships"><Relationship Id="rId1" Type="http://schemas.openxmlformats.org/officeDocument/2006/relationships/slide" Target="../slides/slide22.xml"/><Relationship Id="rId2" Type="http://schemas.openxmlformats.org/officeDocument/2006/relationships/notesMaster" Target="../notesMasters/notesMaster1.xml"/>
</Relationships>
</file>

<file path=ppt/notesSlides/_rels/notesSlide23.xml.rels><?xml version="1.0" encoding="UTF-8"?>
<Relationships xmlns="http://schemas.openxmlformats.org/package/2006/relationships"><Relationship Id="rId1" Type="http://schemas.openxmlformats.org/officeDocument/2006/relationships/slide" Target="../slides/slide23.xml"/><Relationship Id="rId2" Type="http://schemas.openxmlformats.org/officeDocument/2006/relationships/notesMaster" Target="../notesMasters/notesMaster1.xml"/>
</Relationships>
</file>

<file path=ppt/notesSlides/_rels/notesSlide24.xml.rels><?xml version="1.0" encoding="UTF-8"?>
<Relationships xmlns="http://schemas.openxmlformats.org/package/2006/relationships"><Relationship Id="rId1" Type="http://schemas.openxmlformats.org/officeDocument/2006/relationships/slide" Target="../slides/slide24.xml"/><Relationship Id="rId2" Type="http://schemas.openxmlformats.org/officeDocument/2006/relationships/notesMaster" Target="../notesMasters/notesMaster1.xml"/>
</Relationships>
</file>

<file path=ppt/notesSlides/_rels/notesSlide25.xml.rels><?xml version="1.0" encoding="UTF-8"?>
<Relationships xmlns="http://schemas.openxmlformats.org/package/2006/relationships"><Relationship Id="rId1" Type="http://schemas.openxmlformats.org/officeDocument/2006/relationships/slide" Target="../slides/slide25.xml"/><Relationship Id="rId2" Type="http://schemas.openxmlformats.org/officeDocument/2006/relationships/notesMaster" Target="../notesMasters/notesMaster1.xml"/>
</Relationships>
</file>

<file path=ppt/notesSlides/_rels/notesSlide26.xml.rels><?xml version="1.0" encoding="UTF-8"?>
<Relationships xmlns="http://schemas.openxmlformats.org/package/2006/relationships"><Relationship Id="rId1" Type="http://schemas.openxmlformats.org/officeDocument/2006/relationships/slide" Target="../slides/slide26.xml"/><Relationship Id="rId2" Type="http://schemas.openxmlformats.org/officeDocument/2006/relationships/notesMaster" Target="../notesMasters/notesMaster1.xml"/>
</Relationships>
</file>

<file path=ppt/notesSlides/_rels/notesSlide27.xml.rels><?xml version="1.0" encoding="UTF-8"?>
<Relationships xmlns="http://schemas.openxmlformats.org/package/2006/relationships"><Relationship Id="rId1" Type="http://schemas.openxmlformats.org/officeDocument/2006/relationships/slide" Target="../slides/slide27.xml"/><Relationship Id="rId2" Type="http://schemas.openxmlformats.org/officeDocument/2006/relationships/notesMaster" Target="../notesMasters/notesMaster1.xml"/>
</Relationships>
</file>

<file path=ppt/notesSlides/_rels/notesSlide28.xml.rels><?xml version="1.0" encoding="UTF-8"?>
<Relationships xmlns="http://schemas.openxmlformats.org/package/2006/relationships"><Relationship Id="rId1" Type="http://schemas.openxmlformats.org/officeDocument/2006/relationships/slide" Target="../slides/slide28.xml"/><Relationship Id="rId2" Type="http://schemas.openxmlformats.org/officeDocument/2006/relationships/notesMaster" Target="../notesMasters/notesMaster1.xml"/>
</Relationships>
</file>

<file path=ppt/notesSlides/_rels/notesSlide29.xml.rels><?xml version="1.0" encoding="UTF-8"?>
<Relationships xmlns="http://schemas.openxmlformats.org/package/2006/relationships"><Relationship Id="rId1" Type="http://schemas.openxmlformats.org/officeDocument/2006/relationships/slide" Target="../slides/slide29.xml"/><Relationship Id="rId2" Type="http://schemas.openxmlformats.org/officeDocument/2006/relationships/notesMaster" Target="../notesMasters/notesMaster1.xml"/>
</Relationships>
</file>

<file path=ppt/notesSlides/_rels/notesSlide3.xml.rels><?xml version="1.0" encoding="UTF-8"?>
<Relationships xmlns="http://schemas.openxmlformats.org/package/2006/relationships"><Relationship Id="rId1" Type="http://schemas.openxmlformats.org/officeDocument/2006/relationships/slide" Target="../slides/slide3.xml"/><Relationship Id="rId2" Type="http://schemas.openxmlformats.org/officeDocument/2006/relationships/notesMaster" Target="../notesMasters/notesMaster1.xml"/>
</Relationships>
</file>

<file path=ppt/notesSlides/_rels/notesSlide30.xml.rels><?xml version="1.0" encoding="UTF-8"?>
<Relationships xmlns="http://schemas.openxmlformats.org/package/2006/relationships"><Relationship Id="rId1" Type="http://schemas.openxmlformats.org/officeDocument/2006/relationships/slide" Target="../slides/slide30.xml"/><Relationship Id="rId2" Type="http://schemas.openxmlformats.org/officeDocument/2006/relationships/notesMaster" Target="../notesMasters/notesMaster1.xml"/>
</Relationships>
</file>

<file path=ppt/notesSlides/_rels/notesSlide31.xml.rels><?xml version="1.0" encoding="UTF-8"?>
<Relationships xmlns="http://schemas.openxmlformats.org/package/2006/relationships"><Relationship Id="rId1" Type="http://schemas.openxmlformats.org/officeDocument/2006/relationships/slide" Target="../slides/slide31.xml"/><Relationship Id="rId2" Type="http://schemas.openxmlformats.org/officeDocument/2006/relationships/notesMaster" Target="../notesMasters/notesMaster1.xml"/>
</Relationships>
</file>

<file path=ppt/notesSlides/_rels/notesSlide32.xml.rels><?xml version="1.0" encoding="UTF-8"?>
<Relationships xmlns="http://schemas.openxmlformats.org/package/2006/relationships"><Relationship Id="rId1" Type="http://schemas.openxmlformats.org/officeDocument/2006/relationships/slide" Target="../slides/slide32.xml"/><Relationship Id="rId2" Type="http://schemas.openxmlformats.org/officeDocument/2006/relationships/notesMaster" Target="../notesMasters/notesMaster1.xml"/>
</Relationships>
</file>

<file path=ppt/notesSlides/_rels/notesSlide33.xml.rels><?xml version="1.0" encoding="UTF-8"?>
<Relationships xmlns="http://schemas.openxmlformats.org/package/2006/relationships"><Relationship Id="rId1" Type="http://schemas.openxmlformats.org/officeDocument/2006/relationships/slide" Target="../slides/slide33.xml"/><Relationship Id="rId2" Type="http://schemas.openxmlformats.org/officeDocument/2006/relationships/notesMaster" Target="../notesMasters/notesMaster1.xml"/>
</Relationships>
</file>

<file path=ppt/notesSlides/_rels/notesSlide34.xml.rels><?xml version="1.0" encoding="UTF-8"?>
<Relationships xmlns="http://schemas.openxmlformats.org/package/2006/relationships"><Relationship Id="rId1" Type="http://schemas.openxmlformats.org/officeDocument/2006/relationships/slide" Target="../slides/slide34.xml"/><Relationship Id="rId2" Type="http://schemas.openxmlformats.org/officeDocument/2006/relationships/notesMaster" Target="../notesMasters/notesMaster1.xml"/>
</Relationships>
</file>

<file path=ppt/notesSlides/_rels/notesSlide35.xml.rels><?xml version="1.0" encoding="UTF-8"?>
<Relationships xmlns="http://schemas.openxmlformats.org/package/2006/relationships"><Relationship Id="rId1" Type="http://schemas.openxmlformats.org/officeDocument/2006/relationships/slide" Target="../slides/slide35.xml"/><Relationship Id="rId2" Type="http://schemas.openxmlformats.org/officeDocument/2006/relationships/notesMaster" Target="../notesMasters/notesMaster1.xml"/>
</Relationships>
</file>

<file path=ppt/notesSlides/_rels/notesSlide36.xml.rels><?xml version="1.0" encoding="UTF-8"?>
<Relationships xmlns="http://schemas.openxmlformats.org/package/2006/relationships"><Relationship Id="rId1" Type="http://schemas.openxmlformats.org/officeDocument/2006/relationships/slide" Target="../slides/slide36.xml"/><Relationship Id="rId2" Type="http://schemas.openxmlformats.org/officeDocument/2006/relationships/notesMaster" Target="../notesMasters/notesMaster1.xml"/>
</Relationships>
</file>

<file path=ppt/notesSlides/_rels/notesSlide37.xml.rels><?xml version="1.0" encoding="UTF-8"?>
<Relationships xmlns="http://schemas.openxmlformats.org/package/2006/relationships"><Relationship Id="rId1" Type="http://schemas.openxmlformats.org/officeDocument/2006/relationships/slide" Target="../slides/slide37.xml"/><Relationship Id="rId2" Type="http://schemas.openxmlformats.org/officeDocument/2006/relationships/notesMaster" Target="../notesMasters/notesMaster1.xml"/>
</Relationships>
</file>

<file path=ppt/notesSlides/_rels/notesSlide38.xml.rels><?xml version="1.0" encoding="UTF-8"?>
<Relationships xmlns="http://schemas.openxmlformats.org/package/2006/relationships"><Relationship Id="rId1" Type="http://schemas.openxmlformats.org/officeDocument/2006/relationships/slide" Target="../slides/slide38.xml"/><Relationship Id="rId2" Type="http://schemas.openxmlformats.org/officeDocument/2006/relationships/notesMaster" Target="../notesMasters/notesMaster1.xml"/>
</Relationships>
</file>

<file path=ppt/notesSlides/_rels/notesSlide39.xml.rels><?xml version="1.0" encoding="UTF-8"?>
<Relationships xmlns="http://schemas.openxmlformats.org/package/2006/relationships"><Relationship Id="rId1" Type="http://schemas.openxmlformats.org/officeDocument/2006/relationships/slide" Target="../slides/slide39.xml"/><Relationship Id="rId2" Type="http://schemas.openxmlformats.org/officeDocument/2006/relationships/notesMaster" Target="../notesMasters/notesMaster1.xml"/>
</Relationships>
</file>

<file path=ppt/notesSlides/_rels/notesSlide4.xml.rels><?xml version="1.0" encoding="UTF-8"?>
<Relationships xmlns="http://schemas.openxmlformats.org/package/2006/relationships"><Relationship Id="rId1" Type="http://schemas.openxmlformats.org/officeDocument/2006/relationships/slide" Target="../slides/slide4.xml"/><Relationship Id="rId2" Type="http://schemas.openxmlformats.org/officeDocument/2006/relationships/notesMaster" Target="../notesMasters/notesMaster1.xml"/>
</Relationships>
</file>

<file path=ppt/notesSlides/_rels/notesSlide40.xml.rels><?xml version="1.0" encoding="UTF-8"?>
<Relationships xmlns="http://schemas.openxmlformats.org/package/2006/relationships"><Relationship Id="rId1" Type="http://schemas.openxmlformats.org/officeDocument/2006/relationships/slide" Target="../slides/slide40.xml"/><Relationship Id="rId2" Type="http://schemas.openxmlformats.org/officeDocument/2006/relationships/notesMaster" Target="../notesMasters/notesMaster1.xml"/>
</Relationships>
</file>

<file path=ppt/notesSlides/_rels/notesSlide41.xml.rels><?xml version="1.0" encoding="UTF-8"?>
<Relationships xmlns="http://schemas.openxmlformats.org/package/2006/relationships"><Relationship Id="rId1" Type="http://schemas.openxmlformats.org/officeDocument/2006/relationships/slide" Target="../slides/slide41.xml"/><Relationship Id="rId2" Type="http://schemas.openxmlformats.org/officeDocument/2006/relationships/notesMaster" Target="../notesMasters/notesMaster1.xml"/>
</Relationships>
</file>

<file path=ppt/notesSlides/_rels/notesSlide42.xml.rels><?xml version="1.0" encoding="UTF-8"?>
<Relationships xmlns="http://schemas.openxmlformats.org/package/2006/relationships"><Relationship Id="rId1" Type="http://schemas.openxmlformats.org/officeDocument/2006/relationships/slide" Target="../slides/slide42.xml"/><Relationship Id="rId2" Type="http://schemas.openxmlformats.org/officeDocument/2006/relationships/notesMaster" Target="../notesMasters/notesMaster1.xml"/>
</Relationships>
</file>

<file path=ppt/notesSlides/_rels/notesSlide43.xml.rels><?xml version="1.0" encoding="UTF-8"?>
<Relationships xmlns="http://schemas.openxmlformats.org/package/2006/relationships"><Relationship Id="rId1" Type="http://schemas.openxmlformats.org/officeDocument/2006/relationships/slide" Target="../slides/slide43.xml"/><Relationship Id="rId2" Type="http://schemas.openxmlformats.org/officeDocument/2006/relationships/notesMaster" Target="../notesMasters/notesMaster1.xml"/>
</Relationships>
</file>

<file path=ppt/notesSlides/_rels/notesSlide44.xml.rels><?xml version="1.0" encoding="UTF-8"?>
<Relationships xmlns="http://schemas.openxmlformats.org/package/2006/relationships"><Relationship Id="rId1" Type="http://schemas.openxmlformats.org/officeDocument/2006/relationships/slide" Target="../slides/slide44.xml"/><Relationship Id="rId2" Type="http://schemas.openxmlformats.org/officeDocument/2006/relationships/notesMaster" Target="../notesMasters/notesMaster1.xml"/>
</Relationships>
</file>

<file path=ppt/notesSlides/_rels/notesSlide45.xml.rels><?xml version="1.0" encoding="UTF-8"?>
<Relationships xmlns="http://schemas.openxmlformats.org/package/2006/relationships"><Relationship Id="rId1" Type="http://schemas.openxmlformats.org/officeDocument/2006/relationships/slide" Target="../slides/slide45.xml"/><Relationship Id="rId2" Type="http://schemas.openxmlformats.org/officeDocument/2006/relationships/notesMaster" Target="../notesMasters/notesMaster1.xml"/>
</Relationships>
</file>

<file path=ppt/notesSlides/_rels/notesSlide46.xml.rels><?xml version="1.0" encoding="UTF-8"?>
<Relationships xmlns="http://schemas.openxmlformats.org/package/2006/relationships"><Relationship Id="rId1" Type="http://schemas.openxmlformats.org/officeDocument/2006/relationships/slide" Target="../slides/slide46.xml"/><Relationship Id="rId2" Type="http://schemas.openxmlformats.org/officeDocument/2006/relationships/notesMaster" Target="../notesMasters/notesMaster1.xml"/>
</Relationships>
</file>

<file path=ppt/notesSlides/_rels/notesSlide47.xml.rels><?xml version="1.0" encoding="UTF-8"?>
<Relationships xmlns="http://schemas.openxmlformats.org/package/2006/relationships"><Relationship Id="rId1" Type="http://schemas.openxmlformats.org/officeDocument/2006/relationships/slide" Target="../slides/slide47.xml"/><Relationship Id="rId2" Type="http://schemas.openxmlformats.org/officeDocument/2006/relationships/notesMaster" Target="../notesMasters/notesMaster1.xml"/>
</Relationships>
</file>

<file path=ppt/notesSlides/_rels/notesSlide48.xml.rels><?xml version="1.0" encoding="UTF-8"?>
<Relationships xmlns="http://schemas.openxmlformats.org/package/2006/relationships"><Relationship Id="rId1" Type="http://schemas.openxmlformats.org/officeDocument/2006/relationships/slide" Target="../slides/slide48.xml"/><Relationship Id="rId2" Type="http://schemas.openxmlformats.org/officeDocument/2006/relationships/notesMaster" Target="../notesMasters/notesMaster1.xml"/>
</Relationships>
</file>

<file path=ppt/notesSlides/_rels/notesSlide49.xml.rels><?xml version="1.0" encoding="UTF-8"?>
<Relationships xmlns="http://schemas.openxmlformats.org/package/2006/relationships"><Relationship Id="rId1" Type="http://schemas.openxmlformats.org/officeDocument/2006/relationships/slide" Target="../slides/slide49.xml"/><Relationship Id="rId2" Type="http://schemas.openxmlformats.org/officeDocument/2006/relationships/notesMaster" Target="../notesMasters/notesMaster1.xml"/>
</Relationships>
</file>

<file path=ppt/notesSlides/_rels/notesSlide5.xml.rels><?xml version="1.0" encoding="UTF-8"?>
<Relationships xmlns="http://schemas.openxmlformats.org/package/2006/relationships"><Relationship Id="rId1" Type="http://schemas.openxmlformats.org/officeDocument/2006/relationships/slide" Target="../slides/slide5.xml"/><Relationship Id="rId2" Type="http://schemas.openxmlformats.org/officeDocument/2006/relationships/notesMaster" Target="../notesMasters/notesMaster1.xml"/>
</Relationships>
</file>

<file path=ppt/notesSlides/_rels/notesSlide50.xml.rels><?xml version="1.0" encoding="UTF-8"?>
<Relationships xmlns="http://schemas.openxmlformats.org/package/2006/relationships"><Relationship Id="rId1" Type="http://schemas.openxmlformats.org/officeDocument/2006/relationships/slide" Target="../slides/slide50.xml"/><Relationship Id="rId2" Type="http://schemas.openxmlformats.org/officeDocument/2006/relationships/notesMaster" Target="../notesMasters/notesMaster1.xml"/>
</Relationships>
</file>

<file path=ppt/notesSlides/_rels/notesSlide51.xml.rels><?xml version="1.0" encoding="UTF-8"?>
<Relationships xmlns="http://schemas.openxmlformats.org/package/2006/relationships"><Relationship Id="rId1" Type="http://schemas.openxmlformats.org/officeDocument/2006/relationships/slide" Target="../slides/slide51.xml"/><Relationship Id="rId2" Type="http://schemas.openxmlformats.org/officeDocument/2006/relationships/notesMaster" Target="../notesMasters/notesMaster1.xml"/>
</Relationships>
</file>

<file path=ppt/notesSlides/_rels/notesSlide52.xml.rels><?xml version="1.0" encoding="UTF-8"?>
<Relationships xmlns="http://schemas.openxmlformats.org/package/2006/relationships"><Relationship Id="rId1" Type="http://schemas.openxmlformats.org/officeDocument/2006/relationships/slide" Target="../slides/slide52.xml"/><Relationship Id="rId2" Type="http://schemas.openxmlformats.org/officeDocument/2006/relationships/notesMaster" Target="../notesMasters/notesMaster1.xml"/>
</Relationships>
</file>

<file path=ppt/notesSlides/_rels/notesSlide53.xml.rels><?xml version="1.0" encoding="UTF-8"?>
<Relationships xmlns="http://schemas.openxmlformats.org/package/2006/relationships"><Relationship Id="rId1" Type="http://schemas.openxmlformats.org/officeDocument/2006/relationships/slide" Target="../slides/slide53.xml"/><Relationship Id="rId2" Type="http://schemas.openxmlformats.org/officeDocument/2006/relationships/notesMaster" Target="../notesMasters/notesMaster1.xml"/>
</Relationships>
</file>

<file path=ppt/notesSlides/_rels/notesSlide54.xml.rels><?xml version="1.0" encoding="UTF-8"?>
<Relationships xmlns="http://schemas.openxmlformats.org/package/2006/relationships"><Relationship Id="rId1" Type="http://schemas.openxmlformats.org/officeDocument/2006/relationships/slide" Target="../slides/slide54.xml"/><Relationship Id="rId2" Type="http://schemas.openxmlformats.org/officeDocument/2006/relationships/notesMaster" Target="../notesMasters/notesMaster1.xml"/>
</Relationships>
</file>

<file path=ppt/notesSlides/_rels/notesSlide55.xml.rels><?xml version="1.0" encoding="UTF-8"?>
<Relationships xmlns="http://schemas.openxmlformats.org/package/2006/relationships"><Relationship Id="rId1" Type="http://schemas.openxmlformats.org/officeDocument/2006/relationships/slide" Target="../slides/slide55.xml"/><Relationship Id="rId2" Type="http://schemas.openxmlformats.org/officeDocument/2006/relationships/notesMaster" Target="../notesMasters/notesMaster1.xml"/>
</Relationships>
</file>

<file path=ppt/notesSlides/_rels/notesSlide56.xml.rels><?xml version="1.0" encoding="UTF-8"?>
<Relationships xmlns="http://schemas.openxmlformats.org/package/2006/relationships"><Relationship Id="rId1" Type="http://schemas.openxmlformats.org/officeDocument/2006/relationships/slide" Target="../slides/slide56.xml"/><Relationship Id="rId2" Type="http://schemas.openxmlformats.org/officeDocument/2006/relationships/notesMaster" Target="../notesMasters/notesMaster1.xml"/>
</Relationships>
</file>

<file path=ppt/notesSlides/_rels/notesSlide57.xml.rels><?xml version="1.0" encoding="UTF-8"?>
<Relationships xmlns="http://schemas.openxmlformats.org/package/2006/relationships"><Relationship Id="rId1" Type="http://schemas.openxmlformats.org/officeDocument/2006/relationships/slide" Target="../slides/slide57.xml"/><Relationship Id="rId2" Type="http://schemas.openxmlformats.org/officeDocument/2006/relationships/notesMaster" Target="../notesMasters/notesMaster1.xml"/>
</Relationships>
</file>

<file path=ppt/notesSlides/_rels/notesSlide58.xml.rels><?xml version="1.0" encoding="UTF-8"?>
<Relationships xmlns="http://schemas.openxmlformats.org/package/2006/relationships"><Relationship Id="rId1" Type="http://schemas.openxmlformats.org/officeDocument/2006/relationships/slide" Target="../slides/slide58.xml"/><Relationship Id="rId2" Type="http://schemas.openxmlformats.org/officeDocument/2006/relationships/notesMaster" Target="../notesMasters/notesMaster1.xml"/>
</Relationships>
</file>

<file path=ppt/notesSlides/_rels/notesSlide59.xml.rels><?xml version="1.0" encoding="UTF-8"?>
<Relationships xmlns="http://schemas.openxmlformats.org/package/2006/relationships"><Relationship Id="rId1" Type="http://schemas.openxmlformats.org/officeDocument/2006/relationships/slide" Target="../slides/slide59.xml"/><Relationship Id="rId2" Type="http://schemas.openxmlformats.org/officeDocument/2006/relationships/notesMaster" Target="../notesMasters/notesMaster1.xml"/>
</Relationships>
</file>

<file path=ppt/notesSlides/_rels/notesSlide6.xml.rels><?xml version="1.0" encoding="UTF-8"?>
<Relationships xmlns="http://schemas.openxmlformats.org/package/2006/relationships"><Relationship Id="rId1" Type="http://schemas.openxmlformats.org/officeDocument/2006/relationships/slide" Target="../slides/slide6.xml"/><Relationship Id="rId2" Type="http://schemas.openxmlformats.org/officeDocument/2006/relationships/notesMaster" Target="../notesMasters/notesMaster1.xml"/>
</Relationships>
</file>

<file path=ppt/notesSlides/_rels/notesSlide60.xml.rels><?xml version="1.0" encoding="UTF-8"?>
<Relationships xmlns="http://schemas.openxmlformats.org/package/2006/relationships"><Relationship Id="rId1" Type="http://schemas.openxmlformats.org/officeDocument/2006/relationships/slide" Target="../slides/slide60.xml"/><Relationship Id="rId2" Type="http://schemas.openxmlformats.org/officeDocument/2006/relationships/notesMaster" Target="../notesMasters/notesMaster1.xml"/>
</Relationships>
</file>

<file path=ppt/notesSlides/_rels/notesSlide61.xml.rels><?xml version="1.0" encoding="UTF-8"?>
<Relationships xmlns="http://schemas.openxmlformats.org/package/2006/relationships"><Relationship Id="rId1" Type="http://schemas.openxmlformats.org/officeDocument/2006/relationships/slide" Target="../slides/slide61.xml"/><Relationship Id="rId2" Type="http://schemas.openxmlformats.org/officeDocument/2006/relationships/notesMaster" Target="../notesMasters/notesMaster1.xml"/>
</Relationships>
</file>

<file path=ppt/notesSlides/_rels/notesSlide62.xml.rels><?xml version="1.0" encoding="UTF-8"?>
<Relationships xmlns="http://schemas.openxmlformats.org/package/2006/relationships"><Relationship Id="rId1" Type="http://schemas.openxmlformats.org/officeDocument/2006/relationships/slide" Target="../slides/slide62.xml"/><Relationship Id="rId2" Type="http://schemas.openxmlformats.org/officeDocument/2006/relationships/notesMaster" Target="../notesMasters/notesMaster1.xml"/>
</Relationships>
</file>

<file path=ppt/notesSlides/_rels/notesSlide63.xml.rels><?xml version="1.0" encoding="UTF-8"?>
<Relationships xmlns="http://schemas.openxmlformats.org/package/2006/relationships"><Relationship Id="rId1" Type="http://schemas.openxmlformats.org/officeDocument/2006/relationships/slide" Target="../slides/slide63.xml"/><Relationship Id="rId2" Type="http://schemas.openxmlformats.org/officeDocument/2006/relationships/notesMaster" Target="../notesMasters/notesMaster1.xml"/>
</Relationships>
</file>

<file path=ppt/notesSlides/_rels/notesSlide64.xml.rels><?xml version="1.0" encoding="UTF-8"?>
<Relationships xmlns="http://schemas.openxmlformats.org/package/2006/relationships"><Relationship Id="rId1" Type="http://schemas.openxmlformats.org/officeDocument/2006/relationships/slide" Target="../slides/slide64.xml"/><Relationship Id="rId2" Type="http://schemas.openxmlformats.org/officeDocument/2006/relationships/notesMaster" Target="../notesMasters/notesMaster1.xml"/>
</Relationships>
</file>

<file path=ppt/notesSlides/_rels/notesSlide65.xml.rels><?xml version="1.0" encoding="UTF-8"?>
<Relationships xmlns="http://schemas.openxmlformats.org/package/2006/relationships"><Relationship Id="rId1" Type="http://schemas.openxmlformats.org/officeDocument/2006/relationships/slide" Target="../slides/slide65.xml"/><Relationship Id="rId2" Type="http://schemas.openxmlformats.org/officeDocument/2006/relationships/notesMaster" Target="../notesMasters/notesMaster1.xml"/>
</Relationships>
</file>

<file path=ppt/notesSlides/_rels/notesSlide66.xml.rels><?xml version="1.0" encoding="UTF-8"?>
<Relationships xmlns="http://schemas.openxmlformats.org/package/2006/relationships"><Relationship Id="rId1" Type="http://schemas.openxmlformats.org/officeDocument/2006/relationships/slide" Target="../slides/slide66.xml"/><Relationship Id="rId2" Type="http://schemas.openxmlformats.org/officeDocument/2006/relationships/notesMaster" Target="../notesMasters/notesMaster1.xml"/>
</Relationships>
</file>

<file path=ppt/notesSlides/_rels/notesSlide7.xml.rels><?xml version="1.0" encoding="UTF-8"?>
<Relationships xmlns="http://schemas.openxmlformats.org/package/2006/relationships"><Relationship Id="rId1" Type="http://schemas.openxmlformats.org/officeDocument/2006/relationships/slide" Target="../slides/slide7.xml"/><Relationship Id="rId2" Type="http://schemas.openxmlformats.org/officeDocument/2006/relationships/notesMaster" Target="../notesMasters/notesMaster1.xml"/>
</Relationships>
</file>

<file path=ppt/notesSlides/_rels/notesSlide8.xml.rels><?xml version="1.0" encoding="UTF-8"?>
<Relationships xmlns="http://schemas.openxmlformats.org/package/2006/relationships"><Relationship Id="rId1" Type="http://schemas.openxmlformats.org/officeDocument/2006/relationships/slide" Target="../slides/slide8.xml"/><Relationship Id="rId2" Type="http://schemas.openxmlformats.org/officeDocument/2006/relationships/notesMaster" Target="../notesMasters/notesMaster1.xml"/>
</Relationships>
</file>

<file path=ppt/notesSlides/_rels/notesSlide9.xml.rels><?xml version="1.0" encoding="UTF-8"?>
<Relationships xmlns="http://schemas.openxmlformats.org/package/2006/relationships"><Relationship Id="rId1" Type="http://schemas.openxmlformats.org/officeDocument/2006/relationships/slide" Target="../slides/slide9.xml"/><Relationship Id="rId2" Type="http://schemas.openxmlformats.org/officeDocument/2006/relationships/notesMaster" Target="../notesMasters/notesMaster1.xml"/>
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7400" cy="3837960"/>
          </a:xfrm>
          <a:prstGeom prst="rect">
            <a:avLst/>
          </a:prstGeom>
          <a:ln w="0">
            <a:noFill/>
          </a:ln>
        </p:spPr>
      </p:sp>
      <p:sp>
        <p:nvSpPr>
          <p:cNvPr id="412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9360" cy="46029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13" name="PlaceHolder 3"/>
          <p:cNvSpPr>
            <a:spLocks noGrp="1"/>
          </p:cNvSpPr>
          <p:nvPr>
            <p:ph type="sldNum" idx="165"/>
          </p:nvPr>
        </p:nvSpPr>
        <p:spPr>
          <a:xfrm>
            <a:off x="4021200" y="9721800"/>
            <a:ext cx="3075840" cy="5104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16F293E8-B059-4F4B-A8D8-972B67341A2C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&lt;number&gt;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8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7400" cy="3837960"/>
          </a:xfrm>
          <a:prstGeom prst="rect">
            <a:avLst/>
          </a:prstGeom>
          <a:ln w="0">
            <a:noFill/>
          </a:ln>
        </p:spPr>
      </p:sp>
      <p:sp>
        <p:nvSpPr>
          <p:cNvPr id="439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9360" cy="46029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40" name="PlaceHolder 3"/>
          <p:cNvSpPr>
            <a:spLocks noGrp="1"/>
          </p:cNvSpPr>
          <p:nvPr>
            <p:ph type="sldNum" idx="174"/>
          </p:nvPr>
        </p:nvSpPr>
        <p:spPr>
          <a:xfrm>
            <a:off x="4021200" y="9721800"/>
            <a:ext cx="3075840" cy="5104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247987B8-54CC-4F7F-B82B-B06FB2AAC52F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&lt;number&gt;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1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7400" cy="3837960"/>
          </a:xfrm>
          <a:prstGeom prst="rect">
            <a:avLst/>
          </a:prstGeom>
          <a:ln w="0">
            <a:noFill/>
          </a:ln>
        </p:spPr>
      </p:sp>
      <p:sp>
        <p:nvSpPr>
          <p:cNvPr id="442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9360" cy="46029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43" name="PlaceHolder 3"/>
          <p:cNvSpPr>
            <a:spLocks noGrp="1"/>
          </p:cNvSpPr>
          <p:nvPr>
            <p:ph type="sldNum" idx="175"/>
          </p:nvPr>
        </p:nvSpPr>
        <p:spPr>
          <a:xfrm>
            <a:off x="4021200" y="9721800"/>
            <a:ext cx="3075840" cy="5104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781B0641-0E49-4093-BB99-BBD8693CAC09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&lt;number&gt;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7400" cy="3837960"/>
          </a:xfrm>
          <a:prstGeom prst="rect">
            <a:avLst/>
          </a:prstGeom>
          <a:ln w="0">
            <a:noFill/>
          </a:ln>
        </p:spPr>
      </p:sp>
      <p:sp>
        <p:nvSpPr>
          <p:cNvPr id="445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9360" cy="46029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46" name="PlaceHolder 3"/>
          <p:cNvSpPr>
            <a:spLocks noGrp="1"/>
          </p:cNvSpPr>
          <p:nvPr>
            <p:ph type="sldNum" idx="176"/>
          </p:nvPr>
        </p:nvSpPr>
        <p:spPr>
          <a:xfrm>
            <a:off x="4021200" y="9721800"/>
            <a:ext cx="3075840" cy="5104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715E252A-F9A7-4078-8B82-76086D65C8CF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&lt;number&gt;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7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7400" cy="3837960"/>
          </a:xfrm>
          <a:prstGeom prst="rect">
            <a:avLst/>
          </a:prstGeom>
          <a:ln w="0">
            <a:noFill/>
          </a:ln>
        </p:spPr>
      </p:sp>
      <p:sp>
        <p:nvSpPr>
          <p:cNvPr id="448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9360" cy="46029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49" name="PlaceHolder 3"/>
          <p:cNvSpPr>
            <a:spLocks noGrp="1"/>
          </p:cNvSpPr>
          <p:nvPr>
            <p:ph type="sldNum" idx="177"/>
          </p:nvPr>
        </p:nvSpPr>
        <p:spPr>
          <a:xfrm>
            <a:off x="4021200" y="9721800"/>
            <a:ext cx="3075840" cy="5104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1724A81A-C11E-46B5-9D57-74722755CFA3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&lt;number&gt;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7400" cy="3837960"/>
          </a:xfrm>
          <a:prstGeom prst="rect">
            <a:avLst/>
          </a:prstGeom>
          <a:ln w="0">
            <a:noFill/>
          </a:ln>
        </p:spPr>
      </p:sp>
      <p:sp>
        <p:nvSpPr>
          <p:cNvPr id="451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9360" cy="46029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52" name="PlaceHolder 3"/>
          <p:cNvSpPr>
            <a:spLocks noGrp="1"/>
          </p:cNvSpPr>
          <p:nvPr>
            <p:ph type="sldNum" idx="178"/>
          </p:nvPr>
        </p:nvSpPr>
        <p:spPr>
          <a:xfrm>
            <a:off x="4021200" y="9721800"/>
            <a:ext cx="3075840" cy="5104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B5344647-6156-48E4-8189-CDAA33AF8025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&lt;number&gt;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3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7400" cy="3837960"/>
          </a:xfrm>
          <a:prstGeom prst="rect">
            <a:avLst/>
          </a:prstGeom>
          <a:ln w="0">
            <a:noFill/>
          </a:ln>
        </p:spPr>
      </p:sp>
      <p:sp>
        <p:nvSpPr>
          <p:cNvPr id="454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9360" cy="46029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55" name="PlaceHolder 3"/>
          <p:cNvSpPr>
            <a:spLocks noGrp="1"/>
          </p:cNvSpPr>
          <p:nvPr>
            <p:ph type="sldNum" idx="179"/>
          </p:nvPr>
        </p:nvSpPr>
        <p:spPr>
          <a:xfrm>
            <a:off x="4021200" y="9721800"/>
            <a:ext cx="3075840" cy="5104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2969353E-62A7-4D87-A109-C58544562084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&lt;number&gt;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6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7400" cy="3837960"/>
          </a:xfrm>
          <a:prstGeom prst="rect">
            <a:avLst/>
          </a:prstGeom>
          <a:ln w="0">
            <a:noFill/>
          </a:ln>
        </p:spPr>
      </p:sp>
      <p:sp>
        <p:nvSpPr>
          <p:cNvPr id="457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9360" cy="46029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58" name="PlaceHolder 3"/>
          <p:cNvSpPr>
            <a:spLocks noGrp="1"/>
          </p:cNvSpPr>
          <p:nvPr>
            <p:ph type="sldNum" idx="180"/>
          </p:nvPr>
        </p:nvSpPr>
        <p:spPr>
          <a:xfrm>
            <a:off x="4021200" y="9721800"/>
            <a:ext cx="3075840" cy="5104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971DBF1C-EA72-41AB-850E-C4CDA444AD90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&lt;number&gt;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9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7400" cy="3837960"/>
          </a:xfrm>
          <a:prstGeom prst="rect">
            <a:avLst/>
          </a:prstGeom>
          <a:ln w="0">
            <a:noFill/>
          </a:ln>
        </p:spPr>
      </p:sp>
      <p:sp>
        <p:nvSpPr>
          <p:cNvPr id="460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9360" cy="46029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61" name="PlaceHolder 3"/>
          <p:cNvSpPr>
            <a:spLocks noGrp="1"/>
          </p:cNvSpPr>
          <p:nvPr>
            <p:ph type="sldNum" idx="181"/>
          </p:nvPr>
        </p:nvSpPr>
        <p:spPr>
          <a:xfrm>
            <a:off x="4021200" y="9721800"/>
            <a:ext cx="3075840" cy="5104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0218E96B-80D3-4BBA-9B24-28B9DA9E0571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&lt;number&gt;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7400" cy="3837960"/>
          </a:xfrm>
          <a:prstGeom prst="rect">
            <a:avLst/>
          </a:prstGeom>
          <a:ln w="0">
            <a:noFill/>
          </a:ln>
        </p:spPr>
      </p:sp>
      <p:sp>
        <p:nvSpPr>
          <p:cNvPr id="463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9360" cy="46029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64" name="PlaceHolder 3"/>
          <p:cNvSpPr>
            <a:spLocks noGrp="1"/>
          </p:cNvSpPr>
          <p:nvPr>
            <p:ph type="sldNum" idx="182"/>
          </p:nvPr>
        </p:nvSpPr>
        <p:spPr>
          <a:xfrm>
            <a:off x="4021200" y="9721800"/>
            <a:ext cx="3075840" cy="5104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245AA904-86AB-4BE7-9301-C701A54BCE8C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&lt;number&gt;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5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7400" cy="3837960"/>
          </a:xfrm>
          <a:prstGeom prst="rect">
            <a:avLst/>
          </a:prstGeom>
          <a:ln w="0">
            <a:noFill/>
          </a:ln>
        </p:spPr>
      </p:sp>
      <p:sp>
        <p:nvSpPr>
          <p:cNvPr id="466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9360" cy="46029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67" name="PlaceHolder 3"/>
          <p:cNvSpPr>
            <a:spLocks noGrp="1"/>
          </p:cNvSpPr>
          <p:nvPr>
            <p:ph type="sldNum" idx="183"/>
          </p:nvPr>
        </p:nvSpPr>
        <p:spPr>
          <a:xfrm>
            <a:off x="4021200" y="9721800"/>
            <a:ext cx="3075840" cy="5104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40488836-18B7-477A-8E3C-5AC501C1DE56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&lt;number&gt;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7400" cy="3837960"/>
          </a:xfrm>
          <a:prstGeom prst="rect">
            <a:avLst/>
          </a:prstGeom>
          <a:ln w="0">
            <a:noFill/>
          </a:ln>
        </p:spPr>
      </p:sp>
      <p:sp>
        <p:nvSpPr>
          <p:cNvPr id="415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9360" cy="46029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16" name="PlaceHolder 3"/>
          <p:cNvSpPr>
            <a:spLocks noGrp="1"/>
          </p:cNvSpPr>
          <p:nvPr>
            <p:ph type="sldNum" idx="166"/>
          </p:nvPr>
        </p:nvSpPr>
        <p:spPr>
          <a:xfrm>
            <a:off x="4021200" y="9721800"/>
            <a:ext cx="3075840" cy="5104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163C95CC-CAEA-455A-90B9-1FF9E8F53FB4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&lt;number&gt;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7400" cy="3837960"/>
          </a:xfrm>
          <a:prstGeom prst="rect">
            <a:avLst/>
          </a:prstGeom>
          <a:ln w="0">
            <a:noFill/>
          </a:ln>
        </p:spPr>
      </p:sp>
      <p:sp>
        <p:nvSpPr>
          <p:cNvPr id="469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9360" cy="46029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70" name="PlaceHolder 3"/>
          <p:cNvSpPr>
            <a:spLocks noGrp="1"/>
          </p:cNvSpPr>
          <p:nvPr>
            <p:ph type="sldNum" idx="184"/>
          </p:nvPr>
        </p:nvSpPr>
        <p:spPr>
          <a:xfrm>
            <a:off x="4021200" y="9721800"/>
            <a:ext cx="3075840" cy="5104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132D391D-6E21-4055-AAE0-B1615C5D13F4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&lt;number&gt;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7400" cy="3837960"/>
          </a:xfrm>
          <a:prstGeom prst="rect">
            <a:avLst/>
          </a:prstGeom>
          <a:ln w="0">
            <a:noFill/>
          </a:ln>
        </p:spPr>
      </p:sp>
      <p:sp>
        <p:nvSpPr>
          <p:cNvPr id="472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9360" cy="46029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73" name="PlaceHolder 3"/>
          <p:cNvSpPr>
            <a:spLocks noGrp="1"/>
          </p:cNvSpPr>
          <p:nvPr>
            <p:ph type="sldNum" idx="185"/>
          </p:nvPr>
        </p:nvSpPr>
        <p:spPr>
          <a:xfrm>
            <a:off x="4021200" y="9721800"/>
            <a:ext cx="3075840" cy="5104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D56D930B-5DCE-4C17-9153-6D4373A26F54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&lt;number&gt;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4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7400" cy="3837960"/>
          </a:xfrm>
          <a:prstGeom prst="rect">
            <a:avLst/>
          </a:prstGeom>
          <a:ln w="0">
            <a:noFill/>
          </a:ln>
        </p:spPr>
      </p:sp>
      <p:sp>
        <p:nvSpPr>
          <p:cNvPr id="475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9360" cy="46029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76" name="PlaceHolder 3"/>
          <p:cNvSpPr>
            <a:spLocks noGrp="1"/>
          </p:cNvSpPr>
          <p:nvPr>
            <p:ph type="sldNum" idx="186"/>
          </p:nvPr>
        </p:nvSpPr>
        <p:spPr>
          <a:xfrm>
            <a:off x="4021200" y="9721800"/>
            <a:ext cx="3075840" cy="5104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FD87D5B0-33B2-46C0-84C8-124AF14169D1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&lt;number&gt;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7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7400" cy="3837960"/>
          </a:xfrm>
          <a:prstGeom prst="rect">
            <a:avLst/>
          </a:prstGeom>
          <a:ln w="0">
            <a:noFill/>
          </a:ln>
        </p:spPr>
      </p:sp>
      <p:sp>
        <p:nvSpPr>
          <p:cNvPr id="478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9360" cy="46029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79" name="PlaceHolder 3"/>
          <p:cNvSpPr>
            <a:spLocks noGrp="1"/>
          </p:cNvSpPr>
          <p:nvPr>
            <p:ph type="sldNum" idx="187"/>
          </p:nvPr>
        </p:nvSpPr>
        <p:spPr>
          <a:xfrm>
            <a:off x="4021200" y="9721800"/>
            <a:ext cx="3075840" cy="5104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B1062E76-B3D1-4409-A6FD-09543029FD74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&lt;number&gt;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0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7400" cy="3837960"/>
          </a:xfrm>
          <a:prstGeom prst="rect">
            <a:avLst/>
          </a:prstGeom>
          <a:ln w="0">
            <a:noFill/>
          </a:ln>
        </p:spPr>
      </p:sp>
      <p:sp>
        <p:nvSpPr>
          <p:cNvPr id="481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9360" cy="46029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82" name="PlaceHolder 3"/>
          <p:cNvSpPr>
            <a:spLocks noGrp="1"/>
          </p:cNvSpPr>
          <p:nvPr>
            <p:ph type="sldNum" idx="188"/>
          </p:nvPr>
        </p:nvSpPr>
        <p:spPr>
          <a:xfrm>
            <a:off x="4021200" y="9721800"/>
            <a:ext cx="3075840" cy="5104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0B389C48-A79C-47AB-83EC-BB724AB0E40A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&lt;number&gt;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3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7400" cy="3837960"/>
          </a:xfrm>
          <a:prstGeom prst="rect">
            <a:avLst/>
          </a:prstGeom>
          <a:ln w="0">
            <a:noFill/>
          </a:ln>
        </p:spPr>
      </p:sp>
      <p:sp>
        <p:nvSpPr>
          <p:cNvPr id="484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9360" cy="46029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85" name="PlaceHolder 3"/>
          <p:cNvSpPr>
            <a:spLocks noGrp="1"/>
          </p:cNvSpPr>
          <p:nvPr>
            <p:ph type="sldNum" idx="189"/>
          </p:nvPr>
        </p:nvSpPr>
        <p:spPr>
          <a:xfrm>
            <a:off x="4021200" y="9721800"/>
            <a:ext cx="3075840" cy="5104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86B906D4-A195-4996-8A3E-2E79FEF2F824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&lt;number&gt;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6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7400" cy="3837960"/>
          </a:xfrm>
          <a:prstGeom prst="rect">
            <a:avLst/>
          </a:prstGeom>
          <a:ln w="0">
            <a:noFill/>
          </a:ln>
        </p:spPr>
      </p:sp>
      <p:sp>
        <p:nvSpPr>
          <p:cNvPr id="487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9360" cy="46029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88" name="PlaceHolder 3"/>
          <p:cNvSpPr>
            <a:spLocks noGrp="1"/>
          </p:cNvSpPr>
          <p:nvPr>
            <p:ph type="sldNum" idx="190"/>
          </p:nvPr>
        </p:nvSpPr>
        <p:spPr>
          <a:xfrm>
            <a:off x="4021200" y="9721800"/>
            <a:ext cx="3075840" cy="5104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513EDB5A-E9FC-4177-B7F0-C8C84A8B05AE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&lt;number&gt;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9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7400" cy="3837960"/>
          </a:xfrm>
          <a:prstGeom prst="rect">
            <a:avLst/>
          </a:prstGeom>
          <a:ln w="0">
            <a:noFill/>
          </a:ln>
        </p:spPr>
      </p:sp>
      <p:sp>
        <p:nvSpPr>
          <p:cNvPr id="490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9360" cy="46029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91" name="PlaceHolder 3"/>
          <p:cNvSpPr>
            <a:spLocks noGrp="1"/>
          </p:cNvSpPr>
          <p:nvPr>
            <p:ph type="sldNum" idx="191"/>
          </p:nvPr>
        </p:nvSpPr>
        <p:spPr>
          <a:xfrm>
            <a:off x="4021200" y="9721800"/>
            <a:ext cx="3075840" cy="5104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3C1FF448-40FF-490A-985D-BB874A97FF73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&lt;number&gt;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2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7400" cy="3837960"/>
          </a:xfrm>
          <a:prstGeom prst="rect">
            <a:avLst/>
          </a:prstGeom>
          <a:ln w="0">
            <a:noFill/>
          </a:ln>
        </p:spPr>
      </p:sp>
      <p:sp>
        <p:nvSpPr>
          <p:cNvPr id="493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9360" cy="46029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94" name="PlaceHolder 3"/>
          <p:cNvSpPr>
            <a:spLocks noGrp="1"/>
          </p:cNvSpPr>
          <p:nvPr>
            <p:ph type="sldNum" idx="192"/>
          </p:nvPr>
        </p:nvSpPr>
        <p:spPr>
          <a:xfrm>
            <a:off x="4021200" y="9721800"/>
            <a:ext cx="3075840" cy="5104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4BE36B87-49BE-4942-A132-4A96AAADE4C2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&lt;number&gt;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5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7400" cy="3837960"/>
          </a:xfrm>
          <a:prstGeom prst="rect">
            <a:avLst/>
          </a:prstGeom>
          <a:ln w="0">
            <a:noFill/>
          </a:ln>
        </p:spPr>
      </p:sp>
      <p:sp>
        <p:nvSpPr>
          <p:cNvPr id="496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9360" cy="46029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97" name="PlaceHolder 3"/>
          <p:cNvSpPr>
            <a:spLocks noGrp="1"/>
          </p:cNvSpPr>
          <p:nvPr>
            <p:ph type="sldNum" idx="193"/>
          </p:nvPr>
        </p:nvSpPr>
        <p:spPr>
          <a:xfrm>
            <a:off x="4021200" y="9721800"/>
            <a:ext cx="3075840" cy="5104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5C9D9349-13A5-4BA0-BDE7-447B45CCD03F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&lt;number&gt;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7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7400" cy="3837960"/>
          </a:xfrm>
          <a:prstGeom prst="rect">
            <a:avLst/>
          </a:prstGeom>
          <a:ln w="0">
            <a:noFill/>
          </a:ln>
        </p:spPr>
      </p:sp>
      <p:sp>
        <p:nvSpPr>
          <p:cNvPr id="418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9360" cy="46029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19" name="PlaceHolder 3"/>
          <p:cNvSpPr>
            <a:spLocks noGrp="1"/>
          </p:cNvSpPr>
          <p:nvPr>
            <p:ph type="sldNum" idx="167"/>
          </p:nvPr>
        </p:nvSpPr>
        <p:spPr>
          <a:xfrm>
            <a:off x="4021200" y="9721800"/>
            <a:ext cx="3075840" cy="5104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56643541-C92E-42A2-BF86-55124CEFB650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&lt;number&gt;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8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7400" cy="3837960"/>
          </a:xfrm>
          <a:prstGeom prst="rect">
            <a:avLst/>
          </a:prstGeom>
          <a:ln w="0">
            <a:noFill/>
          </a:ln>
        </p:spPr>
      </p:sp>
      <p:sp>
        <p:nvSpPr>
          <p:cNvPr id="499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9360" cy="46029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00" name="PlaceHolder 3"/>
          <p:cNvSpPr>
            <a:spLocks noGrp="1"/>
          </p:cNvSpPr>
          <p:nvPr>
            <p:ph type="sldNum" idx="194"/>
          </p:nvPr>
        </p:nvSpPr>
        <p:spPr>
          <a:xfrm>
            <a:off x="4021200" y="9721800"/>
            <a:ext cx="3075840" cy="5104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6BBA57C4-5E74-446B-A221-21CD82ECAF8A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&lt;number&gt;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7400" cy="3837960"/>
          </a:xfrm>
          <a:prstGeom prst="rect">
            <a:avLst/>
          </a:prstGeom>
          <a:ln w="0">
            <a:noFill/>
          </a:ln>
        </p:spPr>
      </p:sp>
      <p:sp>
        <p:nvSpPr>
          <p:cNvPr id="502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9360" cy="46029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03" name="PlaceHolder 3"/>
          <p:cNvSpPr>
            <a:spLocks noGrp="1"/>
          </p:cNvSpPr>
          <p:nvPr>
            <p:ph type="sldNum" idx="195"/>
          </p:nvPr>
        </p:nvSpPr>
        <p:spPr>
          <a:xfrm>
            <a:off x="4021200" y="9721800"/>
            <a:ext cx="3075840" cy="5104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F3683D52-3FDD-400F-AF87-21F5FD8B77B9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&lt;number&gt;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4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7400" cy="3837960"/>
          </a:xfrm>
          <a:prstGeom prst="rect">
            <a:avLst/>
          </a:prstGeom>
          <a:ln w="0">
            <a:noFill/>
          </a:ln>
        </p:spPr>
      </p:sp>
      <p:sp>
        <p:nvSpPr>
          <p:cNvPr id="505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9360" cy="46029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06" name="PlaceHolder 3"/>
          <p:cNvSpPr>
            <a:spLocks noGrp="1"/>
          </p:cNvSpPr>
          <p:nvPr>
            <p:ph type="sldNum" idx="196"/>
          </p:nvPr>
        </p:nvSpPr>
        <p:spPr>
          <a:xfrm>
            <a:off x="4021200" y="9721800"/>
            <a:ext cx="3075840" cy="5104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D459E0DB-495B-479D-8A9C-20BDBCDFF47B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&lt;number&gt;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7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7400" cy="3837960"/>
          </a:xfrm>
          <a:prstGeom prst="rect">
            <a:avLst/>
          </a:prstGeom>
          <a:ln w="0">
            <a:noFill/>
          </a:ln>
        </p:spPr>
      </p:sp>
      <p:sp>
        <p:nvSpPr>
          <p:cNvPr id="508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9360" cy="46029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09" name="PlaceHolder 3"/>
          <p:cNvSpPr>
            <a:spLocks noGrp="1"/>
          </p:cNvSpPr>
          <p:nvPr>
            <p:ph type="sldNum" idx="197"/>
          </p:nvPr>
        </p:nvSpPr>
        <p:spPr>
          <a:xfrm>
            <a:off x="4021200" y="9721800"/>
            <a:ext cx="3075840" cy="5104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3D948683-31BF-47BD-B39F-F436F5A2AAC5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&lt;number&gt;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0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7400" cy="3837960"/>
          </a:xfrm>
          <a:prstGeom prst="rect">
            <a:avLst/>
          </a:prstGeom>
          <a:ln w="0">
            <a:noFill/>
          </a:ln>
        </p:spPr>
      </p:sp>
      <p:sp>
        <p:nvSpPr>
          <p:cNvPr id="511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9360" cy="46029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12" name="PlaceHolder 3"/>
          <p:cNvSpPr>
            <a:spLocks noGrp="1"/>
          </p:cNvSpPr>
          <p:nvPr>
            <p:ph type="sldNum" idx="198"/>
          </p:nvPr>
        </p:nvSpPr>
        <p:spPr>
          <a:xfrm>
            <a:off x="4021200" y="9721800"/>
            <a:ext cx="3075840" cy="5104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EC1AF8C1-3767-4149-BDE4-80C90156B0F1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&lt;number&gt;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3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7400" cy="3837960"/>
          </a:xfrm>
          <a:prstGeom prst="rect">
            <a:avLst/>
          </a:prstGeom>
          <a:ln w="0">
            <a:noFill/>
          </a:ln>
        </p:spPr>
      </p:sp>
      <p:sp>
        <p:nvSpPr>
          <p:cNvPr id="514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9360" cy="46029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15" name="PlaceHolder 3"/>
          <p:cNvSpPr>
            <a:spLocks noGrp="1"/>
          </p:cNvSpPr>
          <p:nvPr>
            <p:ph type="sldNum" idx="199"/>
          </p:nvPr>
        </p:nvSpPr>
        <p:spPr>
          <a:xfrm>
            <a:off x="4021200" y="9721800"/>
            <a:ext cx="3075840" cy="5104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BB1EBE3D-BFEC-4DAD-ADD3-1CA629766206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&lt;number&gt;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6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7400" cy="3837960"/>
          </a:xfrm>
          <a:prstGeom prst="rect">
            <a:avLst/>
          </a:prstGeom>
          <a:ln w="0">
            <a:noFill/>
          </a:ln>
        </p:spPr>
      </p:sp>
      <p:sp>
        <p:nvSpPr>
          <p:cNvPr id="517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9360" cy="46029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18" name="PlaceHolder 3"/>
          <p:cNvSpPr>
            <a:spLocks noGrp="1"/>
          </p:cNvSpPr>
          <p:nvPr>
            <p:ph type="sldNum" idx="200"/>
          </p:nvPr>
        </p:nvSpPr>
        <p:spPr>
          <a:xfrm>
            <a:off x="4021200" y="9721800"/>
            <a:ext cx="3075840" cy="5104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A75F69B4-1053-44B7-9692-1FA25EDF5FAF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&lt;number&gt;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9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7400" cy="3837960"/>
          </a:xfrm>
          <a:prstGeom prst="rect">
            <a:avLst/>
          </a:prstGeom>
          <a:ln w="0">
            <a:noFill/>
          </a:ln>
        </p:spPr>
      </p:sp>
      <p:sp>
        <p:nvSpPr>
          <p:cNvPr id="520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9360" cy="46029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21" name="PlaceHolder 3"/>
          <p:cNvSpPr>
            <a:spLocks noGrp="1"/>
          </p:cNvSpPr>
          <p:nvPr>
            <p:ph type="sldNum" idx="201"/>
          </p:nvPr>
        </p:nvSpPr>
        <p:spPr>
          <a:xfrm>
            <a:off x="4021200" y="9721800"/>
            <a:ext cx="3075840" cy="5104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3C760DF8-567D-4EC5-94AA-539DFFD467E7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&lt;number&gt;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7400" cy="3837960"/>
          </a:xfrm>
          <a:prstGeom prst="rect">
            <a:avLst/>
          </a:prstGeom>
          <a:ln w="0">
            <a:noFill/>
          </a:ln>
        </p:spPr>
      </p:sp>
      <p:sp>
        <p:nvSpPr>
          <p:cNvPr id="523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9360" cy="46029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24" name="PlaceHolder 3"/>
          <p:cNvSpPr>
            <a:spLocks noGrp="1"/>
          </p:cNvSpPr>
          <p:nvPr>
            <p:ph type="sldNum" idx="202"/>
          </p:nvPr>
        </p:nvSpPr>
        <p:spPr>
          <a:xfrm>
            <a:off x="4021200" y="9721800"/>
            <a:ext cx="3075840" cy="5104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111706DB-83EE-447E-A4B4-2BBDD018B5E4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&lt;number&gt;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5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7400" cy="3837960"/>
          </a:xfrm>
          <a:prstGeom prst="rect">
            <a:avLst/>
          </a:prstGeom>
          <a:ln w="0">
            <a:noFill/>
          </a:ln>
        </p:spPr>
      </p:sp>
      <p:sp>
        <p:nvSpPr>
          <p:cNvPr id="526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9360" cy="46029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27" name="PlaceHolder 3"/>
          <p:cNvSpPr>
            <a:spLocks noGrp="1"/>
          </p:cNvSpPr>
          <p:nvPr>
            <p:ph type="sldNum" idx="203"/>
          </p:nvPr>
        </p:nvSpPr>
        <p:spPr>
          <a:xfrm>
            <a:off x="4021200" y="9721800"/>
            <a:ext cx="3075840" cy="5104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B4EB7EF9-87DF-4AE1-A4D7-E2695511CD2E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&lt;number&gt;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7400" cy="3837960"/>
          </a:xfrm>
          <a:prstGeom prst="rect">
            <a:avLst/>
          </a:prstGeom>
          <a:ln w="0">
            <a:noFill/>
          </a:ln>
        </p:spPr>
      </p:sp>
      <p:sp>
        <p:nvSpPr>
          <p:cNvPr id="421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9360" cy="46029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22" name="PlaceHolder 3"/>
          <p:cNvSpPr>
            <a:spLocks noGrp="1"/>
          </p:cNvSpPr>
          <p:nvPr>
            <p:ph type="sldNum" idx="168"/>
          </p:nvPr>
        </p:nvSpPr>
        <p:spPr>
          <a:xfrm>
            <a:off x="4021200" y="9721800"/>
            <a:ext cx="3075840" cy="5104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BD43BA77-F723-4569-A0FD-732DFD0FF73A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&lt;number&gt;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8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7400" cy="3837960"/>
          </a:xfrm>
          <a:prstGeom prst="rect">
            <a:avLst/>
          </a:prstGeom>
          <a:ln w="0">
            <a:noFill/>
          </a:ln>
        </p:spPr>
      </p:sp>
      <p:sp>
        <p:nvSpPr>
          <p:cNvPr id="529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9360" cy="46029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30" name="PlaceHolder 3"/>
          <p:cNvSpPr>
            <a:spLocks noGrp="1"/>
          </p:cNvSpPr>
          <p:nvPr>
            <p:ph type="sldNum" idx="204"/>
          </p:nvPr>
        </p:nvSpPr>
        <p:spPr>
          <a:xfrm>
            <a:off x="4021200" y="9721800"/>
            <a:ext cx="3075840" cy="5104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17EC5870-0D38-41E6-B8C9-CDF56D46B399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&lt;number&gt;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1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7400" cy="3837960"/>
          </a:xfrm>
          <a:prstGeom prst="rect">
            <a:avLst/>
          </a:prstGeom>
          <a:ln w="0">
            <a:noFill/>
          </a:ln>
        </p:spPr>
      </p:sp>
      <p:sp>
        <p:nvSpPr>
          <p:cNvPr id="532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9360" cy="46029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33" name="PlaceHolder 3"/>
          <p:cNvSpPr>
            <a:spLocks noGrp="1"/>
          </p:cNvSpPr>
          <p:nvPr>
            <p:ph type="sldNum" idx="205"/>
          </p:nvPr>
        </p:nvSpPr>
        <p:spPr>
          <a:xfrm>
            <a:off x="4021200" y="9721800"/>
            <a:ext cx="3075840" cy="5104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8FFCEF10-15D5-4B9E-ADA5-24A42E966AD7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&lt;number&gt;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7400" cy="3837960"/>
          </a:xfrm>
          <a:prstGeom prst="rect">
            <a:avLst/>
          </a:prstGeom>
          <a:ln w="0">
            <a:noFill/>
          </a:ln>
        </p:spPr>
      </p:sp>
      <p:sp>
        <p:nvSpPr>
          <p:cNvPr id="535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9360" cy="46029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36" name="PlaceHolder 3"/>
          <p:cNvSpPr>
            <a:spLocks noGrp="1"/>
          </p:cNvSpPr>
          <p:nvPr>
            <p:ph type="sldNum" idx="206"/>
          </p:nvPr>
        </p:nvSpPr>
        <p:spPr>
          <a:xfrm>
            <a:off x="4021200" y="9721800"/>
            <a:ext cx="3075840" cy="5104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92A6F644-1F54-4C30-B595-8643C1492FEE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&lt;number&gt;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7400" cy="3837960"/>
          </a:xfrm>
          <a:prstGeom prst="rect">
            <a:avLst/>
          </a:prstGeom>
          <a:ln w="0">
            <a:noFill/>
          </a:ln>
        </p:spPr>
      </p:sp>
      <p:sp>
        <p:nvSpPr>
          <p:cNvPr id="538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9360" cy="46029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39" name="PlaceHolder 3"/>
          <p:cNvSpPr>
            <a:spLocks noGrp="1"/>
          </p:cNvSpPr>
          <p:nvPr>
            <p:ph type="sldNum" idx="207"/>
          </p:nvPr>
        </p:nvSpPr>
        <p:spPr>
          <a:xfrm>
            <a:off x="4021200" y="9721800"/>
            <a:ext cx="3075840" cy="5104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A823D7FE-2AAC-4479-B096-DD5480D89E12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&lt;number&gt;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0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7400" cy="3837960"/>
          </a:xfrm>
          <a:prstGeom prst="rect">
            <a:avLst/>
          </a:prstGeom>
          <a:ln w="0">
            <a:noFill/>
          </a:ln>
        </p:spPr>
      </p:sp>
      <p:sp>
        <p:nvSpPr>
          <p:cNvPr id="541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9360" cy="46029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42" name="PlaceHolder 3"/>
          <p:cNvSpPr>
            <a:spLocks noGrp="1"/>
          </p:cNvSpPr>
          <p:nvPr>
            <p:ph type="sldNum" idx="208"/>
          </p:nvPr>
        </p:nvSpPr>
        <p:spPr>
          <a:xfrm>
            <a:off x="4021200" y="9721800"/>
            <a:ext cx="3075840" cy="5104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6FC33B84-B570-447B-B729-76B79FC0C63B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&lt;number&gt;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3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7400" cy="3837960"/>
          </a:xfrm>
          <a:prstGeom prst="rect">
            <a:avLst/>
          </a:prstGeom>
          <a:ln w="0">
            <a:noFill/>
          </a:ln>
        </p:spPr>
      </p:sp>
      <p:sp>
        <p:nvSpPr>
          <p:cNvPr id="544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9360" cy="46029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45" name="PlaceHolder 3"/>
          <p:cNvSpPr>
            <a:spLocks noGrp="1"/>
          </p:cNvSpPr>
          <p:nvPr>
            <p:ph type="sldNum" idx="209"/>
          </p:nvPr>
        </p:nvSpPr>
        <p:spPr>
          <a:xfrm>
            <a:off x="4021200" y="9721800"/>
            <a:ext cx="3075840" cy="5104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0F30A93D-2511-4702-A222-32F59DC35DF2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&lt;number&gt;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6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7400" cy="3837960"/>
          </a:xfrm>
          <a:prstGeom prst="rect">
            <a:avLst/>
          </a:prstGeom>
          <a:ln w="0">
            <a:noFill/>
          </a:ln>
        </p:spPr>
      </p:sp>
      <p:sp>
        <p:nvSpPr>
          <p:cNvPr id="547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9360" cy="46029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48" name="PlaceHolder 3"/>
          <p:cNvSpPr>
            <a:spLocks noGrp="1"/>
          </p:cNvSpPr>
          <p:nvPr>
            <p:ph type="sldNum" idx="210"/>
          </p:nvPr>
        </p:nvSpPr>
        <p:spPr>
          <a:xfrm>
            <a:off x="4021200" y="9721800"/>
            <a:ext cx="3075840" cy="5104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810ED3A8-B92C-4441-A09B-494C08249065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&lt;number&gt;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9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7400" cy="3837960"/>
          </a:xfrm>
          <a:prstGeom prst="rect">
            <a:avLst/>
          </a:prstGeom>
          <a:ln w="0">
            <a:noFill/>
          </a:ln>
        </p:spPr>
      </p:sp>
      <p:sp>
        <p:nvSpPr>
          <p:cNvPr id="550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9360" cy="46029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51" name="PlaceHolder 3"/>
          <p:cNvSpPr>
            <a:spLocks noGrp="1"/>
          </p:cNvSpPr>
          <p:nvPr>
            <p:ph type="sldNum" idx="211"/>
          </p:nvPr>
        </p:nvSpPr>
        <p:spPr>
          <a:xfrm>
            <a:off x="4021200" y="9721800"/>
            <a:ext cx="3075840" cy="5104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ECEBC92B-7631-4DA6-A034-D8036BF39F07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&lt;number&gt;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7400" cy="3837960"/>
          </a:xfrm>
          <a:prstGeom prst="rect">
            <a:avLst/>
          </a:prstGeom>
          <a:ln w="0">
            <a:noFill/>
          </a:ln>
        </p:spPr>
      </p:sp>
      <p:sp>
        <p:nvSpPr>
          <p:cNvPr id="553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9360" cy="46029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54" name="PlaceHolder 3"/>
          <p:cNvSpPr>
            <a:spLocks noGrp="1"/>
          </p:cNvSpPr>
          <p:nvPr>
            <p:ph type="sldNum" idx="212"/>
          </p:nvPr>
        </p:nvSpPr>
        <p:spPr>
          <a:xfrm>
            <a:off x="4021200" y="9721800"/>
            <a:ext cx="3075840" cy="5104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CA29803A-BCC5-49ED-8CCB-FE5D51F7A818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&lt;number&gt;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5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7400" cy="3837960"/>
          </a:xfrm>
          <a:prstGeom prst="rect">
            <a:avLst/>
          </a:prstGeom>
          <a:ln w="0">
            <a:noFill/>
          </a:ln>
        </p:spPr>
      </p:sp>
      <p:sp>
        <p:nvSpPr>
          <p:cNvPr id="556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9360" cy="46029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57" name="PlaceHolder 3"/>
          <p:cNvSpPr>
            <a:spLocks noGrp="1"/>
          </p:cNvSpPr>
          <p:nvPr>
            <p:ph type="sldNum" idx="213"/>
          </p:nvPr>
        </p:nvSpPr>
        <p:spPr>
          <a:xfrm>
            <a:off x="4021200" y="9721800"/>
            <a:ext cx="3075840" cy="5104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6D9B6669-198E-47F2-AA67-ADCC01BEB249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&lt;number&gt;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3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7400" cy="3837960"/>
          </a:xfrm>
          <a:prstGeom prst="rect">
            <a:avLst/>
          </a:prstGeom>
          <a:ln w="0">
            <a:noFill/>
          </a:ln>
        </p:spPr>
      </p:sp>
      <p:sp>
        <p:nvSpPr>
          <p:cNvPr id="424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9360" cy="46029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25" name="PlaceHolder 3"/>
          <p:cNvSpPr>
            <a:spLocks noGrp="1"/>
          </p:cNvSpPr>
          <p:nvPr>
            <p:ph type="sldNum" idx="169"/>
          </p:nvPr>
        </p:nvSpPr>
        <p:spPr>
          <a:xfrm>
            <a:off x="4021200" y="9721800"/>
            <a:ext cx="3075840" cy="5104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96A9811F-45DE-4D84-AC63-F41D6830F4BF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&lt;number&gt;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8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7400" cy="3837960"/>
          </a:xfrm>
          <a:prstGeom prst="rect">
            <a:avLst/>
          </a:prstGeom>
          <a:ln w="0">
            <a:noFill/>
          </a:ln>
        </p:spPr>
      </p:sp>
      <p:sp>
        <p:nvSpPr>
          <p:cNvPr id="559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9360" cy="46029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60" name="PlaceHolder 3"/>
          <p:cNvSpPr>
            <a:spLocks noGrp="1"/>
          </p:cNvSpPr>
          <p:nvPr>
            <p:ph type="sldNum" idx="214"/>
          </p:nvPr>
        </p:nvSpPr>
        <p:spPr>
          <a:xfrm>
            <a:off x="4021200" y="9721800"/>
            <a:ext cx="3075840" cy="5104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2FB3AFCE-3459-4402-AA32-DCAB8AEF126A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&lt;number&gt;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1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7400" cy="3837960"/>
          </a:xfrm>
          <a:prstGeom prst="rect">
            <a:avLst/>
          </a:prstGeom>
          <a:ln w="0">
            <a:noFill/>
          </a:ln>
        </p:spPr>
      </p:sp>
      <p:sp>
        <p:nvSpPr>
          <p:cNvPr id="562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9360" cy="46029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63" name="PlaceHolder 3"/>
          <p:cNvSpPr>
            <a:spLocks noGrp="1"/>
          </p:cNvSpPr>
          <p:nvPr>
            <p:ph type="sldNum" idx="215"/>
          </p:nvPr>
        </p:nvSpPr>
        <p:spPr>
          <a:xfrm>
            <a:off x="4021200" y="9721800"/>
            <a:ext cx="3075840" cy="5104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EA6D6ADF-046C-4D6A-B101-AC6B4AE3C2DD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&lt;number&gt;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4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7400" cy="3837960"/>
          </a:xfrm>
          <a:prstGeom prst="rect">
            <a:avLst/>
          </a:prstGeom>
          <a:ln w="0">
            <a:noFill/>
          </a:ln>
        </p:spPr>
      </p:sp>
      <p:sp>
        <p:nvSpPr>
          <p:cNvPr id="565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9360" cy="46029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66" name="PlaceHolder 3"/>
          <p:cNvSpPr>
            <a:spLocks noGrp="1"/>
          </p:cNvSpPr>
          <p:nvPr>
            <p:ph type="sldNum" idx="216"/>
          </p:nvPr>
        </p:nvSpPr>
        <p:spPr>
          <a:xfrm>
            <a:off x="4021200" y="9721800"/>
            <a:ext cx="3075840" cy="5104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0C8CBE3D-A1E3-4EB1-A05A-A1FC6B4F773E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&lt;number&gt;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7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7400" cy="3837960"/>
          </a:xfrm>
          <a:prstGeom prst="rect">
            <a:avLst/>
          </a:prstGeom>
          <a:ln w="0">
            <a:noFill/>
          </a:ln>
        </p:spPr>
      </p:sp>
      <p:sp>
        <p:nvSpPr>
          <p:cNvPr id="568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9360" cy="46029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69" name="PlaceHolder 3"/>
          <p:cNvSpPr>
            <a:spLocks noGrp="1"/>
          </p:cNvSpPr>
          <p:nvPr>
            <p:ph type="sldNum" idx="217"/>
          </p:nvPr>
        </p:nvSpPr>
        <p:spPr>
          <a:xfrm>
            <a:off x="4021200" y="9721800"/>
            <a:ext cx="3075840" cy="5104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0C02D6A9-AEE3-405A-83EC-229786B80DCE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&lt;number&gt;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0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7400" cy="3837960"/>
          </a:xfrm>
          <a:prstGeom prst="rect">
            <a:avLst/>
          </a:prstGeom>
          <a:ln w="0">
            <a:noFill/>
          </a:ln>
        </p:spPr>
      </p:sp>
      <p:sp>
        <p:nvSpPr>
          <p:cNvPr id="571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9360" cy="46029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72" name="PlaceHolder 3"/>
          <p:cNvSpPr>
            <a:spLocks noGrp="1"/>
          </p:cNvSpPr>
          <p:nvPr>
            <p:ph type="sldNum" idx="218"/>
          </p:nvPr>
        </p:nvSpPr>
        <p:spPr>
          <a:xfrm>
            <a:off x="4021200" y="9721800"/>
            <a:ext cx="3075840" cy="5104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70BE3951-F6C0-484B-B81C-EDBA3D96171E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&lt;number&gt;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7400" cy="3837960"/>
          </a:xfrm>
          <a:prstGeom prst="rect">
            <a:avLst/>
          </a:prstGeom>
          <a:ln w="0">
            <a:noFill/>
          </a:ln>
        </p:spPr>
      </p:sp>
      <p:sp>
        <p:nvSpPr>
          <p:cNvPr id="574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9360" cy="46029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75" name="PlaceHolder 3"/>
          <p:cNvSpPr>
            <a:spLocks noGrp="1"/>
          </p:cNvSpPr>
          <p:nvPr>
            <p:ph type="sldNum" idx="219"/>
          </p:nvPr>
        </p:nvSpPr>
        <p:spPr>
          <a:xfrm>
            <a:off x="4021200" y="9721800"/>
            <a:ext cx="3075840" cy="5104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BCD968F8-F681-458F-88C6-989FBAA1E0D2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&lt;number&gt;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6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7400" cy="3837960"/>
          </a:xfrm>
          <a:prstGeom prst="rect">
            <a:avLst/>
          </a:prstGeom>
          <a:ln w="0">
            <a:noFill/>
          </a:ln>
        </p:spPr>
      </p:sp>
      <p:sp>
        <p:nvSpPr>
          <p:cNvPr id="577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9360" cy="46029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78" name="PlaceHolder 3"/>
          <p:cNvSpPr>
            <a:spLocks noGrp="1"/>
          </p:cNvSpPr>
          <p:nvPr>
            <p:ph type="sldNum" idx="220"/>
          </p:nvPr>
        </p:nvSpPr>
        <p:spPr>
          <a:xfrm>
            <a:off x="4021200" y="9721800"/>
            <a:ext cx="3075840" cy="5104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9ECD6CDF-EBD8-4FA6-B76A-6FE269730C77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&lt;number&gt;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9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7400" cy="3837960"/>
          </a:xfrm>
          <a:prstGeom prst="rect">
            <a:avLst/>
          </a:prstGeom>
          <a:ln w="0">
            <a:noFill/>
          </a:ln>
        </p:spPr>
      </p:sp>
      <p:sp>
        <p:nvSpPr>
          <p:cNvPr id="580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9360" cy="46029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81" name="PlaceHolder 3"/>
          <p:cNvSpPr>
            <a:spLocks noGrp="1"/>
          </p:cNvSpPr>
          <p:nvPr>
            <p:ph type="sldNum" idx="221"/>
          </p:nvPr>
        </p:nvSpPr>
        <p:spPr>
          <a:xfrm>
            <a:off x="4021200" y="9721800"/>
            <a:ext cx="3075840" cy="5104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6C8DEFCF-3901-4FB3-8E06-9EDF0C072972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&lt;number&gt;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2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7400" cy="3837960"/>
          </a:xfrm>
          <a:prstGeom prst="rect">
            <a:avLst/>
          </a:prstGeom>
          <a:ln w="0">
            <a:noFill/>
          </a:ln>
        </p:spPr>
      </p:sp>
      <p:sp>
        <p:nvSpPr>
          <p:cNvPr id="583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9360" cy="46029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84" name="PlaceHolder 3"/>
          <p:cNvSpPr>
            <a:spLocks noGrp="1"/>
          </p:cNvSpPr>
          <p:nvPr>
            <p:ph type="sldNum" idx="222"/>
          </p:nvPr>
        </p:nvSpPr>
        <p:spPr>
          <a:xfrm>
            <a:off x="4021200" y="9721800"/>
            <a:ext cx="3075840" cy="5104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984B65BE-4543-4B7F-9537-0F6845204DBF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&lt;number&gt;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5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7400" cy="3837960"/>
          </a:xfrm>
          <a:prstGeom prst="rect">
            <a:avLst/>
          </a:prstGeom>
          <a:ln w="0">
            <a:noFill/>
          </a:ln>
        </p:spPr>
      </p:sp>
      <p:sp>
        <p:nvSpPr>
          <p:cNvPr id="586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9360" cy="46029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87" name="PlaceHolder 3"/>
          <p:cNvSpPr>
            <a:spLocks noGrp="1"/>
          </p:cNvSpPr>
          <p:nvPr>
            <p:ph type="sldNum" idx="223"/>
          </p:nvPr>
        </p:nvSpPr>
        <p:spPr>
          <a:xfrm>
            <a:off x="4021200" y="9721800"/>
            <a:ext cx="3075840" cy="5104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7D57B9C6-89E9-44EF-8284-B203412C8323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&lt;number&gt;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6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7400" cy="3837960"/>
          </a:xfrm>
          <a:prstGeom prst="rect">
            <a:avLst/>
          </a:prstGeom>
          <a:ln w="0">
            <a:noFill/>
          </a:ln>
        </p:spPr>
      </p:sp>
      <p:sp>
        <p:nvSpPr>
          <p:cNvPr id="427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9360" cy="46029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28" name="PlaceHolder 3"/>
          <p:cNvSpPr>
            <a:spLocks noGrp="1"/>
          </p:cNvSpPr>
          <p:nvPr>
            <p:ph type="sldNum" idx="170"/>
          </p:nvPr>
        </p:nvSpPr>
        <p:spPr>
          <a:xfrm>
            <a:off x="4021200" y="9721800"/>
            <a:ext cx="3075840" cy="5104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7E1E63EF-02CF-41E9-860C-9B47956A5D58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&lt;number&gt;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8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7400" cy="3837960"/>
          </a:xfrm>
          <a:prstGeom prst="rect">
            <a:avLst/>
          </a:prstGeom>
          <a:ln w="0">
            <a:noFill/>
          </a:ln>
        </p:spPr>
      </p:sp>
      <p:sp>
        <p:nvSpPr>
          <p:cNvPr id="589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9360" cy="46029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90" name="PlaceHolder 3"/>
          <p:cNvSpPr>
            <a:spLocks noGrp="1"/>
          </p:cNvSpPr>
          <p:nvPr>
            <p:ph type="sldNum" idx="224"/>
          </p:nvPr>
        </p:nvSpPr>
        <p:spPr>
          <a:xfrm>
            <a:off x="4021200" y="9721800"/>
            <a:ext cx="3075840" cy="5104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D7836155-02AA-4592-91E1-B4B3324D5CEA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&lt;number&gt;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61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1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7400" cy="3837960"/>
          </a:xfrm>
          <a:prstGeom prst="rect">
            <a:avLst/>
          </a:prstGeom>
          <a:ln w="0">
            <a:noFill/>
          </a:ln>
        </p:spPr>
      </p:sp>
      <p:sp>
        <p:nvSpPr>
          <p:cNvPr id="592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9360" cy="46029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93" name="PlaceHolder 3"/>
          <p:cNvSpPr>
            <a:spLocks noGrp="1"/>
          </p:cNvSpPr>
          <p:nvPr>
            <p:ph type="sldNum" idx="225"/>
          </p:nvPr>
        </p:nvSpPr>
        <p:spPr>
          <a:xfrm>
            <a:off x="4021200" y="9721800"/>
            <a:ext cx="3075840" cy="5104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2F04C9ED-3EFD-4AE1-A584-30A05CE42462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&lt;number&gt;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62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4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7400" cy="3837960"/>
          </a:xfrm>
          <a:prstGeom prst="rect">
            <a:avLst/>
          </a:prstGeom>
          <a:ln w="0">
            <a:noFill/>
          </a:ln>
        </p:spPr>
      </p:sp>
      <p:sp>
        <p:nvSpPr>
          <p:cNvPr id="595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9360" cy="46029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96" name="PlaceHolder 3"/>
          <p:cNvSpPr>
            <a:spLocks noGrp="1"/>
          </p:cNvSpPr>
          <p:nvPr>
            <p:ph type="sldNum" idx="226"/>
          </p:nvPr>
        </p:nvSpPr>
        <p:spPr>
          <a:xfrm>
            <a:off x="4021200" y="9721800"/>
            <a:ext cx="3075840" cy="5104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FC2DD407-7975-4BF4-B7FB-E3E27BA986C4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&lt;number&gt;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63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7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7400" cy="3837960"/>
          </a:xfrm>
          <a:prstGeom prst="rect">
            <a:avLst/>
          </a:prstGeom>
          <a:ln w="0">
            <a:noFill/>
          </a:ln>
        </p:spPr>
      </p:sp>
      <p:sp>
        <p:nvSpPr>
          <p:cNvPr id="598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9360" cy="46029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99" name="PlaceHolder 3"/>
          <p:cNvSpPr>
            <a:spLocks noGrp="1"/>
          </p:cNvSpPr>
          <p:nvPr>
            <p:ph type="sldNum" idx="227"/>
          </p:nvPr>
        </p:nvSpPr>
        <p:spPr>
          <a:xfrm>
            <a:off x="4021200" y="9721800"/>
            <a:ext cx="3075840" cy="5104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C333C78C-82CE-4BE8-886A-8A6449435455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&lt;number&gt;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64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0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7400" cy="3837960"/>
          </a:xfrm>
          <a:prstGeom prst="rect">
            <a:avLst/>
          </a:prstGeom>
          <a:ln w="0">
            <a:noFill/>
          </a:ln>
        </p:spPr>
      </p:sp>
      <p:sp>
        <p:nvSpPr>
          <p:cNvPr id="601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9360" cy="46029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02" name="PlaceHolder 3"/>
          <p:cNvSpPr>
            <a:spLocks noGrp="1"/>
          </p:cNvSpPr>
          <p:nvPr>
            <p:ph type="sldNum" idx="228"/>
          </p:nvPr>
        </p:nvSpPr>
        <p:spPr>
          <a:xfrm>
            <a:off x="4021200" y="9721800"/>
            <a:ext cx="3075840" cy="5104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2D57FEA0-28CD-4471-9435-8134DE8A03C5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&lt;number&gt;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65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3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7400" cy="3837960"/>
          </a:xfrm>
          <a:prstGeom prst="rect">
            <a:avLst/>
          </a:prstGeom>
          <a:ln w="0">
            <a:noFill/>
          </a:ln>
        </p:spPr>
      </p:sp>
      <p:sp>
        <p:nvSpPr>
          <p:cNvPr id="604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9360" cy="46029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05" name="PlaceHolder 3"/>
          <p:cNvSpPr>
            <a:spLocks noGrp="1"/>
          </p:cNvSpPr>
          <p:nvPr>
            <p:ph type="sldNum" idx="229"/>
          </p:nvPr>
        </p:nvSpPr>
        <p:spPr>
          <a:xfrm>
            <a:off x="4021200" y="9721800"/>
            <a:ext cx="3075840" cy="5104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C6491A04-1D66-4DA9-995D-17BFBB03BDF1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&lt;number&gt;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66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6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7400" cy="3837960"/>
          </a:xfrm>
          <a:prstGeom prst="rect">
            <a:avLst/>
          </a:prstGeom>
          <a:ln w="0">
            <a:noFill/>
          </a:ln>
        </p:spPr>
      </p:sp>
      <p:sp>
        <p:nvSpPr>
          <p:cNvPr id="607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9360" cy="46029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08" name="PlaceHolder 3"/>
          <p:cNvSpPr>
            <a:spLocks noGrp="1"/>
          </p:cNvSpPr>
          <p:nvPr>
            <p:ph type="sldNum" idx="230"/>
          </p:nvPr>
        </p:nvSpPr>
        <p:spPr>
          <a:xfrm>
            <a:off x="4021200" y="9721800"/>
            <a:ext cx="3075840" cy="5104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5947490E-71EF-4251-BF2B-59B9B3F3C2CB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&lt;number&gt;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9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7400" cy="3837960"/>
          </a:xfrm>
          <a:prstGeom prst="rect">
            <a:avLst/>
          </a:prstGeom>
          <a:ln w="0">
            <a:noFill/>
          </a:ln>
        </p:spPr>
      </p:sp>
      <p:sp>
        <p:nvSpPr>
          <p:cNvPr id="430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9360" cy="46029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1" name="PlaceHolder 3"/>
          <p:cNvSpPr>
            <a:spLocks noGrp="1"/>
          </p:cNvSpPr>
          <p:nvPr>
            <p:ph type="sldNum" idx="171"/>
          </p:nvPr>
        </p:nvSpPr>
        <p:spPr>
          <a:xfrm>
            <a:off x="4021200" y="9721800"/>
            <a:ext cx="3075840" cy="5104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B23C4AFA-3716-4D59-AE3C-AC2A82188C55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&lt;number&gt;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2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7400" cy="3837960"/>
          </a:xfrm>
          <a:prstGeom prst="rect">
            <a:avLst/>
          </a:prstGeom>
          <a:ln w="0">
            <a:noFill/>
          </a:ln>
        </p:spPr>
      </p:sp>
      <p:sp>
        <p:nvSpPr>
          <p:cNvPr id="433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9360" cy="46029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4" name="PlaceHolder 3"/>
          <p:cNvSpPr>
            <a:spLocks noGrp="1"/>
          </p:cNvSpPr>
          <p:nvPr>
            <p:ph type="sldNum" idx="172"/>
          </p:nvPr>
        </p:nvSpPr>
        <p:spPr>
          <a:xfrm>
            <a:off x="4021200" y="9721800"/>
            <a:ext cx="3075840" cy="5104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04CA8588-E33A-42E4-B15E-DDE6C8E0AEFA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&lt;number&gt;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5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7400" cy="3837960"/>
          </a:xfrm>
          <a:prstGeom prst="rect">
            <a:avLst/>
          </a:prstGeom>
          <a:ln w="0">
            <a:noFill/>
          </a:ln>
        </p:spPr>
      </p:sp>
      <p:sp>
        <p:nvSpPr>
          <p:cNvPr id="436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9360" cy="46029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7" name="PlaceHolder 3"/>
          <p:cNvSpPr>
            <a:spLocks noGrp="1"/>
          </p:cNvSpPr>
          <p:nvPr>
            <p:ph type="sldNum" idx="173"/>
          </p:nvPr>
        </p:nvSpPr>
        <p:spPr>
          <a:xfrm>
            <a:off x="4021200" y="9721800"/>
            <a:ext cx="3075840" cy="5104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32D117E5-4119-4748-A56B-A0F9BB0D94E6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&lt;number&gt;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0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8880" cy="990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US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 type="subTitle"/>
          </p:nvPr>
        </p:nvSpPr>
        <p:spPr>
          <a:xfrm>
            <a:off x="457200" y="1219320"/>
            <a:ext cx="8228880" cy="4937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D4452E57-B200-4E1F-8806-545565A3F8BE}" type="slidenum">
              <a:t>&lt;#&gt;</a:t>
            </a:fld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1_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23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24"/>
          </p:nvPr>
        </p:nvSpPr>
        <p:spPr/>
        <p:txBody>
          <a:bodyPr/>
          <a:p>
            <a:fld id="{B95B8A8D-8F2D-44AC-9721-A39B528B0251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25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26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27"/>
          </p:nvPr>
        </p:nvSpPr>
        <p:spPr/>
        <p:txBody>
          <a:bodyPr/>
          <a:p>
            <a:fld id="{BC817F3D-BE62-4F6C-9ED6-451027EFC627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28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Default 6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8880" cy="990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US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3" name="PlaceHolder 2"/>
          <p:cNvSpPr>
            <a:spLocks noGrp="1"/>
          </p:cNvSpPr>
          <p:nvPr>
            <p:ph/>
          </p:nvPr>
        </p:nvSpPr>
        <p:spPr>
          <a:xfrm>
            <a:off x="457200" y="1219320"/>
            <a:ext cx="8228880" cy="4937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9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30"/>
          </p:nvPr>
        </p:nvSpPr>
        <p:spPr/>
        <p:txBody>
          <a:bodyPr/>
          <a:p>
            <a:fld id="{0BFE17C5-2E6C-41F0-A604-2053CC9731CB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31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3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4"/>
          </p:nvPr>
        </p:nvSpPr>
        <p:spPr/>
        <p:txBody>
          <a:bodyPr/>
          <a:p>
            <a:fld id="{81B6F533-7405-42ED-9882-873DE4263BF3}" type="slidenum">
              <a:t>&lt;#&gt;</a:t>
            </a:fld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4EA944F7-47A0-47FA-B642-ED6B11AC328E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7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8880" cy="990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US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/>
          </p:nvPr>
        </p:nvSpPr>
        <p:spPr>
          <a:xfrm>
            <a:off x="457200" y="1219320"/>
            <a:ext cx="8228880" cy="4937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8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9"/>
          </p:nvPr>
        </p:nvSpPr>
        <p:spPr/>
        <p:txBody>
          <a:bodyPr/>
          <a:p>
            <a:fld id="{EC08B259-9986-4757-A781-61C0D7B8246E}" type="slidenum">
              <a:t>&lt;#&gt;</a:t>
            </a:fld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10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11"/>
          </p:nvPr>
        </p:nvSpPr>
        <p:spPr/>
        <p:txBody>
          <a:bodyPr/>
          <a:p>
            <a:fld id="{2E69B323-98A9-449C-B5F6-9D0228181EB0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12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8880" cy="990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US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3" name="PlaceHolder 2"/>
          <p:cNvSpPr>
            <a:spLocks noGrp="1"/>
          </p:cNvSpPr>
          <p:nvPr>
            <p:ph/>
          </p:nvPr>
        </p:nvSpPr>
        <p:spPr>
          <a:xfrm>
            <a:off x="457200" y="1219320"/>
            <a:ext cx="4015440" cy="4937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4" name="PlaceHolder 3"/>
          <p:cNvSpPr>
            <a:spLocks noGrp="1"/>
          </p:cNvSpPr>
          <p:nvPr>
            <p:ph/>
          </p:nvPr>
        </p:nvSpPr>
        <p:spPr>
          <a:xfrm>
            <a:off x="4673880" y="1219320"/>
            <a:ext cx="4015440" cy="4937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3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14"/>
          </p:nvPr>
        </p:nvSpPr>
        <p:spPr/>
        <p:txBody>
          <a:bodyPr/>
          <a:p>
            <a:fld id="{0BEE709A-2D52-4D42-9F43-2BFB2A3E839C}" type="slidenum">
              <a:t>&lt;#&gt;</a:t>
            </a:fld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1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16"/>
          </p:nvPr>
        </p:nvSpPr>
        <p:spPr/>
        <p:txBody>
          <a:bodyPr/>
          <a:p>
            <a:fld id="{2D2CE70E-B8E3-43DE-824B-F3E45D2427B9}" type="slidenum">
              <a:t>&lt;#&gt;</a:t>
            </a:fld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8880" cy="990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US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18"/>
          </p:nvPr>
        </p:nvSpPr>
        <p:spPr/>
        <p:txBody>
          <a:bodyPr/>
          <a:p>
            <a:fld id="{CE31DC2C-C072-420D-9717-CC16E440A123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19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20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21"/>
          </p:nvPr>
        </p:nvSpPr>
        <p:spPr/>
        <p:txBody>
          <a:bodyPr/>
          <a:p>
            <a:fld id="{09261DF1-4DDF-4B7E-AD74-8934618282FC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22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
</Relationships>
</file>

<file path=ppt/slideMasters/_rels/slideMaster10.xml.rels><?xml version="1.0" encoding="UTF-8"?>
<Relationships xmlns="http://schemas.openxmlformats.org/package/2006/relationships"><Relationship Id="rId1" Type="http://schemas.openxmlformats.org/officeDocument/2006/relationships/theme" Target="../theme/theme10.xml"/><Relationship Id="rId2" Type="http://schemas.openxmlformats.org/officeDocument/2006/relationships/slideLayout" Target="../slideLayouts/slideLayout10.xml"/>
</Relationships>
</file>

<file path=ppt/slideMasters/_rels/slideMaster11.xml.rels><?xml version="1.0" encoding="UTF-8"?>
<Relationships xmlns="http://schemas.openxmlformats.org/package/2006/relationships"><Relationship Id="rId1" Type="http://schemas.openxmlformats.org/officeDocument/2006/relationships/theme" Target="../theme/theme11.xml"/><Relationship Id="rId2" Type="http://schemas.openxmlformats.org/officeDocument/2006/relationships/slideLayout" Target="../slideLayouts/slideLayout11.xml"/>
</Relationships>
</file>

<file path=ppt/slideMasters/_rels/slideMaster12.xml.rels><?xml version="1.0" encoding="UTF-8"?>
<Relationships xmlns="http://schemas.openxmlformats.org/package/2006/relationships"><Relationship Id="rId1" Type="http://schemas.openxmlformats.org/officeDocument/2006/relationships/theme" Target="../theme/theme12.xml"/><Relationship Id="rId2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slideLayout" Target="../slideLayouts/slideLayout2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slideLayout" Target="../slideLayouts/slideLayout3.xml"/>
</Relationships>
</file>

<file path=ppt/slideMasters/_rels/slideMaster4.xml.rels><?xml version="1.0" encoding="UTF-8"?>
<Relationships xmlns="http://schemas.openxmlformats.org/package/2006/relationships"><Relationship Id="rId1" Type="http://schemas.openxmlformats.org/officeDocument/2006/relationships/theme" Target="../theme/theme4.xml"/><Relationship Id="rId2" Type="http://schemas.openxmlformats.org/officeDocument/2006/relationships/slideLayout" Target="../slideLayouts/slideLayout4.xml"/>
</Relationships>
</file>

<file path=ppt/slideMasters/_rels/slideMaster5.xml.rels><?xml version="1.0" encoding="UTF-8"?>
<Relationships xmlns="http://schemas.openxmlformats.org/package/2006/relationships"><Relationship Id="rId1" Type="http://schemas.openxmlformats.org/officeDocument/2006/relationships/theme" Target="../theme/theme5.xml"/><Relationship Id="rId2" Type="http://schemas.openxmlformats.org/officeDocument/2006/relationships/slideLayout" Target="../slideLayouts/slideLayout5.xml"/>
</Relationships>
</file>

<file path=ppt/slideMasters/_rels/slideMaster6.xml.rels><?xml version="1.0" encoding="UTF-8"?>
<Relationships xmlns="http://schemas.openxmlformats.org/package/2006/relationships"><Relationship Id="rId1" Type="http://schemas.openxmlformats.org/officeDocument/2006/relationships/theme" Target="../theme/theme6.xml"/><Relationship Id="rId2" Type="http://schemas.openxmlformats.org/officeDocument/2006/relationships/slideLayout" Target="../slideLayouts/slideLayout6.xml"/>
</Relationships>
</file>

<file path=ppt/slideMasters/_rels/slideMaster7.xml.rels><?xml version="1.0" encoding="UTF-8"?>
<Relationships xmlns="http://schemas.openxmlformats.org/package/2006/relationships"><Relationship Id="rId1" Type="http://schemas.openxmlformats.org/officeDocument/2006/relationships/theme" Target="../theme/theme7.xml"/><Relationship Id="rId2" Type="http://schemas.openxmlformats.org/officeDocument/2006/relationships/slideLayout" Target="../slideLayouts/slideLayout7.xml"/>
</Relationships>
</file>

<file path=ppt/slideMasters/_rels/slideMaster8.xml.rels><?xml version="1.0" encoding="UTF-8"?>
<Relationships xmlns="http://schemas.openxmlformats.org/package/2006/relationships"><Relationship Id="rId1" Type="http://schemas.openxmlformats.org/officeDocument/2006/relationships/theme" Target="../theme/theme8.xml"/><Relationship Id="rId2" Type="http://schemas.openxmlformats.org/officeDocument/2006/relationships/slideLayout" Target="../slideLayouts/slideLayout8.xml"/>
</Relationships>
</file>

<file path=ppt/slideMasters/_rels/slideMaster9.xml.rels><?xml version="1.0" encoding="UTF-8"?>
<Relationships xmlns="http://schemas.openxmlformats.org/package/2006/relationships"><Relationship Id="rId1" Type="http://schemas.openxmlformats.org/officeDocument/2006/relationships/theme" Target="../theme/theme9.xml"/><Relationship Id="rId2" Type="http://schemas.openxmlformats.org/officeDocument/2006/relationships/slideLayout" Target="../slideLayouts/slideLayout9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Raven konektor 27"/>
          <p:cNvSpPr/>
          <p:nvPr/>
        </p:nvSpPr>
        <p:spPr>
          <a:xfrm>
            <a:off x="457200" y="6352920"/>
            <a:ext cx="8229600" cy="360"/>
          </a:xfrm>
          <a:prstGeom prst="line">
            <a:avLst/>
          </a:prstGeom>
          <a:ln w="9525">
            <a:solidFill>
              <a:srgbClr val="9fb8cd"/>
            </a:solidFill>
            <a:prstDash val="dash"/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>
            <a:noAutofit/>
          </a:bodyPr>
          <a:p>
            <a:endParaRPr b="0" lang="en-US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" name="Raven konektor 28"/>
          <p:cNvSpPr/>
          <p:nvPr/>
        </p:nvSpPr>
        <p:spPr>
          <a:xfrm>
            <a:off x="457200" y="1143000"/>
            <a:ext cx="8229600" cy="360"/>
          </a:xfrm>
          <a:prstGeom prst="line">
            <a:avLst/>
          </a:prstGeom>
          <a:ln w="9525">
            <a:solidFill>
              <a:srgbClr val="9fb8cd"/>
            </a:solidFill>
            <a:prstDash val="dash"/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>
            <a:noAutofit/>
          </a:bodyPr>
          <a:p>
            <a:endParaRPr b="0" lang="en-US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" name="Enakokraki trikotnik 9" hidden="1"/>
          <p:cNvSpPr/>
          <p:nvPr/>
        </p:nvSpPr>
        <p:spPr>
          <a:xfrm rot="5400000">
            <a:off x="419760" y="6467400"/>
            <a:ext cx="189720" cy="11988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>
            <a:noFill/>
          </a:ln>
          <a:effectLst>
            <a:glow rad="63360">
              <a:srgbClr val="ffffff">
                <a:alpha val="50000"/>
              </a:srgbClr>
            </a:glo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  <p:txBody>
          <a:bodyPr lIns="90000" rIns="90000" tIns="15480" bIns="15480" anchor="ctr">
            <a:noAutofit/>
          </a:bodyPr>
          <a:p>
            <a:pPr algn="ctr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Arial"/>
            </a:endParaRPr>
          </a:p>
        </p:txBody>
      </p:sp>
      <p:sp>
        <p:nvSpPr>
          <p:cNvPr id="3" name="Pravokotnik 20"/>
          <p:cNvSpPr/>
          <p:nvPr/>
        </p:nvSpPr>
        <p:spPr>
          <a:xfrm>
            <a:off x="905040" y="3648240"/>
            <a:ext cx="7314480" cy="1278720"/>
          </a:xfrm>
          <a:prstGeom prst="rect">
            <a:avLst/>
          </a:prstGeom>
          <a:noFill/>
          <a:ln cap="rnd" w="6350">
            <a:solidFill>
              <a:srgbClr val="727ca3"/>
            </a:solidFill>
            <a:round/>
          </a:ln>
          <a:effectLst>
            <a:glow rad="63360">
              <a:srgbClr val="ffffff">
                <a:alpha val="50000"/>
              </a:srgbClr>
            </a:glo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Arial"/>
            </a:endParaRPr>
          </a:p>
        </p:txBody>
      </p:sp>
      <p:sp>
        <p:nvSpPr>
          <p:cNvPr id="4" name="Pravokotnik 32"/>
          <p:cNvSpPr/>
          <p:nvPr/>
        </p:nvSpPr>
        <p:spPr>
          <a:xfrm>
            <a:off x="914400" y="5048280"/>
            <a:ext cx="7314480" cy="685080"/>
          </a:xfrm>
          <a:prstGeom prst="rect">
            <a:avLst/>
          </a:prstGeom>
          <a:noFill/>
          <a:ln cap="rnd" w="6350">
            <a:solidFill>
              <a:srgbClr val="9fb8cd"/>
            </a:solidFill>
            <a:round/>
          </a:ln>
          <a:effectLst>
            <a:glow rad="63360">
              <a:srgbClr val="ffffff">
                <a:alpha val="50000"/>
              </a:srgbClr>
            </a:glo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Arial"/>
            </a:endParaRPr>
          </a:p>
        </p:txBody>
      </p:sp>
      <p:sp>
        <p:nvSpPr>
          <p:cNvPr id="5" name="Pravokotnik 21"/>
          <p:cNvSpPr/>
          <p:nvPr/>
        </p:nvSpPr>
        <p:spPr>
          <a:xfrm>
            <a:off x="905040" y="3648240"/>
            <a:ext cx="227880" cy="1278720"/>
          </a:xfrm>
          <a:prstGeom prst="rect">
            <a:avLst/>
          </a:prstGeom>
          <a:solidFill>
            <a:schemeClr val="accent1"/>
          </a:solidFill>
          <a:ln w="6350">
            <a:noFill/>
          </a:ln>
          <a:effectLst>
            <a:glow rad="63360">
              <a:srgbClr val="ffffff">
                <a:alpha val="50000"/>
              </a:srgbClr>
            </a:glo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Arial"/>
            </a:endParaRPr>
          </a:p>
        </p:txBody>
      </p:sp>
      <p:sp>
        <p:nvSpPr>
          <p:cNvPr id="6" name="Pravokotnik 31"/>
          <p:cNvSpPr/>
          <p:nvPr/>
        </p:nvSpPr>
        <p:spPr>
          <a:xfrm>
            <a:off x="914400" y="5048280"/>
            <a:ext cx="227880" cy="685080"/>
          </a:xfrm>
          <a:prstGeom prst="rect">
            <a:avLst/>
          </a:prstGeom>
          <a:solidFill>
            <a:schemeClr val="accent2"/>
          </a:solidFill>
          <a:ln w="6350">
            <a:noFill/>
          </a:ln>
          <a:effectLst>
            <a:glow rad="63360">
              <a:srgbClr val="ffffff">
                <a:alpha val="50000"/>
              </a:srgbClr>
            </a:glo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Arial"/>
            </a:endParaRPr>
          </a:p>
        </p:txBody>
      </p:sp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8880" cy="9900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0" rIns="0" tIns="0" bIns="0" anchor="ctr">
            <a:noAutofit/>
          </a:bodyPr>
          <a:p>
            <a:pPr indent="0">
              <a:buNone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</a:t>
            </a: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the title text </a:t>
            </a: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ftr" idx="1"/>
          </p:nvPr>
        </p:nvSpPr>
        <p:spPr>
          <a:xfrm>
            <a:off x="2124000" y="6381720"/>
            <a:ext cx="5184000" cy="3661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 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9" name="PlaceHolder 3"/>
          <p:cNvSpPr>
            <a:spLocks noGrp="1"/>
          </p:cNvSpPr>
          <p:nvPr>
            <p:ph type="sldNum" idx="2"/>
          </p:nvPr>
        </p:nvSpPr>
        <p:spPr>
          <a:xfrm>
            <a:off x="1216080" y="6354720"/>
            <a:ext cx="834480" cy="3661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5C47CCF2-F156-4CDA-948A-883CF0021707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66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0" name="PlaceHolder 4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32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4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0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</p:sldLayoutIdLst>
</p:sldMaster>
</file>

<file path=ppt/slideMasters/slideMaster10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Raven konektor 27"/>
          <p:cNvSpPr/>
          <p:nvPr/>
        </p:nvSpPr>
        <p:spPr>
          <a:xfrm>
            <a:off x="457200" y="6352920"/>
            <a:ext cx="8229600" cy="360"/>
          </a:xfrm>
          <a:prstGeom prst="line">
            <a:avLst/>
          </a:prstGeom>
          <a:ln w="9525">
            <a:solidFill>
              <a:srgbClr val="9fb8cd"/>
            </a:solidFill>
            <a:prstDash val="dash"/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>
            <a:noAutofit/>
          </a:bodyPr>
          <a:p>
            <a:endParaRPr b="0" lang="en-US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78" name="Raven konektor 28"/>
          <p:cNvSpPr/>
          <p:nvPr/>
        </p:nvSpPr>
        <p:spPr>
          <a:xfrm>
            <a:off x="457200" y="1143000"/>
            <a:ext cx="8229600" cy="360"/>
          </a:xfrm>
          <a:prstGeom prst="line">
            <a:avLst/>
          </a:prstGeom>
          <a:ln w="9525">
            <a:solidFill>
              <a:srgbClr val="9fb8cd"/>
            </a:solidFill>
            <a:prstDash val="dash"/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>
            <a:noAutofit/>
          </a:bodyPr>
          <a:p>
            <a:endParaRPr b="0" lang="en-US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79" name="Enakokraki trikotnik 9" hidden="1"/>
          <p:cNvSpPr/>
          <p:nvPr/>
        </p:nvSpPr>
        <p:spPr>
          <a:xfrm rot="5400000">
            <a:off x="419760" y="6467400"/>
            <a:ext cx="189720" cy="11988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>
            <a:noFill/>
          </a:ln>
          <a:effectLst>
            <a:glow rad="63360">
              <a:srgbClr val="ffffff">
                <a:alpha val="50000"/>
              </a:srgbClr>
            </a:glo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  <p:txBody>
          <a:bodyPr lIns="90000" rIns="90000" tIns="15480" bIns="15480" anchor="ctr">
            <a:noAutofit/>
          </a:bodyPr>
          <a:p>
            <a:pPr algn="ctr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Arial"/>
            </a:endParaRPr>
          </a:p>
        </p:txBody>
      </p:sp>
      <p:sp>
        <p:nvSpPr>
          <p:cNvPr id="80" name="Raven konektor 7"/>
          <p:cNvSpPr/>
          <p:nvPr/>
        </p:nvSpPr>
        <p:spPr>
          <a:xfrm>
            <a:off x="457200" y="6352920"/>
            <a:ext cx="8229600" cy="360"/>
          </a:xfrm>
          <a:prstGeom prst="line">
            <a:avLst/>
          </a:prstGeom>
          <a:ln w="9525">
            <a:solidFill>
              <a:srgbClr val="9fb8cd"/>
            </a:solidFill>
            <a:prstDash val="dash"/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>
            <a:noAutofit/>
          </a:bodyPr>
          <a:p>
            <a:endParaRPr b="0" lang="en-US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81" name="Raven konektor 9"/>
          <p:cNvSpPr/>
          <p:nvPr/>
        </p:nvSpPr>
        <p:spPr>
          <a:xfrm>
            <a:off x="6178320" y="306360"/>
            <a:ext cx="360" cy="6035400"/>
          </a:xfrm>
          <a:prstGeom prst="line">
            <a:avLst/>
          </a:prstGeom>
          <a:ln w="9525">
            <a:solidFill>
              <a:srgbClr val="9fb8cd"/>
            </a:solidFill>
            <a:prstDash val="dash"/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82" name="Enakokraki trikotnik 8"/>
          <p:cNvSpPr/>
          <p:nvPr/>
        </p:nvSpPr>
        <p:spPr>
          <a:xfrm rot="5400000">
            <a:off x="419760" y="6467400"/>
            <a:ext cx="189720" cy="11988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>
            <a:noFill/>
          </a:ln>
          <a:effectLst>
            <a:glow rad="63360">
              <a:srgbClr val="ffffff">
                <a:alpha val="50000"/>
              </a:srgbClr>
            </a:glo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  <p:txBody>
          <a:bodyPr lIns="90000" rIns="90000" tIns="15480" bIns="15480" anchor="ctr">
            <a:noAutofit/>
          </a:bodyPr>
          <a:p>
            <a:pPr algn="ctr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Arial"/>
            </a:endParaRPr>
          </a:p>
        </p:txBody>
      </p:sp>
      <p:sp>
        <p:nvSpPr>
          <p:cNvPr id="83" name="PlaceHolder 1"/>
          <p:cNvSpPr>
            <a:spLocks noGrp="1"/>
          </p:cNvSpPr>
          <p:nvPr>
            <p:ph type="ftr" idx="23"/>
          </p:nvPr>
        </p:nvSpPr>
        <p:spPr>
          <a:xfrm>
            <a:off x="2898720" y="6356520"/>
            <a:ext cx="3504600" cy="364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&lt;footer&gt;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84" name="PlaceHolder 2"/>
          <p:cNvSpPr>
            <a:spLocks noGrp="1"/>
          </p:cNvSpPr>
          <p:nvPr>
            <p:ph type="sldNum" idx="24"/>
          </p:nvPr>
        </p:nvSpPr>
        <p:spPr>
          <a:xfrm>
            <a:off x="612720" y="6356520"/>
            <a:ext cx="1980360" cy="364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E2C4C87F-082F-4C8E-80CB-844DE642A5E9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&lt;number&gt;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85" name="PlaceHolder 3"/>
          <p:cNvSpPr>
            <a:spLocks noGrp="1"/>
          </p:cNvSpPr>
          <p:nvPr>
            <p:ph type="dt" idx="25"/>
          </p:nvPr>
        </p:nvSpPr>
        <p:spPr>
          <a:xfrm>
            <a:off x="6400800" y="6356520"/>
            <a:ext cx="2288520" cy="364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buNone/>
              <a:defRPr b="0" lang="en-US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b="0" lang="en-US" sz="1400" spc="-1" strike="noStrike">
                <a:solidFill>
                  <a:srgbClr val="000000"/>
                </a:solidFill>
                <a:latin typeface="Times New Roman"/>
              </a:rPr>
              <a:t>&lt;date/time&gt;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7" r:id="rId2"/>
  </p:sldLayoutIdLst>
</p:sldMaster>
</file>

<file path=ppt/slideMasters/slideMaster1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46465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Raven konektor 27"/>
          <p:cNvSpPr/>
          <p:nvPr/>
        </p:nvSpPr>
        <p:spPr>
          <a:xfrm>
            <a:off x="457200" y="6352920"/>
            <a:ext cx="8229600" cy="360"/>
          </a:xfrm>
          <a:prstGeom prst="line">
            <a:avLst/>
          </a:prstGeom>
          <a:ln w="9525">
            <a:solidFill>
              <a:srgbClr val="9fb8cd"/>
            </a:solidFill>
            <a:prstDash val="dash"/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>
            <a:noAutofit/>
          </a:bodyPr>
          <a:p>
            <a:endParaRPr b="0" lang="en-US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87" name="Raven konektor 28"/>
          <p:cNvSpPr/>
          <p:nvPr/>
        </p:nvSpPr>
        <p:spPr>
          <a:xfrm>
            <a:off x="457200" y="1143000"/>
            <a:ext cx="8229600" cy="360"/>
          </a:xfrm>
          <a:prstGeom prst="line">
            <a:avLst/>
          </a:prstGeom>
          <a:ln w="9525">
            <a:solidFill>
              <a:srgbClr val="9fb8cd"/>
            </a:solidFill>
            <a:prstDash val="dash"/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>
            <a:noAutofit/>
          </a:bodyPr>
          <a:p>
            <a:endParaRPr b="0" lang="en-US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88" name="Enakokraki trikotnik 9" hidden="1"/>
          <p:cNvSpPr/>
          <p:nvPr/>
        </p:nvSpPr>
        <p:spPr>
          <a:xfrm rot="5400000">
            <a:off x="419760" y="6467400"/>
            <a:ext cx="189720" cy="11988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>
            <a:noFill/>
          </a:ln>
          <a:effectLst>
            <a:glow rad="63360">
              <a:srgbClr val="ffffff">
                <a:alpha val="50000"/>
              </a:srgbClr>
            </a:glo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  <p:txBody>
          <a:bodyPr lIns="90000" rIns="90000" tIns="15480" bIns="15480" anchor="ctr">
            <a:noAutofit/>
          </a:bodyPr>
          <a:p>
            <a:pPr algn="ctr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Arial"/>
            </a:endParaRPr>
          </a:p>
        </p:txBody>
      </p:sp>
      <p:sp>
        <p:nvSpPr>
          <p:cNvPr id="89" name="Raven konektor 7"/>
          <p:cNvSpPr/>
          <p:nvPr/>
        </p:nvSpPr>
        <p:spPr>
          <a:xfrm>
            <a:off x="457200" y="6352920"/>
            <a:ext cx="8229600" cy="360"/>
          </a:xfrm>
          <a:prstGeom prst="line">
            <a:avLst/>
          </a:prstGeom>
          <a:ln w="9525">
            <a:solidFill>
              <a:srgbClr val="9fb8cd"/>
            </a:solidFill>
            <a:prstDash val="dash"/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>
            <a:noAutofit/>
          </a:bodyPr>
          <a:p>
            <a:endParaRPr b="0" lang="en-US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90" name="Enakokraki trikotnik 8"/>
          <p:cNvSpPr/>
          <p:nvPr/>
        </p:nvSpPr>
        <p:spPr>
          <a:xfrm rot="5400000">
            <a:off x="419760" y="6467400"/>
            <a:ext cx="189720" cy="11988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>
            <a:noFill/>
          </a:ln>
          <a:effectLst>
            <a:glow rad="63360">
              <a:srgbClr val="ffffff">
                <a:alpha val="50000"/>
              </a:srgbClr>
            </a:glo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  <p:txBody>
          <a:bodyPr lIns="90000" rIns="90000" tIns="15480" bIns="15480" anchor="ctr">
            <a:noAutofit/>
          </a:bodyPr>
          <a:p>
            <a:pPr algn="ctr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Arial"/>
            </a:endParaRPr>
          </a:p>
        </p:txBody>
      </p:sp>
      <p:sp>
        <p:nvSpPr>
          <p:cNvPr id="91" name="Pravokotnik 9"/>
          <p:cNvSpPr/>
          <p:nvPr/>
        </p:nvSpPr>
        <p:spPr>
          <a:xfrm>
            <a:off x="457200" y="500040"/>
            <a:ext cx="181800" cy="685080"/>
          </a:xfrm>
          <a:prstGeom prst="rect">
            <a:avLst/>
          </a:prstGeom>
          <a:solidFill>
            <a:schemeClr val="accent1"/>
          </a:solidFill>
          <a:ln w="6350">
            <a:noFill/>
          </a:ln>
          <a:effectLst>
            <a:glow rad="63360">
              <a:srgbClr val="ffffff">
                <a:alpha val="50000"/>
              </a:srgbClr>
            </a:glo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Arial"/>
            </a:endParaRPr>
          </a:p>
        </p:txBody>
      </p:sp>
      <p:sp>
        <p:nvSpPr>
          <p:cNvPr id="92" name="PlaceHolder 1"/>
          <p:cNvSpPr>
            <a:spLocks noGrp="1"/>
          </p:cNvSpPr>
          <p:nvPr>
            <p:ph type="ftr" idx="26"/>
          </p:nvPr>
        </p:nvSpPr>
        <p:spPr>
          <a:xfrm>
            <a:off x="2898720" y="6356520"/>
            <a:ext cx="3504600" cy="364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&lt;footer&gt;</a:t>
            </a:r>
            <a:endParaRPr b="0" lang="en-US" sz="1400" spc="-1" strike="noStrike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93" name="PlaceHolder 2"/>
          <p:cNvSpPr>
            <a:spLocks noGrp="1"/>
          </p:cNvSpPr>
          <p:nvPr>
            <p:ph type="sldNum" idx="27"/>
          </p:nvPr>
        </p:nvSpPr>
        <p:spPr>
          <a:xfrm>
            <a:off x="612720" y="6356520"/>
            <a:ext cx="1980360" cy="364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639C7EC8-2ECD-47AC-8678-20ED62116A9D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&lt;number&gt;</a:t>
            </a:fld>
            <a:endParaRPr b="0" lang="en-US" sz="1400" spc="-1" strike="noStrike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94" name="PlaceHolder 3"/>
          <p:cNvSpPr>
            <a:spLocks noGrp="1"/>
          </p:cNvSpPr>
          <p:nvPr>
            <p:ph type="dt" idx="28"/>
          </p:nvPr>
        </p:nvSpPr>
        <p:spPr>
          <a:xfrm>
            <a:off x="6400800" y="6356520"/>
            <a:ext cx="2288520" cy="364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buNone/>
              <a:defRPr b="0" lang="en-US" sz="1400" spc="-1" strike="noStrike">
                <a:solidFill>
                  <a:srgbClr val="ffffff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b="0" lang="en-US" sz="1400" spc="-1" strike="noStrike">
                <a:solidFill>
                  <a:srgbClr val="ffffff"/>
                </a:solidFill>
                <a:latin typeface="Times New Roman"/>
              </a:rPr>
              <a:t>&lt;date/time&gt;</a:t>
            </a:r>
            <a:endParaRPr b="0" lang="en-US" sz="1400" spc="-1" strike="noStrike">
              <a:solidFill>
                <a:srgbClr val="ffffff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9" r:id="rId2"/>
  </p:sldLayoutIdLst>
</p:sldMaster>
</file>

<file path=ppt/slideMasters/slideMaster1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gradFill rotWithShape="0">
          <a:gsLst>
            <a:gs pos="50000">
              <a:srgbClr val="ffffff"/>
            </a:gs>
            <a:gs pos="76000">
              <a:srgbClr val="f3f3f3"/>
            </a:gs>
            <a:gs pos="92000">
              <a:srgbClr val="dadada"/>
            </a:gs>
          </a:gsLst>
          <a:path path="circle">
            <a:fillToRect l="50000" t="50000" r="50000" b="50000"/>
          </a:path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Oval 6"/>
          <p:cNvSpPr/>
          <p:nvPr/>
        </p:nvSpPr>
        <p:spPr>
          <a:xfrm>
            <a:off x="8457840" y="6499440"/>
            <a:ext cx="83880" cy="83880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14760" bIns="14760" anchor="ctr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Palatino Linotype"/>
            </a:endParaRPr>
          </a:p>
        </p:txBody>
      </p:sp>
      <p:sp>
        <p:nvSpPr>
          <p:cNvPr id="96" name="Oval 7"/>
          <p:cNvSpPr/>
          <p:nvPr/>
        </p:nvSpPr>
        <p:spPr>
          <a:xfrm>
            <a:off x="569160" y="6499440"/>
            <a:ext cx="83880" cy="83880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14760" bIns="14760" anchor="ctr">
            <a:noAutofit/>
          </a:bodyPr>
          <a:p>
            <a:pPr>
              <a:lnSpc>
                <a:spcPct val="100000"/>
              </a:lnSpc>
            </a:pPr>
            <a:endParaRPr b="0" lang="en-US" sz="1600" spc="-1" strike="noStrike">
              <a:solidFill>
                <a:schemeClr val="lt1"/>
              </a:solidFill>
              <a:latin typeface="Palatino Linotype"/>
            </a:endParaRPr>
          </a:p>
        </p:txBody>
      </p:sp>
      <p:sp>
        <p:nvSpPr>
          <p:cNvPr id="97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8880" cy="990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title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8" name="PlaceHolder 2"/>
          <p:cNvSpPr>
            <a:spLocks noGrp="1"/>
          </p:cNvSpPr>
          <p:nvPr>
            <p:ph type="body"/>
          </p:nvPr>
        </p:nvSpPr>
        <p:spPr>
          <a:xfrm>
            <a:off x="457200" y="1219320"/>
            <a:ext cx="8228880" cy="4937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9" name="PlaceHolder 3"/>
          <p:cNvSpPr>
            <a:spLocks noGrp="1"/>
          </p:cNvSpPr>
          <p:nvPr>
            <p:ph type="ftr" idx="29"/>
          </p:nvPr>
        </p:nvSpPr>
        <p:spPr>
          <a:xfrm>
            <a:off x="659160" y="6356520"/>
            <a:ext cx="2847240" cy="364320"/>
          </a:xfrm>
          <a:prstGeom prst="rect">
            <a:avLst/>
          </a:prstGeom>
          <a:noFill/>
          <a:ln w="0">
            <a:noFill/>
          </a:ln>
        </p:spPr>
        <p:txBody>
          <a:bodyPr lIns="45720" rIns="91440" tIns="45720" bIns="45720" anchor="ctr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en-US" sz="1200" spc="-1" strike="noStrike">
                <a:solidFill>
                  <a:schemeClr val="dk1">
                    <a:lumMod val="65000"/>
                    <a:lumOff val="35000"/>
                  </a:schemeClr>
                </a:solidFill>
                <a:latin typeface="Century Gothic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200" spc="-1" strike="noStrike">
                <a:solidFill>
                  <a:schemeClr val="dk1">
                    <a:lumMod val="65000"/>
                    <a:lumOff val="35000"/>
                  </a:schemeClr>
                </a:solidFill>
                <a:latin typeface="Century Gothic"/>
              </a:rPr>
              <a:t>&lt;footer&gt;</a:t>
            </a:r>
            <a:endParaRPr b="0" lang="en-US" sz="12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00" name="PlaceHolder 4"/>
          <p:cNvSpPr>
            <a:spLocks noGrp="1"/>
          </p:cNvSpPr>
          <p:nvPr>
            <p:ph type="sldNum" idx="30"/>
          </p:nvPr>
        </p:nvSpPr>
        <p:spPr>
          <a:xfrm>
            <a:off x="8543160" y="6356520"/>
            <a:ext cx="561240" cy="364320"/>
          </a:xfrm>
          <a:prstGeom prst="rect">
            <a:avLst/>
          </a:prstGeom>
          <a:noFill/>
          <a:ln w="0">
            <a:noFill/>
          </a:ln>
        </p:spPr>
        <p:txBody>
          <a:bodyPr lIns="27360" rIns="45720" tIns="45720" bIns="45720" anchor="ctr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en-US" sz="1200" spc="-1" strike="noStrike">
                <a:solidFill>
                  <a:schemeClr val="dk1">
                    <a:lumMod val="65000"/>
                    <a:lumOff val="35000"/>
                  </a:schemeClr>
                </a:solidFill>
                <a:latin typeface="Century Gothic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754CDE88-8605-41AA-B937-EE3B57A5361E}" type="slidenum">
              <a:rPr b="0" lang="en-US" sz="1200" spc="-1" strike="noStrike">
                <a:solidFill>
                  <a:schemeClr val="dk1">
                    <a:lumMod val="65000"/>
                    <a:lumOff val="35000"/>
                  </a:schemeClr>
                </a:solidFill>
                <a:latin typeface="Century Gothic"/>
              </a:rPr>
              <a:t>&lt;number&gt;</a:t>
            </a:fld>
            <a:endParaRPr b="0" lang="en-US" sz="12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01" name="PlaceHolder 5"/>
          <p:cNvSpPr>
            <a:spLocks noGrp="1"/>
          </p:cNvSpPr>
          <p:nvPr>
            <p:ph type="dt" idx="31"/>
          </p:nvPr>
        </p:nvSpPr>
        <p:spPr>
          <a:xfrm>
            <a:off x="6363360" y="6356520"/>
            <a:ext cx="2085120" cy="364320"/>
          </a:xfrm>
          <a:prstGeom prst="rect">
            <a:avLst/>
          </a:prstGeom>
          <a:noFill/>
          <a:ln w="0">
            <a:noFill/>
          </a:ln>
        </p:spPr>
        <p:txBody>
          <a:bodyPr lIns="91440" rIns="45720" tIns="45720" bIns="45720" anchor="ctr">
            <a:noAutofit/>
          </a:bodyPr>
          <a:lstStyle>
            <a:lvl1pPr indent="0">
              <a:buNone/>
              <a:defRPr b="0" lang="en-US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b="0" lang="en-US" sz="1400" spc="-1" strike="noStrike">
                <a:solidFill>
                  <a:srgbClr val="000000"/>
                </a:solidFill>
                <a:latin typeface="Times New Roman"/>
              </a:rPr>
              <a:t>&lt;date/time&gt;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1" r:id="rId2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aven konektor 27"/>
          <p:cNvSpPr/>
          <p:nvPr/>
        </p:nvSpPr>
        <p:spPr>
          <a:xfrm>
            <a:off x="457200" y="6352920"/>
            <a:ext cx="8229600" cy="360"/>
          </a:xfrm>
          <a:prstGeom prst="line">
            <a:avLst/>
          </a:prstGeom>
          <a:ln w="9525">
            <a:solidFill>
              <a:srgbClr val="9fb8cd"/>
            </a:solidFill>
            <a:prstDash val="dash"/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>
            <a:noAutofit/>
          </a:bodyPr>
          <a:p>
            <a:endParaRPr b="0" lang="en-US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4" name="Raven konektor 28"/>
          <p:cNvSpPr/>
          <p:nvPr/>
        </p:nvSpPr>
        <p:spPr>
          <a:xfrm>
            <a:off x="457200" y="1143000"/>
            <a:ext cx="8229600" cy="360"/>
          </a:xfrm>
          <a:prstGeom prst="line">
            <a:avLst/>
          </a:prstGeom>
          <a:ln w="9525">
            <a:solidFill>
              <a:srgbClr val="9fb8cd"/>
            </a:solidFill>
            <a:prstDash val="dash"/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>
            <a:noAutofit/>
          </a:bodyPr>
          <a:p>
            <a:endParaRPr b="0" lang="en-US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5" name="Enakokraki trikotnik 9"/>
          <p:cNvSpPr/>
          <p:nvPr/>
        </p:nvSpPr>
        <p:spPr>
          <a:xfrm rot="5400000">
            <a:off x="419760" y="6467400"/>
            <a:ext cx="189720" cy="11988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>
            <a:noFill/>
          </a:ln>
          <a:effectLst>
            <a:glow rad="63360">
              <a:srgbClr val="ffffff">
                <a:alpha val="50000"/>
              </a:srgbClr>
            </a:glo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  <p:txBody>
          <a:bodyPr lIns="90000" rIns="90000" tIns="15480" bIns="15480" anchor="ctr">
            <a:noAutofit/>
          </a:bodyPr>
          <a:p>
            <a:pPr algn="ctr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Arial"/>
            </a:endParaRPr>
          </a:p>
        </p:txBody>
      </p:sp>
      <p:sp>
        <p:nvSpPr>
          <p:cNvPr id="16" name="PlaceHolder 1"/>
          <p:cNvSpPr>
            <a:spLocks noGrp="1"/>
          </p:cNvSpPr>
          <p:nvPr>
            <p:ph type="ftr" idx="3"/>
          </p:nvPr>
        </p:nvSpPr>
        <p:spPr>
          <a:xfrm>
            <a:off x="2627280" y="6356520"/>
            <a:ext cx="6047640" cy="364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&lt;footer&gt;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7" name="PlaceHolder 2"/>
          <p:cNvSpPr>
            <a:spLocks noGrp="1"/>
          </p:cNvSpPr>
          <p:nvPr>
            <p:ph type="sldNum" idx="4"/>
          </p:nvPr>
        </p:nvSpPr>
        <p:spPr>
          <a:xfrm>
            <a:off x="612720" y="6356520"/>
            <a:ext cx="1980360" cy="364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6BF30D8B-1807-486D-A7E1-6AE179727706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&lt;number&gt;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51" r:id="rId2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aven konektor 27"/>
          <p:cNvSpPr/>
          <p:nvPr/>
        </p:nvSpPr>
        <p:spPr>
          <a:xfrm>
            <a:off x="457200" y="6352920"/>
            <a:ext cx="8229600" cy="360"/>
          </a:xfrm>
          <a:prstGeom prst="line">
            <a:avLst/>
          </a:prstGeom>
          <a:ln w="9525">
            <a:solidFill>
              <a:srgbClr val="9fb8cd"/>
            </a:solidFill>
            <a:prstDash val="dash"/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>
            <a:noAutofit/>
          </a:bodyPr>
          <a:p>
            <a:endParaRPr b="0" lang="en-US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9" name="Raven konektor 28"/>
          <p:cNvSpPr/>
          <p:nvPr/>
        </p:nvSpPr>
        <p:spPr>
          <a:xfrm>
            <a:off x="457200" y="1143000"/>
            <a:ext cx="8229600" cy="360"/>
          </a:xfrm>
          <a:prstGeom prst="line">
            <a:avLst/>
          </a:prstGeom>
          <a:ln w="9525">
            <a:solidFill>
              <a:srgbClr val="9fb8cd"/>
            </a:solidFill>
            <a:prstDash val="dash"/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>
            <a:noAutofit/>
          </a:bodyPr>
          <a:p>
            <a:endParaRPr b="0" lang="en-US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0" name="Enakokraki trikotnik 9" hidden="1"/>
          <p:cNvSpPr/>
          <p:nvPr/>
        </p:nvSpPr>
        <p:spPr>
          <a:xfrm rot="5400000">
            <a:off x="419760" y="6467400"/>
            <a:ext cx="189720" cy="11988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>
            <a:noFill/>
          </a:ln>
          <a:effectLst>
            <a:glow rad="63360">
              <a:srgbClr val="ffffff">
                <a:alpha val="50000"/>
              </a:srgbClr>
            </a:glo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  <p:txBody>
          <a:bodyPr lIns="90000" rIns="90000" tIns="15480" bIns="15480" anchor="ctr">
            <a:noAutofit/>
          </a:bodyPr>
          <a:p>
            <a:pPr algn="ctr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Arial"/>
            </a:endParaRPr>
          </a:p>
        </p:txBody>
      </p:sp>
      <p:sp>
        <p:nvSpPr>
          <p:cNvPr id="21" name="Raven konektor 6"/>
          <p:cNvSpPr/>
          <p:nvPr/>
        </p:nvSpPr>
        <p:spPr>
          <a:xfrm>
            <a:off x="457200" y="6352920"/>
            <a:ext cx="8229600" cy="360"/>
          </a:xfrm>
          <a:prstGeom prst="line">
            <a:avLst/>
          </a:prstGeom>
          <a:ln w="9525">
            <a:solidFill>
              <a:srgbClr val="9fb8cd"/>
            </a:solidFill>
            <a:prstDash val="dash"/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>
            <a:noAutofit/>
          </a:bodyPr>
          <a:p>
            <a:endParaRPr b="0" lang="en-US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2" name="Enakokraki trikotnik 7"/>
          <p:cNvSpPr/>
          <p:nvPr/>
        </p:nvSpPr>
        <p:spPr>
          <a:xfrm rot="5400000">
            <a:off x="419760" y="6467400"/>
            <a:ext cx="189720" cy="11988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>
            <a:noFill/>
          </a:ln>
          <a:effectLst>
            <a:glow rad="63360">
              <a:srgbClr val="ffffff">
                <a:alpha val="50000"/>
              </a:srgbClr>
            </a:glo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  <p:txBody>
          <a:bodyPr lIns="90000" rIns="90000" tIns="15480" bIns="15480" anchor="ctr">
            <a:noAutofit/>
          </a:bodyPr>
          <a:p>
            <a:pPr algn="ctr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Arial"/>
            </a:endParaRPr>
          </a:p>
        </p:txBody>
      </p:sp>
      <p:sp>
        <p:nvSpPr>
          <p:cNvPr id="23" name="Raven konektor 8"/>
          <p:cNvSpPr/>
          <p:nvPr/>
        </p:nvSpPr>
        <p:spPr>
          <a:xfrm>
            <a:off x="6556320" y="276120"/>
            <a:ext cx="360" cy="5851440"/>
          </a:xfrm>
          <a:prstGeom prst="line">
            <a:avLst/>
          </a:prstGeom>
          <a:ln w="9525">
            <a:solidFill>
              <a:srgbClr val="9fb8cd"/>
            </a:solidFill>
            <a:prstDash val="dash"/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4" name="PlaceHolder 1"/>
          <p:cNvSpPr>
            <a:spLocks noGrp="1"/>
          </p:cNvSpPr>
          <p:nvPr>
            <p:ph type="ftr" idx="5"/>
          </p:nvPr>
        </p:nvSpPr>
        <p:spPr>
          <a:xfrm>
            <a:off x="2898720" y="6356520"/>
            <a:ext cx="3504600" cy="364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&lt;footer&gt;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5" name="PlaceHolder 2"/>
          <p:cNvSpPr>
            <a:spLocks noGrp="1"/>
          </p:cNvSpPr>
          <p:nvPr>
            <p:ph type="sldNum" idx="6"/>
          </p:nvPr>
        </p:nvSpPr>
        <p:spPr>
          <a:xfrm>
            <a:off x="612720" y="6356520"/>
            <a:ext cx="1980360" cy="364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3505B096-5FB8-4F1D-9F2D-6298033A5295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&lt;number&gt;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6" name="PlaceHolder 3"/>
          <p:cNvSpPr>
            <a:spLocks noGrp="1"/>
          </p:cNvSpPr>
          <p:nvPr>
            <p:ph type="dt" idx="7"/>
          </p:nvPr>
        </p:nvSpPr>
        <p:spPr>
          <a:xfrm>
            <a:off x="6400800" y="6356520"/>
            <a:ext cx="2288520" cy="364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buNone/>
              <a:defRPr b="0" lang="en-US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b="0" lang="en-US" sz="1400" spc="-1" strike="noStrike">
                <a:solidFill>
                  <a:srgbClr val="000000"/>
                </a:solidFill>
                <a:latin typeface="Times New Roman"/>
              </a:rPr>
              <a:t>&lt;date/time&gt;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53" r:id="rId2"/>
  </p:sldLayoutIdLst>
</p:sldMaster>
</file>

<file path=ppt/slideMasters/slideMaster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aven konektor 27"/>
          <p:cNvSpPr/>
          <p:nvPr/>
        </p:nvSpPr>
        <p:spPr>
          <a:xfrm>
            <a:off x="457200" y="6352920"/>
            <a:ext cx="8229600" cy="360"/>
          </a:xfrm>
          <a:prstGeom prst="line">
            <a:avLst/>
          </a:prstGeom>
          <a:ln w="9525">
            <a:solidFill>
              <a:srgbClr val="9fb8cd"/>
            </a:solidFill>
            <a:prstDash val="dash"/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>
            <a:noAutofit/>
          </a:bodyPr>
          <a:p>
            <a:endParaRPr b="0" lang="en-US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8" name="Raven konektor 28"/>
          <p:cNvSpPr/>
          <p:nvPr/>
        </p:nvSpPr>
        <p:spPr>
          <a:xfrm>
            <a:off x="457200" y="1143000"/>
            <a:ext cx="8229600" cy="360"/>
          </a:xfrm>
          <a:prstGeom prst="line">
            <a:avLst/>
          </a:prstGeom>
          <a:ln w="9525">
            <a:solidFill>
              <a:srgbClr val="9fb8cd"/>
            </a:solidFill>
            <a:prstDash val="dash"/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>
            <a:noAutofit/>
          </a:bodyPr>
          <a:p>
            <a:endParaRPr b="0" lang="en-US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9" name="Enakokraki trikotnik 9"/>
          <p:cNvSpPr/>
          <p:nvPr/>
        </p:nvSpPr>
        <p:spPr>
          <a:xfrm rot="5400000">
            <a:off x="419760" y="6467400"/>
            <a:ext cx="189720" cy="11988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>
            <a:noFill/>
          </a:ln>
          <a:effectLst>
            <a:glow rad="63360">
              <a:srgbClr val="ffffff">
                <a:alpha val="50000"/>
              </a:srgbClr>
            </a:glo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  <p:txBody>
          <a:bodyPr lIns="90000" rIns="90000" tIns="15480" bIns="15480" anchor="ctr">
            <a:noAutofit/>
          </a:bodyPr>
          <a:p>
            <a:pPr algn="ctr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Arial"/>
            </a:endParaRPr>
          </a:p>
        </p:txBody>
      </p:sp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8880" cy="9900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0" rIns="0" tIns="0" bIns="0" anchor="ctr">
            <a:noAutofit/>
          </a:bodyPr>
          <a:p>
            <a:pPr indent="0">
              <a:buNone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title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 type="body"/>
          </p:nvPr>
        </p:nvSpPr>
        <p:spPr>
          <a:xfrm>
            <a:off x="457200" y="1219320"/>
            <a:ext cx="8228880" cy="49370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 type="ftr" idx="8"/>
          </p:nvPr>
        </p:nvSpPr>
        <p:spPr>
          <a:xfrm>
            <a:off x="2627280" y="6356520"/>
            <a:ext cx="6047640" cy="364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&lt;footer&gt;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3" name="PlaceHolder 4"/>
          <p:cNvSpPr>
            <a:spLocks noGrp="1"/>
          </p:cNvSpPr>
          <p:nvPr>
            <p:ph type="sldNum" idx="9"/>
          </p:nvPr>
        </p:nvSpPr>
        <p:spPr>
          <a:xfrm>
            <a:off x="612720" y="6356520"/>
            <a:ext cx="1980360" cy="364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4BCD1EB9-9879-4D89-B056-8DB0A0DFC658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&lt;number&gt;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55" r:id="rId2"/>
  </p:sldLayoutIdLst>
</p:sldMaster>
</file>

<file path=ppt/slideMasters/slideMaster5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46465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Raven konektor 27"/>
          <p:cNvSpPr/>
          <p:nvPr/>
        </p:nvSpPr>
        <p:spPr>
          <a:xfrm>
            <a:off x="457200" y="6352920"/>
            <a:ext cx="8229600" cy="360"/>
          </a:xfrm>
          <a:prstGeom prst="line">
            <a:avLst/>
          </a:prstGeom>
          <a:ln w="9525">
            <a:solidFill>
              <a:srgbClr val="9fb8cd"/>
            </a:solidFill>
            <a:prstDash val="dash"/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>
            <a:noAutofit/>
          </a:bodyPr>
          <a:p>
            <a:endParaRPr b="0" lang="en-US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7" name="Raven konektor 28"/>
          <p:cNvSpPr/>
          <p:nvPr/>
        </p:nvSpPr>
        <p:spPr>
          <a:xfrm>
            <a:off x="457200" y="1143000"/>
            <a:ext cx="8229600" cy="360"/>
          </a:xfrm>
          <a:prstGeom prst="line">
            <a:avLst/>
          </a:prstGeom>
          <a:ln w="9525">
            <a:solidFill>
              <a:srgbClr val="9fb8cd"/>
            </a:solidFill>
            <a:prstDash val="dash"/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>
            <a:noAutofit/>
          </a:bodyPr>
          <a:p>
            <a:endParaRPr b="0" lang="en-US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8" name="Enakokraki trikotnik 9" hidden="1"/>
          <p:cNvSpPr/>
          <p:nvPr/>
        </p:nvSpPr>
        <p:spPr>
          <a:xfrm rot="5400000">
            <a:off x="419760" y="6467400"/>
            <a:ext cx="189720" cy="11988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>
            <a:noFill/>
          </a:ln>
          <a:effectLst>
            <a:glow rad="63360">
              <a:srgbClr val="ffffff">
                <a:alpha val="50000"/>
              </a:srgbClr>
            </a:glo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  <p:txBody>
          <a:bodyPr lIns="90000" rIns="90000" tIns="15480" bIns="15480" anchor="ctr">
            <a:noAutofit/>
          </a:bodyPr>
          <a:p>
            <a:pPr algn="ctr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Arial"/>
            </a:endParaRPr>
          </a:p>
        </p:txBody>
      </p:sp>
      <p:sp>
        <p:nvSpPr>
          <p:cNvPr id="39" name="Pravokotnik 6"/>
          <p:cNvSpPr/>
          <p:nvPr/>
        </p:nvSpPr>
        <p:spPr>
          <a:xfrm>
            <a:off x="914400" y="2819520"/>
            <a:ext cx="7314480" cy="1278720"/>
          </a:xfrm>
          <a:prstGeom prst="rect">
            <a:avLst/>
          </a:prstGeom>
          <a:noFill/>
          <a:ln cap="rnd" w="6350">
            <a:solidFill>
              <a:srgbClr val="727ca3"/>
            </a:solidFill>
            <a:round/>
          </a:ln>
          <a:effectLst>
            <a:glow rad="63360">
              <a:srgbClr val="ffffff">
                <a:alpha val="50000"/>
              </a:srgbClr>
            </a:glo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Arial"/>
            </a:endParaRPr>
          </a:p>
        </p:txBody>
      </p:sp>
      <p:sp>
        <p:nvSpPr>
          <p:cNvPr id="40" name="Pravokotnik 7"/>
          <p:cNvSpPr/>
          <p:nvPr/>
        </p:nvSpPr>
        <p:spPr>
          <a:xfrm>
            <a:off x="914400" y="2819520"/>
            <a:ext cx="227880" cy="1278720"/>
          </a:xfrm>
          <a:prstGeom prst="rect">
            <a:avLst/>
          </a:prstGeom>
          <a:solidFill>
            <a:schemeClr val="accent1"/>
          </a:solidFill>
          <a:ln w="6350">
            <a:noFill/>
          </a:ln>
          <a:effectLst>
            <a:glow rad="63360">
              <a:srgbClr val="ffffff">
                <a:alpha val="50000"/>
              </a:srgbClr>
            </a:glo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Arial"/>
            </a:endParaRPr>
          </a:p>
        </p:txBody>
      </p:sp>
      <p:sp>
        <p:nvSpPr>
          <p:cNvPr id="41" name="PlaceHolder 1"/>
          <p:cNvSpPr>
            <a:spLocks noGrp="1"/>
          </p:cNvSpPr>
          <p:nvPr>
            <p:ph type="ftr" idx="10"/>
          </p:nvPr>
        </p:nvSpPr>
        <p:spPr>
          <a:xfrm>
            <a:off x="2898720" y="6354720"/>
            <a:ext cx="3474360" cy="3661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&lt;footer&gt;</a:t>
            </a:r>
            <a:endParaRPr b="0" lang="en-US" sz="1400" spc="-1" strike="noStrike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42" name="PlaceHolder 2"/>
          <p:cNvSpPr>
            <a:spLocks noGrp="1"/>
          </p:cNvSpPr>
          <p:nvPr>
            <p:ph type="sldNum" idx="11"/>
          </p:nvPr>
        </p:nvSpPr>
        <p:spPr>
          <a:xfrm>
            <a:off x="1069920" y="6354720"/>
            <a:ext cx="1520280" cy="3661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0D6119A0-60F9-4686-8697-472820067EEC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&lt;number&gt;</a:t>
            </a:fld>
            <a:endParaRPr b="0" lang="en-US" sz="1400" spc="-1" strike="noStrike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43" name="PlaceHolder 3"/>
          <p:cNvSpPr>
            <a:spLocks noGrp="1"/>
          </p:cNvSpPr>
          <p:nvPr>
            <p:ph type="dt" idx="12"/>
          </p:nvPr>
        </p:nvSpPr>
        <p:spPr>
          <a:xfrm>
            <a:off x="6400800" y="6354720"/>
            <a:ext cx="2285280" cy="3661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buNone/>
              <a:defRPr b="0" lang="en-US" sz="1400" spc="-1" strike="noStrike">
                <a:solidFill>
                  <a:srgbClr val="ffffff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b="0" lang="en-US" sz="1400" spc="-1" strike="noStrike">
                <a:solidFill>
                  <a:srgbClr val="ffffff"/>
                </a:solidFill>
                <a:latin typeface="Times New Roman"/>
              </a:rPr>
              <a:t>&lt;date/time&gt;</a:t>
            </a:r>
            <a:endParaRPr b="0" lang="en-US" sz="1400" spc="-1" strike="noStrike">
              <a:solidFill>
                <a:srgbClr val="ffffff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57" r:id="rId2"/>
  </p:sldLayoutIdLst>
</p:sldMaster>
</file>

<file path=ppt/slideMasters/slideMaster6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Raven konektor 27"/>
          <p:cNvSpPr/>
          <p:nvPr/>
        </p:nvSpPr>
        <p:spPr>
          <a:xfrm>
            <a:off x="457200" y="6352920"/>
            <a:ext cx="8229600" cy="360"/>
          </a:xfrm>
          <a:prstGeom prst="line">
            <a:avLst/>
          </a:prstGeom>
          <a:ln w="9525">
            <a:solidFill>
              <a:srgbClr val="9fb8cd"/>
            </a:solidFill>
            <a:prstDash val="dash"/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>
            <a:noAutofit/>
          </a:bodyPr>
          <a:p>
            <a:endParaRPr b="0" lang="en-US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5" name="Raven konektor 28"/>
          <p:cNvSpPr/>
          <p:nvPr/>
        </p:nvSpPr>
        <p:spPr>
          <a:xfrm>
            <a:off x="457200" y="1143000"/>
            <a:ext cx="8229600" cy="360"/>
          </a:xfrm>
          <a:prstGeom prst="line">
            <a:avLst/>
          </a:prstGeom>
          <a:ln w="9525">
            <a:solidFill>
              <a:srgbClr val="9fb8cd"/>
            </a:solidFill>
            <a:prstDash val="dash"/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>
            <a:noAutofit/>
          </a:bodyPr>
          <a:p>
            <a:endParaRPr b="0" lang="en-US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6" name="Enakokraki trikotnik 9"/>
          <p:cNvSpPr/>
          <p:nvPr/>
        </p:nvSpPr>
        <p:spPr>
          <a:xfrm rot="5400000">
            <a:off x="419760" y="6467400"/>
            <a:ext cx="189720" cy="11988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>
            <a:noFill/>
          </a:ln>
          <a:effectLst>
            <a:glow rad="63360">
              <a:srgbClr val="ffffff">
                <a:alpha val="50000"/>
              </a:srgbClr>
            </a:glo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  <p:txBody>
          <a:bodyPr lIns="90000" rIns="90000" tIns="15480" bIns="15480" anchor="ctr">
            <a:noAutofit/>
          </a:bodyPr>
          <a:p>
            <a:pPr algn="ctr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Arial"/>
            </a:endParaRPr>
          </a:p>
        </p:txBody>
      </p:sp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8880" cy="9900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0" rIns="0" tIns="0" bIns="0" anchor="ctr">
            <a:noAutofit/>
          </a:bodyPr>
          <a:p>
            <a:pPr indent="0">
              <a:buNone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title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8" name="PlaceHolder 2"/>
          <p:cNvSpPr>
            <a:spLocks noGrp="1"/>
          </p:cNvSpPr>
          <p:nvPr>
            <p:ph type="body"/>
          </p:nvPr>
        </p:nvSpPr>
        <p:spPr>
          <a:xfrm>
            <a:off x="457200" y="1219320"/>
            <a:ext cx="4015440" cy="49370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9" name="PlaceHolder 3"/>
          <p:cNvSpPr>
            <a:spLocks noGrp="1"/>
          </p:cNvSpPr>
          <p:nvPr>
            <p:ph type="body"/>
          </p:nvPr>
        </p:nvSpPr>
        <p:spPr>
          <a:xfrm>
            <a:off x="4674240" y="1219320"/>
            <a:ext cx="4015440" cy="49370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0" name="PlaceHolder 4"/>
          <p:cNvSpPr>
            <a:spLocks noGrp="1"/>
          </p:cNvSpPr>
          <p:nvPr>
            <p:ph type="ftr" idx="13"/>
          </p:nvPr>
        </p:nvSpPr>
        <p:spPr>
          <a:xfrm>
            <a:off x="2627280" y="6356520"/>
            <a:ext cx="6047640" cy="364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&lt;footer&gt;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1" name="PlaceHolder 5"/>
          <p:cNvSpPr>
            <a:spLocks noGrp="1"/>
          </p:cNvSpPr>
          <p:nvPr>
            <p:ph type="sldNum" idx="14"/>
          </p:nvPr>
        </p:nvSpPr>
        <p:spPr>
          <a:xfrm>
            <a:off x="612720" y="6356520"/>
            <a:ext cx="1980360" cy="364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EEC7A7F6-3B1F-438C-ADA4-CC97A34DBF99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&lt;number&gt;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59" r:id="rId2"/>
  </p:sldLayoutIdLst>
</p:sldMaster>
</file>

<file path=ppt/slideMasters/slideMaster7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Raven konektor 27"/>
          <p:cNvSpPr/>
          <p:nvPr/>
        </p:nvSpPr>
        <p:spPr>
          <a:xfrm>
            <a:off x="457200" y="6352920"/>
            <a:ext cx="8229600" cy="360"/>
          </a:xfrm>
          <a:prstGeom prst="line">
            <a:avLst/>
          </a:prstGeom>
          <a:ln w="9525">
            <a:solidFill>
              <a:srgbClr val="9fb8cd"/>
            </a:solidFill>
            <a:prstDash val="dash"/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>
            <a:noAutofit/>
          </a:bodyPr>
          <a:p>
            <a:endParaRPr b="0" lang="en-US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6" name="Raven konektor 28"/>
          <p:cNvSpPr/>
          <p:nvPr/>
        </p:nvSpPr>
        <p:spPr>
          <a:xfrm>
            <a:off x="457200" y="1143000"/>
            <a:ext cx="8229600" cy="360"/>
          </a:xfrm>
          <a:prstGeom prst="line">
            <a:avLst/>
          </a:prstGeom>
          <a:ln w="9525">
            <a:solidFill>
              <a:srgbClr val="9fb8cd"/>
            </a:solidFill>
            <a:prstDash val="dash"/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>
            <a:noAutofit/>
          </a:bodyPr>
          <a:p>
            <a:endParaRPr b="0" lang="en-US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7" name="Enakokraki trikotnik 9"/>
          <p:cNvSpPr/>
          <p:nvPr/>
        </p:nvSpPr>
        <p:spPr>
          <a:xfrm rot="5400000">
            <a:off x="419760" y="6467400"/>
            <a:ext cx="189720" cy="11988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>
            <a:noFill/>
          </a:ln>
          <a:effectLst>
            <a:glow rad="63360">
              <a:srgbClr val="ffffff">
                <a:alpha val="50000"/>
              </a:srgbClr>
            </a:glo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  <p:txBody>
          <a:bodyPr lIns="90000" rIns="90000" tIns="15480" bIns="15480" anchor="ctr">
            <a:noAutofit/>
          </a:bodyPr>
          <a:p>
            <a:pPr algn="ctr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Arial"/>
            </a:endParaRPr>
          </a:p>
        </p:txBody>
      </p:sp>
      <p:sp>
        <p:nvSpPr>
          <p:cNvPr id="58" name="PlaceHolder 1"/>
          <p:cNvSpPr>
            <a:spLocks noGrp="1"/>
          </p:cNvSpPr>
          <p:nvPr>
            <p:ph type="ftr" idx="15"/>
          </p:nvPr>
        </p:nvSpPr>
        <p:spPr>
          <a:xfrm>
            <a:off x="2627280" y="6356520"/>
            <a:ext cx="6047640" cy="364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&lt;footer&gt;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9" name="PlaceHolder 2"/>
          <p:cNvSpPr>
            <a:spLocks noGrp="1"/>
          </p:cNvSpPr>
          <p:nvPr>
            <p:ph type="sldNum" idx="16"/>
          </p:nvPr>
        </p:nvSpPr>
        <p:spPr>
          <a:xfrm>
            <a:off x="612720" y="6356520"/>
            <a:ext cx="1980360" cy="364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086C3440-79DB-424A-8B6D-809DD2D14FF6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&lt;number&gt;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1" r:id="rId2"/>
  </p:sldLayoutIdLst>
</p:sldMaster>
</file>

<file path=ppt/slideMasters/slideMaster8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Raven konektor 27"/>
          <p:cNvSpPr/>
          <p:nvPr/>
        </p:nvSpPr>
        <p:spPr>
          <a:xfrm>
            <a:off x="457200" y="6352920"/>
            <a:ext cx="8229600" cy="360"/>
          </a:xfrm>
          <a:prstGeom prst="line">
            <a:avLst/>
          </a:prstGeom>
          <a:ln w="9525">
            <a:solidFill>
              <a:srgbClr val="9fb8cd"/>
            </a:solidFill>
            <a:prstDash val="dash"/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>
            <a:noAutofit/>
          </a:bodyPr>
          <a:p>
            <a:endParaRPr b="0" lang="en-US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61" name="Raven konektor 28"/>
          <p:cNvSpPr/>
          <p:nvPr/>
        </p:nvSpPr>
        <p:spPr>
          <a:xfrm>
            <a:off x="457200" y="1143000"/>
            <a:ext cx="8229600" cy="360"/>
          </a:xfrm>
          <a:prstGeom prst="line">
            <a:avLst/>
          </a:prstGeom>
          <a:ln w="9525">
            <a:solidFill>
              <a:srgbClr val="9fb8cd"/>
            </a:solidFill>
            <a:prstDash val="dash"/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>
            <a:noAutofit/>
          </a:bodyPr>
          <a:p>
            <a:endParaRPr b="0" lang="en-US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62" name="Enakokraki trikotnik 9"/>
          <p:cNvSpPr/>
          <p:nvPr/>
        </p:nvSpPr>
        <p:spPr>
          <a:xfrm rot="5400000">
            <a:off x="419760" y="6467400"/>
            <a:ext cx="189720" cy="11988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>
            <a:noFill/>
          </a:ln>
          <a:effectLst>
            <a:glow rad="63360">
              <a:srgbClr val="ffffff">
                <a:alpha val="50000"/>
              </a:srgbClr>
            </a:glo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  <p:txBody>
          <a:bodyPr lIns="90000" rIns="90000" tIns="15480" bIns="15480" anchor="ctr">
            <a:noAutofit/>
          </a:bodyPr>
          <a:p>
            <a:pPr algn="ctr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Arial"/>
            </a:endParaRPr>
          </a:p>
        </p:txBody>
      </p:sp>
      <p:sp>
        <p:nvSpPr>
          <p:cNvPr id="63" name="Enakokraki trikotnik 5"/>
          <p:cNvSpPr/>
          <p:nvPr/>
        </p:nvSpPr>
        <p:spPr>
          <a:xfrm rot="5400000">
            <a:off x="419760" y="6467400"/>
            <a:ext cx="189720" cy="11988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>
            <a:noFill/>
          </a:ln>
          <a:effectLst>
            <a:glow rad="63360">
              <a:srgbClr val="ffffff">
                <a:alpha val="50000"/>
              </a:srgbClr>
            </a:glo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  <p:txBody>
          <a:bodyPr lIns="90000" rIns="90000" tIns="15480" bIns="15480" anchor="ctr">
            <a:noAutofit/>
          </a:bodyPr>
          <a:p>
            <a:pPr algn="ctr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Arial"/>
            </a:endParaRPr>
          </a:p>
        </p:txBody>
      </p:sp>
      <p:sp>
        <p:nvSpPr>
          <p:cNvPr id="64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8880" cy="9900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0" rIns="0" tIns="0" bIns="0" anchor="ctr">
            <a:noAutofit/>
          </a:bodyPr>
          <a:p>
            <a:pPr indent="0">
              <a:buNone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title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5" name="PlaceHolder 2"/>
          <p:cNvSpPr>
            <a:spLocks noGrp="1"/>
          </p:cNvSpPr>
          <p:nvPr>
            <p:ph type="ftr" idx="17"/>
          </p:nvPr>
        </p:nvSpPr>
        <p:spPr>
          <a:xfrm>
            <a:off x="2898720" y="6356520"/>
            <a:ext cx="3504600" cy="364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&lt;footer&gt;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66" name="PlaceHolder 3"/>
          <p:cNvSpPr>
            <a:spLocks noGrp="1"/>
          </p:cNvSpPr>
          <p:nvPr>
            <p:ph type="sldNum" idx="18"/>
          </p:nvPr>
        </p:nvSpPr>
        <p:spPr>
          <a:xfrm>
            <a:off x="612720" y="6356520"/>
            <a:ext cx="1980360" cy="364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82F74A6F-CBF6-4953-9975-0D75344A7E39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&lt;number&gt;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67" name="PlaceHolder 4"/>
          <p:cNvSpPr>
            <a:spLocks noGrp="1"/>
          </p:cNvSpPr>
          <p:nvPr>
            <p:ph type="dt" idx="19"/>
          </p:nvPr>
        </p:nvSpPr>
        <p:spPr>
          <a:xfrm>
            <a:off x="6400800" y="6356520"/>
            <a:ext cx="2288520" cy="364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buNone/>
              <a:defRPr b="0" lang="en-US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b="0" lang="en-US" sz="1400" spc="-1" strike="noStrike">
                <a:solidFill>
                  <a:srgbClr val="000000"/>
                </a:solidFill>
                <a:latin typeface="Times New Roman"/>
              </a:rPr>
              <a:t>&lt;date/time&gt;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3" r:id="rId2"/>
  </p:sldLayoutIdLst>
</p:sldMaster>
</file>

<file path=ppt/slideMasters/slideMaster9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Raven konektor 27"/>
          <p:cNvSpPr/>
          <p:nvPr/>
        </p:nvSpPr>
        <p:spPr>
          <a:xfrm>
            <a:off x="457200" y="6352920"/>
            <a:ext cx="8229600" cy="360"/>
          </a:xfrm>
          <a:prstGeom prst="line">
            <a:avLst/>
          </a:prstGeom>
          <a:ln w="9525">
            <a:solidFill>
              <a:srgbClr val="9fb8cd"/>
            </a:solidFill>
            <a:prstDash val="dash"/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>
            <a:noAutofit/>
          </a:bodyPr>
          <a:p>
            <a:endParaRPr b="0" lang="en-US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70" name="Raven konektor 28"/>
          <p:cNvSpPr/>
          <p:nvPr/>
        </p:nvSpPr>
        <p:spPr>
          <a:xfrm>
            <a:off x="457200" y="1143000"/>
            <a:ext cx="8229600" cy="360"/>
          </a:xfrm>
          <a:prstGeom prst="line">
            <a:avLst/>
          </a:prstGeom>
          <a:ln w="9525">
            <a:solidFill>
              <a:srgbClr val="9fb8cd"/>
            </a:solidFill>
            <a:prstDash val="dash"/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>
            <a:noAutofit/>
          </a:bodyPr>
          <a:p>
            <a:endParaRPr b="0" lang="en-US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71" name="Enakokraki trikotnik 9" hidden="1"/>
          <p:cNvSpPr/>
          <p:nvPr/>
        </p:nvSpPr>
        <p:spPr>
          <a:xfrm rot="5400000">
            <a:off x="419760" y="6467400"/>
            <a:ext cx="189720" cy="11988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>
            <a:noFill/>
          </a:ln>
          <a:effectLst>
            <a:glow rad="63360">
              <a:srgbClr val="ffffff">
                <a:alpha val="50000"/>
              </a:srgbClr>
            </a:glo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  <p:txBody>
          <a:bodyPr lIns="90000" rIns="90000" tIns="15480" bIns="15480" anchor="ctr">
            <a:noAutofit/>
          </a:bodyPr>
          <a:p>
            <a:pPr algn="ctr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Arial"/>
            </a:endParaRPr>
          </a:p>
        </p:txBody>
      </p:sp>
      <p:sp>
        <p:nvSpPr>
          <p:cNvPr id="72" name="Raven konektor 4"/>
          <p:cNvSpPr/>
          <p:nvPr/>
        </p:nvSpPr>
        <p:spPr>
          <a:xfrm>
            <a:off x="457200" y="6352920"/>
            <a:ext cx="8229600" cy="360"/>
          </a:xfrm>
          <a:prstGeom prst="line">
            <a:avLst/>
          </a:prstGeom>
          <a:ln w="9525">
            <a:solidFill>
              <a:srgbClr val="9fb8cd"/>
            </a:solidFill>
            <a:prstDash val="dash"/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>
            <a:noAutofit/>
          </a:bodyPr>
          <a:p>
            <a:endParaRPr b="0" lang="en-US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73" name="Enakokraki trikotnik 5"/>
          <p:cNvSpPr/>
          <p:nvPr/>
        </p:nvSpPr>
        <p:spPr>
          <a:xfrm rot="5400000">
            <a:off x="419760" y="6467400"/>
            <a:ext cx="189720" cy="11988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>
            <a:noFill/>
          </a:ln>
          <a:effectLst>
            <a:glow rad="63360">
              <a:srgbClr val="ffffff">
                <a:alpha val="50000"/>
              </a:srgbClr>
            </a:glo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  <p:txBody>
          <a:bodyPr lIns="90000" rIns="90000" tIns="15480" bIns="15480" anchor="ctr">
            <a:noAutofit/>
          </a:bodyPr>
          <a:p>
            <a:pPr algn="ctr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Arial"/>
            </a:endParaRPr>
          </a:p>
        </p:txBody>
      </p:sp>
      <p:sp>
        <p:nvSpPr>
          <p:cNvPr id="74" name="PlaceHolder 1"/>
          <p:cNvSpPr>
            <a:spLocks noGrp="1"/>
          </p:cNvSpPr>
          <p:nvPr>
            <p:ph type="ftr" idx="20"/>
          </p:nvPr>
        </p:nvSpPr>
        <p:spPr>
          <a:xfrm>
            <a:off x="2898720" y="6356520"/>
            <a:ext cx="3504600" cy="364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&lt;footer&gt;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75" name="PlaceHolder 2"/>
          <p:cNvSpPr>
            <a:spLocks noGrp="1"/>
          </p:cNvSpPr>
          <p:nvPr>
            <p:ph type="sldNum" idx="21"/>
          </p:nvPr>
        </p:nvSpPr>
        <p:spPr>
          <a:xfrm>
            <a:off x="612720" y="6356520"/>
            <a:ext cx="1980360" cy="364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F95BC43C-245F-460B-9A37-E2819A4B7AA4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&lt;number&gt;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76" name="PlaceHolder 3"/>
          <p:cNvSpPr>
            <a:spLocks noGrp="1"/>
          </p:cNvSpPr>
          <p:nvPr>
            <p:ph type="dt" idx="22"/>
          </p:nvPr>
        </p:nvSpPr>
        <p:spPr>
          <a:xfrm>
            <a:off x="6400800" y="6356520"/>
            <a:ext cx="2288520" cy="364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buNone/>
              <a:defRPr b="0" lang="en-US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b="0" lang="en-US" sz="1400" spc="-1" strike="noStrike">
                <a:solidFill>
                  <a:srgbClr val="000000"/>
                </a:solidFill>
                <a:latin typeface="Times New Roman"/>
              </a:rPr>
              <a:t>&lt;date/time&gt;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5" r:id="rId2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0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1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2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3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4.xml"/>
</Relationships>
</file>

<file path=ppt/slides/_rels/slide1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5.xml"/>
</Relationships>
</file>

<file path=ppt/slides/_rels/slide1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6.xml"/>
</Relationships>
</file>

<file path=ppt/slides/_rels/slide1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7.xml"/>
</Relationships>
</file>

<file path=ppt/slides/_rels/slide1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8.xml"/>
</Relationships>
</file>

<file path=ppt/slides/_rels/slide1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9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.xml"/>
</Relationships>
</file>

<file path=ppt/slides/_rels/slide2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0.xml"/>
</Relationships>
</file>

<file path=ppt/slides/_rels/slide21.xml.rels><?xml version="1.0" encoding="UTF-8"?>
<Relationships xmlns="http://schemas.openxmlformats.org/package/2006/relationships"><Relationship Id="rId1" Type="http://schemas.openxmlformats.org/officeDocument/2006/relationships/image" Target="../media/image5.tif"/><Relationship Id="rId2" Type="http://schemas.openxmlformats.org/officeDocument/2006/relationships/slideLayout" Target="../slideLayouts/slideLayout4.xml"/><Relationship Id="rId3" Type="http://schemas.openxmlformats.org/officeDocument/2006/relationships/notesSlide" Target="../notesSlides/notesSlide21.xml"/>
</Relationships>
</file>

<file path=ppt/slides/_rels/slide2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2.xml"/>
</Relationships>
</file>

<file path=ppt/slides/_rels/slide2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3.xml"/>
</Relationships>
</file>

<file path=ppt/slides/_rels/slide2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4.xml"/>
</Relationships>
</file>

<file path=ppt/slides/_rels/slide2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5.xml"/>
</Relationships>
</file>

<file path=ppt/slides/_rels/slide2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6.xml"/>
</Relationships>
</file>

<file path=ppt/slides/_rels/slide2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7.xml"/>
</Relationships>
</file>

<file path=ppt/slides/_rels/slide2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8.xml"/>
</Relationships>
</file>

<file path=ppt/slides/_rels/slide2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9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.xml"/>
</Relationships>
</file>

<file path=ppt/slides/_rels/slide3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0.xml"/>
</Relationships>
</file>

<file path=ppt/slides/_rels/slide3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1.xml"/>
</Relationships>
</file>

<file path=ppt/slides/_rels/slide3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2.xml"/>
</Relationships>
</file>

<file path=ppt/slides/_rels/slide3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3.xml"/>
</Relationships>
</file>

<file path=ppt/slides/_rels/slide3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4.xml"/>
</Relationships>
</file>

<file path=ppt/slides/_rels/slide3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5.xml"/>
</Relationships>
</file>

<file path=ppt/slides/_rels/slide3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6.xml"/>
</Relationships>
</file>

<file path=ppt/slides/_rels/slide3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7.xml"/>
</Relationships>
</file>

<file path=ppt/slides/_rels/slide3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8.xml"/>
</Relationships>
</file>

<file path=ppt/slides/_rels/slide3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9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.xml"/>
</Relationships>
</file>

<file path=ppt/slides/_rels/slide4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0.xml"/>
</Relationships>
</file>

<file path=ppt/slides/_rels/slide4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1.xml"/>
</Relationships>
</file>

<file path=ppt/slides/_rels/slide4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2.xml"/>
</Relationships>
</file>

<file path=ppt/slides/_rels/slide4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3.xml"/>
</Relationships>
</file>

<file path=ppt/slides/_rels/slide4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4.xml"/>
</Relationships>
</file>

<file path=ppt/slides/_rels/slide4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5.xml"/>
</Relationships>
</file>

<file path=ppt/slides/_rels/slide4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6.xml"/>
</Relationships>
</file>

<file path=ppt/slides/_rels/slide4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7.xml"/>
</Relationships>
</file>

<file path=ppt/slides/_rels/slide4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8.xml"/>
</Relationships>
</file>

<file path=ppt/slides/_rels/slide4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9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.xml"/>
</Relationships>
</file>

<file path=ppt/slides/_rels/slide5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0.xml"/>
</Relationships>
</file>

<file path=ppt/slides/_rels/slide5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1.xml"/>
</Relationships>
</file>

<file path=ppt/slides/_rels/slide5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2.xml"/>
</Relationships>
</file>

<file path=ppt/slides/_rels/slide53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slideLayout" Target="../slideLayouts/slideLayout4.xml"/><Relationship Id="rId3" Type="http://schemas.openxmlformats.org/officeDocument/2006/relationships/notesSlide" Target="../notesSlides/notesSlide53.xml"/>
</Relationships>
</file>

<file path=ppt/slides/_rels/slide5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4.xml"/>
</Relationships>
</file>

<file path=ppt/slides/_rels/slide55.xml.rels><?xml version="1.0" encoding="UTF-8"?>
<Relationships xmlns="http://schemas.openxmlformats.org/package/2006/relationships"><Relationship Id="rId1" Type="http://schemas.openxmlformats.org/officeDocument/2006/relationships/image" Target="../media/image7.png"/><Relationship Id="rId2" Type="http://schemas.openxmlformats.org/officeDocument/2006/relationships/slideLayout" Target="../slideLayouts/slideLayout4.xml"/><Relationship Id="rId3" Type="http://schemas.openxmlformats.org/officeDocument/2006/relationships/notesSlide" Target="../notesSlides/notesSlide55.xml"/>
</Relationships>
</file>

<file path=ppt/slides/_rels/slide5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6.xml"/>
</Relationships>
</file>

<file path=ppt/slides/_rels/slide57.xml.rels><?xml version="1.0" encoding="UTF-8"?>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slideLayout" Target="../slideLayouts/slideLayout4.xml"/><Relationship Id="rId3" Type="http://schemas.openxmlformats.org/officeDocument/2006/relationships/notesSlide" Target="../notesSlides/notesSlide57.xml"/>
</Relationships>
</file>

<file path=ppt/slides/_rels/slide5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8.xml"/>
</Relationships>
</file>

<file path=ppt/slides/_rels/slide5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9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6.xml"/>
</Relationships>
</file>

<file path=ppt/slides/_rels/slide60.xml.rels><?xml version="1.0" encoding="UTF-8"?>
<Relationships xmlns="http://schemas.openxmlformats.org/package/2006/relationships"><Relationship Id="rId1" Type="http://schemas.openxmlformats.org/officeDocument/2006/relationships/image" Target="../media/image9.png"/><Relationship Id="rId2" Type="http://schemas.openxmlformats.org/officeDocument/2006/relationships/slideLayout" Target="../slideLayouts/slideLayout4.xml"/><Relationship Id="rId3" Type="http://schemas.openxmlformats.org/officeDocument/2006/relationships/notesSlide" Target="../notesSlides/notesSlide60.xml"/>
</Relationships>
</file>

<file path=ppt/slides/_rels/slide6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61.xml"/>
</Relationships>
</file>

<file path=ppt/slides/_rels/slide6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62.xml"/>
</Relationships>
</file>

<file path=ppt/slides/_rels/slide63.xml.rels><?xml version="1.0" encoding="UTF-8"?>
<Relationships xmlns="http://schemas.openxmlformats.org/package/2006/relationships"><Relationship Id="rId1" Type="http://schemas.openxmlformats.org/officeDocument/2006/relationships/image" Target="../media/image10.png"/><Relationship Id="rId2" Type="http://schemas.openxmlformats.org/officeDocument/2006/relationships/slideLayout" Target="../slideLayouts/slideLayout4.xml"/><Relationship Id="rId3" Type="http://schemas.openxmlformats.org/officeDocument/2006/relationships/notesSlide" Target="../notesSlides/notesSlide63.xml"/>
</Relationships>
</file>

<file path=ppt/slides/_rels/slide6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64.xml"/>
</Relationships>
</file>

<file path=ppt/slides/_rels/slide65.xml.rels><?xml version="1.0" encoding="UTF-8"?>
<Relationships xmlns="http://schemas.openxmlformats.org/package/2006/relationships"><Relationship Id="rId1" Type="http://schemas.openxmlformats.org/officeDocument/2006/relationships/image" Target="../media/image11.png"/><Relationship Id="rId2" Type="http://schemas.openxmlformats.org/officeDocument/2006/relationships/slideLayout" Target="../slideLayouts/slideLayout4.xml"/><Relationship Id="rId3" Type="http://schemas.openxmlformats.org/officeDocument/2006/relationships/notesSlide" Target="../notesSlides/notesSlide65.xml"/>
</Relationships>
</file>

<file path=ppt/slides/_rels/slide6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66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4.xml"/><Relationship Id="rId3" Type="http://schemas.openxmlformats.org/officeDocument/2006/relationships/notesSlide" Target="../notesSlides/notesSlide7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slideLayout" Target="../slideLayouts/slideLayout4.xml"/><Relationship Id="rId3" Type="http://schemas.openxmlformats.org/officeDocument/2006/relationships/notesSlide" Target="../notesSlides/notesSlide8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9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PlaceHolder 1"/>
          <p:cNvSpPr>
            <a:spLocks noGrp="1"/>
          </p:cNvSpPr>
          <p:nvPr>
            <p:ph type="title"/>
          </p:nvPr>
        </p:nvSpPr>
        <p:spPr>
          <a:xfrm>
            <a:off x="442800" y="3557520"/>
            <a:ext cx="7771680" cy="14691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sl-SI" sz="2800" spc="-1" strike="noStrike">
                <a:solidFill>
                  <a:schemeClr val="dk1"/>
                </a:solidFill>
                <a:latin typeface="Franklin Gothic Book"/>
              </a:rPr>
              <a:t>Time and game loop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1" name="PlaceHolder 2"/>
          <p:cNvSpPr>
            <a:spLocks noGrp="1"/>
          </p:cNvSpPr>
          <p:nvPr>
            <p:ph type="subTitle"/>
          </p:nvPr>
        </p:nvSpPr>
        <p:spPr>
          <a:xfrm>
            <a:off x="1785960" y="676440"/>
            <a:ext cx="6400080" cy="17517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rmAutofit/>
          </a:bodyPr>
          <a:p>
            <a:pPr indent="0" algn="r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r>
              <a:rPr b="0" lang="sl-SI" sz="2000" spc="-1" strike="noStrike">
                <a:solidFill>
                  <a:schemeClr val="dk2"/>
                </a:solidFill>
                <a:latin typeface="Franklin Gothic Book"/>
              </a:rPr>
              <a:t>3D Game Development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2" name="Podnaslov 2"/>
          <p:cNvSpPr/>
          <p:nvPr/>
        </p:nvSpPr>
        <p:spPr>
          <a:xfrm>
            <a:off x="1071720" y="5214960"/>
            <a:ext cx="7143120" cy="823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100000"/>
              </a:lnSpc>
              <a:spcBef>
                <a:spcPts val="360"/>
              </a:spcBef>
            </a:pPr>
            <a:r>
              <a:rPr b="0" lang="sl-SI" sz="1800" spc="-1" strike="noStrike">
                <a:solidFill>
                  <a:srgbClr val="898989"/>
                </a:solidFill>
                <a:latin typeface="Arial"/>
              </a:rPr>
              <a:t>Jernej Vičič   </a:t>
            </a:r>
            <a:r>
              <a:rPr b="0" lang="sl-SI" sz="1800" spc="-1" strike="noStrike">
                <a:solidFill>
                  <a:srgbClr val="898989"/>
                </a:solidFill>
                <a:latin typeface="Arial"/>
              </a:rPr>
              <a:t>	</a:t>
            </a:r>
            <a:r>
              <a:rPr b="0" lang="sl-SI" sz="1800" spc="-1" strike="noStrike">
                <a:solidFill>
                  <a:srgbClr val="898989"/>
                </a:solidFill>
                <a:latin typeface="Arial"/>
              </a:rPr>
              <a:t>	</a:t>
            </a:r>
            <a:r>
              <a:rPr b="0" lang="sl-SI" sz="1800" spc="-1" strike="noStrike">
                <a:solidFill>
                  <a:srgbClr val="898989"/>
                </a:solidFill>
                <a:latin typeface="Arial"/>
              </a:rPr>
              <a:t>	</a:t>
            </a:r>
            <a:r>
              <a:rPr b="0" lang="sl-SI" sz="1800" spc="-1" strike="noStrike">
                <a:solidFill>
                  <a:srgbClr val="898989"/>
                </a:solidFill>
                <a:latin typeface="Arial"/>
              </a:rPr>
              <a:t>	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8880" cy="9900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3200" spc="-1" strike="noStrike">
                <a:solidFill>
                  <a:schemeClr val="dk2"/>
                </a:solidFill>
                <a:latin typeface="Franklin Gothic Book"/>
              </a:rPr>
              <a:t>Game loop – game logic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6" name="PlaceHolder 2"/>
          <p:cNvSpPr>
            <a:spLocks noGrp="1"/>
          </p:cNvSpPr>
          <p:nvPr>
            <p:ph type="sldNum" idx="51"/>
          </p:nvPr>
        </p:nvSpPr>
        <p:spPr>
          <a:xfrm>
            <a:off x="612720" y="6356520"/>
            <a:ext cx="1980360" cy="364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FBBF196E-2A45-4F73-9CED-42094C94333B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1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47" name="PlaceHolder 3"/>
          <p:cNvSpPr>
            <a:spLocks noGrp="1"/>
          </p:cNvSpPr>
          <p:nvPr>
            <p:ph/>
          </p:nvPr>
        </p:nvSpPr>
        <p:spPr>
          <a:xfrm>
            <a:off x="457200" y="1219320"/>
            <a:ext cx="8228880" cy="4936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chemeClr val="dk1"/>
                </a:solidFill>
                <a:latin typeface="Arial"/>
              </a:rPr>
              <a:t>refresh world data: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en-US" sz="2300" spc="-1" strike="noStrike">
                <a:solidFill>
                  <a:schemeClr val="dk2"/>
                </a:solidFill>
                <a:latin typeface="Arial"/>
              </a:rPr>
              <a:t>static elements: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lvl="2" marL="822240" indent="-228600">
              <a:lnSpc>
                <a:spcPct val="100000"/>
              </a:lnSpc>
              <a:spcBef>
                <a:spcPts val="499"/>
              </a:spcBef>
              <a:buClr>
                <a:srgbClr val="bcbcbc"/>
              </a:buClr>
              <a:buSzPct val="76000"/>
              <a:buFont typeface="Wingdings 3" charset="2"/>
              <a:buChar char=""/>
            </a:pPr>
            <a:r>
              <a:rPr b="0" lang="en-US" sz="2000" spc="-1" strike="noStrike">
                <a:solidFill>
                  <a:schemeClr val="dk1"/>
                </a:solidFill>
                <a:latin typeface="Arial"/>
              </a:rPr>
              <a:t>optimized by selecting the area of interest logic,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en-US" sz="2300" spc="-1" strike="noStrike">
                <a:solidFill>
                  <a:schemeClr val="dk2"/>
                </a:solidFill>
                <a:latin typeface="Arial"/>
              </a:rPr>
              <a:t>elements controlled by the game logic (dynamic elements):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lvl="2" marL="822240" indent="-228600">
              <a:lnSpc>
                <a:spcPct val="100000"/>
              </a:lnSpc>
              <a:spcBef>
                <a:spcPts val="499"/>
              </a:spcBef>
              <a:buClr>
                <a:srgbClr val="bcbcbc"/>
              </a:buClr>
              <a:buSzPct val="76000"/>
              <a:buFont typeface="Wingdings 3" charset="2"/>
              <a:buChar char=""/>
            </a:pPr>
            <a:r>
              <a:rPr b="0" lang="en-US" sz="2000" spc="-1" strike="noStrike">
                <a:solidFill>
                  <a:schemeClr val="dk1"/>
                </a:solidFill>
                <a:latin typeface="Arial"/>
              </a:rPr>
              <a:t>sorted by relevance (LOD),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lvl="2" marL="822240" indent="-228600">
              <a:lnSpc>
                <a:spcPct val="100000"/>
              </a:lnSpc>
              <a:spcBef>
                <a:spcPts val="499"/>
              </a:spcBef>
              <a:buClr>
                <a:srgbClr val="bcbcbc"/>
              </a:buClr>
              <a:buSzPct val="76000"/>
              <a:buFont typeface="Wingdings 3" charset="2"/>
              <a:buChar char=""/>
            </a:pPr>
            <a:r>
              <a:rPr b="0" lang="en-US" sz="2000" spc="-1" strike="noStrike">
                <a:solidFill>
                  <a:schemeClr val="dk1"/>
                </a:solidFill>
                <a:latin typeface="Arial"/>
              </a:rPr>
              <a:t>update the status.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en-US" sz="2300" spc="-1" strike="noStrike">
                <a:solidFill>
                  <a:schemeClr val="dk2"/>
                </a:solidFill>
                <a:latin typeface="Arial"/>
              </a:rPr>
              <a:t>elements managed by AI (complex behavior):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lvl="2" marL="822240" indent="-228600">
              <a:lnSpc>
                <a:spcPct val="100000"/>
              </a:lnSpc>
              <a:spcBef>
                <a:spcPts val="499"/>
              </a:spcBef>
              <a:buClr>
                <a:srgbClr val="bcbcbc"/>
              </a:buClr>
              <a:buSzPct val="76000"/>
              <a:buFont typeface="Wingdings 3" charset="2"/>
              <a:buChar char=""/>
            </a:pPr>
            <a:r>
              <a:rPr b="0" lang="en-US" sz="2000" spc="-1" strike="noStrike">
                <a:solidFill>
                  <a:schemeClr val="dk1"/>
                </a:solidFill>
                <a:latin typeface="Arial"/>
              </a:rPr>
              <a:t>sorted by relevance (LOD),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lvl="2" marL="822240" indent="-228600">
              <a:lnSpc>
                <a:spcPct val="100000"/>
              </a:lnSpc>
              <a:spcBef>
                <a:spcPts val="499"/>
              </a:spcBef>
              <a:buClr>
                <a:srgbClr val="bcbcbc"/>
              </a:buClr>
              <a:buSzPct val="76000"/>
              <a:buFont typeface="Wingdings 3" charset="2"/>
              <a:buChar char=""/>
            </a:pPr>
            <a:r>
              <a:rPr b="0" lang="en-US" sz="2000" spc="-1" strike="noStrike">
                <a:solidFill>
                  <a:schemeClr val="dk1"/>
                </a:solidFill>
                <a:latin typeface="Arial"/>
              </a:rPr>
              <a:t>aware of the internal state,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lvl="2" marL="822240" indent="-228600">
              <a:lnSpc>
                <a:spcPct val="100000"/>
              </a:lnSpc>
              <a:spcBef>
                <a:spcPts val="499"/>
              </a:spcBef>
              <a:buClr>
                <a:srgbClr val="bcbcbc"/>
              </a:buClr>
              <a:buSzPct val="76000"/>
              <a:buFont typeface="Wingdings 3" charset="2"/>
              <a:buChar char=""/>
            </a:pPr>
            <a:r>
              <a:rPr b="0" lang="en-US" sz="2000" spc="-1" strike="noStrike">
                <a:solidFill>
                  <a:schemeClr val="dk1"/>
                </a:solidFill>
                <a:latin typeface="Arial"/>
              </a:rPr>
              <a:t>decision making and enforcement of rules.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8" name="PlaceHolder 4"/>
          <p:cNvSpPr>
            <a:spLocks noGrp="1"/>
          </p:cNvSpPr>
          <p:nvPr>
            <p:ph type="ftr" idx="52"/>
          </p:nvPr>
        </p:nvSpPr>
        <p:spPr>
          <a:xfrm>
            <a:off x="2627280" y="6356520"/>
            <a:ext cx="6047640" cy="364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Development,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8880" cy="9900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3200" spc="-1" strike="noStrike">
                <a:solidFill>
                  <a:schemeClr val="dk2"/>
                </a:solidFill>
                <a:latin typeface="Franklin Gothic Book"/>
              </a:rPr>
              <a:t>Rendering loop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0" name="PlaceHolder 2"/>
          <p:cNvSpPr>
            <a:spLocks noGrp="1"/>
          </p:cNvSpPr>
          <p:nvPr>
            <p:ph type="sldNum" idx="53"/>
          </p:nvPr>
        </p:nvSpPr>
        <p:spPr>
          <a:xfrm>
            <a:off x="612720" y="6356520"/>
            <a:ext cx="1980360" cy="364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4DB38CDE-107B-4AD5-A4F6-D12C570000CA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1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51" name="PlaceHolder 3"/>
          <p:cNvSpPr>
            <a:spLocks noGrp="1"/>
          </p:cNvSpPr>
          <p:nvPr>
            <p:ph/>
          </p:nvPr>
        </p:nvSpPr>
        <p:spPr>
          <a:xfrm>
            <a:off x="457200" y="1219320"/>
            <a:ext cx="8228880" cy="12009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-272880">
              <a:lnSpc>
                <a:spcPct val="15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The illusion of movement is achieved with the high frequency of the rendering loop.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2" name="Ograda vsebine 5"/>
          <p:cNvSpPr/>
          <p:nvPr/>
        </p:nvSpPr>
        <p:spPr>
          <a:xfrm>
            <a:off x="446040" y="2421000"/>
            <a:ext cx="8228880" cy="3887640"/>
          </a:xfrm>
          <a:prstGeom prst="rect">
            <a:avLst/>
          </a:prstGeom>
          <a:solidFill>
            <a:schemeClr val="accent3">
              <a:lumMod val="60000"/>
              <a:lumOff val="40000"/>
              <a:alpha val="32000"/>
            </a:scheme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0" lIns="90000" rIns="90000" tIns="45000" bIns="45000" anchor="t">
            <a:noAutofit/>
          </a:bodyPr>
          <a:p>
            <a:pPr>
              <a:lnSpc>
                <a:spcPct val="100000"/>
              </a:lnSpc>
              <a:spcBef>
                <a:spcPts val="601"/>
              </a:spcBef>
              <a:tabLst>
                <a:tab algn="l" pos="0"/>
              </a:tabLst>
            </a:pPr>
            <a:r>
              <a:rPr b="1" lang="en-US" sz="1800" spc="-1" strike="noStrike">
                <a:solidFill>
                  <a:schemeClr val="dk1"/>
                </a:solidFill>
                <a:latin typeface="Courier New"/>
                <a:ea typeface="Courier New"/>
              </a:rPr>
              <a:t>while (!quit) { 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spcBef>
                <a:spcPts val="601"/>
              </a:spcBef>
              <a:tabLst>
                <a:tab algn="l" pos="0"/>
              </a:tabLst>
            </a:pPr>
            <a:r>
              <a:rPr b="1" lang="en-US" sz="1800" spc="-1" strike="noStrike">
                <a:solidFill>
                  <a:schemeClr val="dk1"/>
                </a:solidFill>
                <a:latin typeface="Courier New"/>
                <a:ea typeface="Courier New"/>
              </a:rPr>
              <a:t>  </a:t>
            </a:r>
            <a:r>
              <a:rPr b="1" lang="en-US" sz="1800" spc="-1" strike="noStrike">
                <a:solidFill>
                  <a:schemeClr val="dk1"/>
                </a:solidFill>
                <a:latin typeface="Courier New"/>
                <a:ea typeface="Courier New"/>
              </a:rPr>
              <a:t>// fix the camera view according to input or path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spcBef>
                <a:spcPts val="601"/>
              </a:spcBef>
              <a:tabLst>
                <a:tab algn="l" pos="0"/>
              </a:tabLst>
            </a:pPr>
            <a:r>
              <a:rPr b="1" lang="en-US" sz="1800" spc="-1" strike="noStrike">
                <a:solidFill>
                  <a:schemeClr val="dk1"/>
                </a:solidFill>
                <a:latin typeface="Courier New"/>
                <a:ea typeface="Courier New"/>
              </a:rPr>
              <a:t>  </a:t>
            </a:r>
            <a:r>
              <a:rPr b="1" lang="en-US" sz="1800" spc="-1" strike="noStrike">
                <a:solidFill>
                  <a:schemeClr val="dk1"/>
                </a:solidFill>
                <a:latin typeface="Courier New"/>
                <a:ea typeface="Courier New"/>
              </a:rPr>
              <a:t>updateCamera(); 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spcBef>
                <a:spcPts val="601"/>
              </a:spcBef>
              <a:tabLst>
                <a:tab algn="l" pos="0"/>
              </a:tabLst>
            </a:pPr>
            <a:r>
              <a:rPr b="1" lang="en-US" sz="1800" spc="-1" strike="noStrike">
                <a:solidFill>
                  <a:schemeClr val="dk1"/>
                </a:solidFill>
                <a:latin typeface="Courier New"/>
                <a:ea typeface="Courier New"/>
              </a:rPr>
              <a:t>  </a:t>
            </a:r>
            <a:r>
              <a:rPr b="1" lang="en-US" sz="1800" spc="-1" strike="noStrike">
                <a:solidFill>
                  <a:schemeClr val="dk1"/>
                </a:solidFill>
                <a:latin typeface="Courier New"/>
                <a:ea typeface="Courier New"/>
              </a:rPr>
              <a:t>// update scene graph (position/orientation of objects) 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spcBef>
                <a:spcPts val="601"/>
              </a:spcBef>
              <a:tabLst>
                <a:tab algn="l" pos="0"/>
              </a:tabLst>
            </a:pPr>
            <a:r>
              <a:rPr b="1" lang="en-US" sz="1800" spc="-1" strike="noStrike">
                <a:solidFill>
                  <a:schemeClr val="dk1"/>
                </a:solidFill>
                <a:latin typeface="Courier New"/>
                <a:ea typeface="Courier New"/>
              </a:rPr>
              <a:t>  </a:t>
            </a:r>
            <a:r>
              <a:rPr b="1" lang="en-US" sz="1800" spc="-1" strike="noStrike">
                <a:solidFill>
                  <a:schemeClr val="dk1"/>
                </a:solidFill>
                <a:latin typeface="Courier New"/>
                <a:ea typeface="Courier New"/>
              </a:rPr>
              <a:t>updateSceneGraph();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spcBef>
                <a:spcPts val="601"/>
              </a:spcBef>
              <a:tabLst>
                <a:tab algn="l" pos="0"/>
              </a:tabLst>
            </a:pPr>
            <a:r>
              <a:rPr b="1" lang="en-US" sz="1800" spc="-1" strike="noStrike">
                <a:solidFill>
                  <a:schemeClr val="dk1"/>
                </a:solidFill>
                <a:latin typeface="Courier New"/>
                <a:ea typeface="Courier New"/>
              </a:rPr>
              <a:t>  </a:t>
            </a:r>
            <a:r>
              <a:rPr b="1" lang="en-US" sz="1800" spc="-1" strike="noStrike">
                <a:solidFill>
                  <a:schemeClr val="dk1"/>
                </a:solidFill>
                <a:latin typeface="Courier New"/>
                <a:ea typeface="Courier New"/>
              </a:rPr>
              <a:t>// Render the scene in “Back Buffer”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spcBef>
                <a:spcPts val="601"/>
              </a:spcBef>
              <a:tabLst>
                <a:tab algn="l" pos="0"/>
              </a:tabLst>
            </a:pPr>
            <a:r>
              <a:rPr b="1" lang="en-US" sz="1800" spc="-1" strike="noStrike">
                <a:solidFill>
                  <a:schemeClr val="dk1"/>
                </a:solidFill>
                <a:latin typeface="Courier New"/>
                <a:ea typeface="Courier New"/>
              </a:rPr>
              <a:t>  </a:t>
            </a:r>
            <a:r>
              <a:rPr b="1" lang="en-US" sz="1800" spc="-1" strike="noStrike">
                <a:solidFill>
                  <a:schemeClr val="dk1"/>
                </a:solidFill>
                <a:latin typeface="Courier New"/>
                <a:ea typeface="Courier New"/>
              </a:rPr>
              <a:t>renderScene();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spcBef>
                <a:spcPts val="601"/>
              </a:spcBef>
              <a:tabLst>
                <a:tab algn="l" pos="0"/>
              </a:tabLst>
            </a:pPr>
            <a:r>
              <a:rPr b="1" lang="en-US" sz="1800" spc="-1" strike="noStrike">
                <a:solidFill>
                  <a:schemeClr val="dk1"/>
                </a:solidFill>
                <a:latin typeface="Courier New"/>
                <a:ea typeface="Courier New"/>
              </a:rPr>
              <a:t>  </a:t>
            </a:r>
            <a:r>
              <a:rPr b="1" lang="en-US" sz="1800" spc="-1" strike="noStrike">
                <a:solidFill>
                  <a:schemeClr val="dk1"/>
                </a:solidFill>
                <a:latin typeface="Courier New"/>
                <a:ea typeface="Courier New"/>
              </a:rPr>
              <a:t>// swap “Back Buffer” and Front Bufferjem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spcBef>
                <a:spcPts val="601"/>
              </a:spcBef>
              <a:tabLst>
                <a:tab algn="l" pos="0"/>
              </a:tabLst>
            </a:pPr>
            <a:r>
              <a:rPr b="1" lang="en-US" sz="1800" spc="-1" strike="noStrike">
                <a:solidFill>
                  <a:schemeClr val="dk1"/>
                </a:solidFill>
                <a:latin typeface="Courier New"/>
                <a:ea typeface="Courier New"/>
              </a:rPr>
              <a:t>  </a:t>
            </a:r>
            <a:r>
              <a:rPr b="1" lang="en-US" sz="1800" spc="-1" strike="noStrike">
                <a:solidFill>
                  <a:schemeClr val="dk1"/>
                </a:solidFill>
                <a:latin typeface="Courier New"/>
                <a:ea typeface="Courier New"/>
              </a:rPr>
              <a:t>swapBuffers(); 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spcBef>
                <a:spcPts val="601"/>
              </a:spcBef>
              <a:tabLst>
                <a:tab algn="l" pos="0"/>
              </a:tabLst>
            </a:pPr>
            <a:r>
              <a:rPr b="1" lang="en-US" sz="1800" spc="-1" strike="noStrike">
                <a:solidFill>
                  <a:schemeClr val="dk1"/>
                </a:solidFill>
                <a:latin typeface="Courier New"/>
                <a:ea typeface="Courier New"/>
              </a:rPr>
              <a:t>}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3" name="PlaceHolder 4"/>
          <p:cNvSpPr>
            <a:spLocks noGrp="1"/>
          </p:cNvSpPr>
          <p:nvPr>
            <p:ph type="ftr" idx="54"/>
          </p:nvPr>
        </p:nvSpPr>
        <p:spPr>
          <a:xfrm>
            <a:off x="2627280" y="6356520"/>
            <a:ext cx="6047640" cy="364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Development,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8880" cy="9900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3200" spc="-1" strike="noStrike">
                <a:solidFill>
                  <a:schemeClr val="dk2"/>
                </a:solidFill>
                <a:latin typeface="Franklin Gothic Book"/>
              </a:rPr>
              <a:t>Game loop – real-time constraints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5" name="PlaceHolder 2"/>
          <p:cNvSpPr>
            <a:spLocks noGrp="1"/>
          </p:cNvSpPr>
          <p:nvPr>
            <p:ph type="sldNum" idx="55"/>
          </p:nvPr>
        </p:nvSpPr>
        <p:spPr>
          <a:xfrm>
            <a:off x="612720" y="6356520"/>
            <a:ext cx="1980360" cy="364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B11CAB0F-BFC7-4604-8A37-B910C41C8104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1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56" name="PlaceHolder 3"/>
          <p:cNvSpPr>
            <a:spLocks noGrp="1"/>
          </p:cNvSpPr>
          <p:nvPr>
            <p:ph/>
          </p:nvPr>
        </p:nvSpPr>
        <p:spPr>
          <a:xfrm>
            <a:off x="457200" y="1219320"/>
            <a:ext cx="8228880" cy="4936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-272880">
              <a:lnSpc>
                <a:spcPct val="15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we have to display graphics with at least 30 FPS (motion illusion),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5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the frequency of other systems may vary: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5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AI (~ 10), input (~ 40), sound (~ 50), stereovision (~ 60), physics (~ 100), haptic feedback (~ 3k),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lvl="2" marL="822240" indent="-228600">
              <a:lnSpc>
                <a:spcPct val="150000"/>
              </a:lnSpc>
              <a:spcBef>
                <a:spcPts val="499"/>
              </a:spcBef>
              <a:buClr>
                <a:srgbClr val="bcbcbc"/>
              </a:buClr>
              <a:buSzPct val="76000"/>
              <a:buFont typeface="Wingdings 3" charset="2"/>
              <a:buChar char=""/>
            </a:pPr>
            <a:r>
              <a:rPr b="0" lang="sl-SI" sz="2000" spc="-1" strike="noStrike">
                <a:solidFill>
                  <a:schemeClr val="dk1"/>
                </a:solidFill>
                <a:latin typeface="Arial"/>
              </a:rPr>
              <a:t>some need synchronization (physics and graphics),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5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engine services all these subsystems: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lvl="2" marL="822240" indent="-228600">
              <a:lnSpc>
                <a:spcPct val="150000"/>
              </a:lnSpc>
              <a:spcBef>
                <a:spcPts val="499"/>
              </a:spcBef>
              <a:buClr>
                <a:srgbClr val="bcbcbc"/>
              </a:buClr>
              <a:buSzPct val="76000"/>
              <a:buFont typeface="Wingdings 3" charset="2"/>
              <a:buChar char=""/>
            </a:pPr>
            <a:r>
              <a:rPr b="0" lang="sl-SI" sz="2000" spc="-1" strike="noStrike">
                <a:solidFill>
                  <a:schemeClr val="dk1"/>
                </a:solidFill>
                <a:latin typeface="Arial"/>
              </a:rPr>
              <a:t>game loop calls the components in the right time.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7" name="PlaceHolder 4"/>
          <p:cNvSpPr>
            <a:spLocks noGrp="1"/>
          </p:cNvSpPr>
          <p:nvPr>
            <p:ph type="ftr" idx="56"/>
          </p:nvPr>
        </p:nvSpPr>
        <p:spPr>
          <a:xfrm>
            <a:off x="2627280" y="6356520"/>
            <a:ext cx="6047640" cy="364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Development,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8880" cy="9900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3200" spc="-1" strike="noStrike">
                <a:solidFill>
                  <a:schemeClr val="dk2"/>
                </a:solidFill>
                <a:latin typeface="Franklin Gothic Book"/>
              </a:rPr>
              <a:t>Game loop styles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9" name="PlaceHolder 2"/>
          <p:cNvSpPr>
            <a:spLocks noGrp="1"/>
          </p:cNvSpPr>
          <p:nvPr>
            <p:ph type="sldNum" idx="57"/>
          </p:nvPr>
        </p:nvSpPr>
        <p:spPr>
          <a:xfrm>
            <a:off x="612720" y="6356520"/>
            <a:ext cx="1980360" cy="364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4DA0C57D-224A-4AE8-9F6E-ECB435E36E85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1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60" name="PlaceHolder 3"/>
          <p:cNvSpPr>
            <a:spLocks noGrp="1"/>
          </p:cNvSpPr>
          <p:nvPr>
            <p:ph type="ftr" idx="58"/>
          </p:nvPr>
        </p:nvSpPr>
        <p:spPr>
          <a:xfrm>
            <a:off x="2627280" y="6356520"/>
            <a:ext cx="6047640" cy="364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Development,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61" name="Content Placeholder 3"/>
          <p:cNvSpPr/>
          <p:nvPr/>
        </p:nvSpPr>
        <p:spPr>
          <a:xfrm>
            <a:off x="457200" y="1371600"/>
            <a:ext cx="7695360" cy="4296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marL="343080" indent="-343080" defTabSz="914400">
              <a:lnSpc>
                <a:spcPct val="100000"/>
              </a:lnSpc>
              <a:spcBef>
                <a:spcPts val="479"/>
              </a:spcBef>
              <a:buClr>
                <a:srgbClr val="808080"/>
              </a:buClr>
              <a:buFont typeface="Arial"/>
              <a:buChar char="•"/>
            </a:pPr>
            <a:r>
              <a:rPr b="0" lang="en-US" sz="2400" spc="-1" strike="noStrike">
                <a:solidFill>
                  <a:srgbClr val="000000"/>
                </a:solidFill>
                <a:latin typeface="Century Gothic"/>
              </a:rPr>
              <a:t>Windows message pump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 marL="1197000" indent="-343080" defTabSz="914400">
              <a:lnSpc>
                <a:spcPct val="100000"/>
              </a:lnSpc>
              <a:spcBef>
                <a:spcPts val="320"/>
              </a:spcBef>
              <a:tabLst>
                <a:tab algn="l" pos="0"/>
              </a:tabLst>
            </a:pPr>
            <a:endParaRPr b="0" lang="en-US" sz="1600" spc="-1" strike="noStrike">
              <a:solidFill>
                <a:srgbClr val="000000"/>
              </a:solidFill>
              <a:latin typeface="Arial"/>
            </a:endParaRPr>
          </a:p>
          <a:p>
            <a:pPr marL="1197000" indent="-343080" defTabSz="914400">
              <a:lnSpc>
                <a:spcPct val="100000"/>
              </a:lnSpc>
              <a:spcBef>
                <a:spcPts val="320"/>
              </a:spcBef>
              <a:tabLst>
                <a:tab algn="l" pos="0"/>
              </a:tabLst>
            </a:pPr>
            <a:r>
              <a:rPr b="1" lang="en-US" sz="1600" spc="-1" strike="noStrike">
                <a:solidFill>
                  <a:srgbClr val="000000"/>
                </a:solidFill>
                <a:latin typeface="Courier new"/>
              </a:rPr>
              <a:t>while</a:t>
            </a:r>
            <a:r>
              <a:rPr b="0" lang="en-US" sz="1600" spc="-1" strike="noStrike">
                <a:solidFill>
                  <a:srgbClr val="000000"/>
                </a:solidFill>
                <a:latin typeface="Courier new"/>
              </a:rPr>
              <a:t>(true){</a:t>
            </a:r>
            <a:endParaRPr b="0" lang="en-US" sz="1600" spc="-1" strike="noStrike">
              <a:solidFill>
                <a:srgbClr val="000000"/>
              </a:solidFill>
              <a:latin typeface="Arial"/>
            </a:endParaRPr>
          </a:p>
          <a:p>
            <a:pPr marL="1197000" indent="-343080" defTabSz="914400">
              <a:lnSpc>
                <a:spcPct val="100000"/>
              </a:lnSpc>
              <a:spcBef>
                <a:spcPts val="281"/>
              </a:spcBef>
              <a:tabLst>
                <a:tab algn="l" pos="0"/>
              </a:tabLst>
            </a:pPr>
            <a:r>
              <a:rPr b="0" lang="en-US" sz="14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14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1400" spc="-1" strike="noStrike">
                <a:solidFill>
                  <a:srgbClr val="000000"/>
                </a:solidFill>
                <a:latin typeface="Courier new"/>
              </a:rPr>
              <a:t>MSG msg;</a:t>
            </a:r>
            <a:endParaRPr b="0" lang="en-US" sz="1400" spc="-1" strike="noStrike">
              <a:solidFill>
                <a:srgbClr val="000000"/>
              </a:solidFill>
              <a:latin typeface="Arial"/>
            </a:endParaRPr>
          </a:p>
          <a:p>
            <a:pPr marL="1197000" indent="-343080" defTabSz="914400">
              <a:lnSpc>
                <a:spcPct val="100000"/>
              </a:lnSpc>
              <a:spcBef>
                <a:spcPts val="281"/>
              </a:spcBef>
              <a:tabLst>
                <a:tab algn="l" pos="0"/>
              </a:tabLst>
            </a:pPr>
            <a:r>
              <a:rPr b="0" lang="en-US" sz="14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14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1" lang="en-US" sz="1400" spc="-1" strike="noStrike">
                <a:solidFill>
                  <a:srgbClr val="000000"/>
                </a:solidFill>
                <a:latin typeface="Courier new"/>
              </a:rPr>
              <a:t>while</a:t>
            </a:r>
            <a:r>
              <a:rPr b="0" lang="en-US" sz="1400" spc="-1" strike="noStrike">
                <a:solidFill>
                  <a:srgbClr val="000000"/>
                </a:solidFill>
                <a:latin typeface="Courier new"/>
              </a:rPr>
              <a:t>(</a:t>
            </a:r>
            <a:r>
              <a:rPr b="1" lang="en-US" sz="1400" spc="-1" strike="noStrike">
                <a:solidFill>
                  <a:srgbClr val="000000"/>
                </a:solidFill>
                <a:latin typeface="Courier new"/>
              </a:rPr>
              <a:t>PeekMessage</a:t>
            </a:r>
            <a:r>
              <a:rPr b="0" lang="en-US" sz="1400" spc="-1" strike="noStrike">
                <a:solidFill>
                  <a:srgbClr val="000000"/>
                </a:solidFill>
                <a:latin typeface="Courier new"/>
              </a:rPr>
              <a:t>(&amp;msg, NULL, 0, 0) &gt; 0){</a:t>
            </a:r>
            <a:endParaRPr b="0" lang="en-US" sz="1400" spc="-1" strike="noStrike">
              <a:solidFill>
                <a:srgbClr val="000000"/>
              </a:solidFill>
              <a:latin typeface="Arial"/>
            </a:endParaRPr>
          </a:p>
          <a:p>
            <a:pPr marL="1197000" indent="-343080" defTabSz="914400">
              <a:lnSpc>
                <a:spcPct val="100000"/>
              </a:lnSpc>
              <a:spcBef>
                <a:spcPts val="320"/>
              </a:spcBef>
              <a:tabLst>
                <a:tab algn="l" pos="0"/>
              </a:tabLst>
            </a:pPr>
            <a:r>
              <a:rPr b="0" lang="en-US" sz="16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16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16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1" lang="en-US" sz="1600" spc="-1" strike="noStrike">
                <a:solidFill>
                  <a:srgbClr val="000000"/>
                </a:solidFill>
                <a:latin typeface="Courier new"/>
              </a:rPr>
              <a:t>TranslateMessage</a:t>
            </a:r>
            <a:r>
              <a:rPr b="0" lang="en-US" sz="1600" spc="-1" strike="noStrike">
                <a:solidFill>
                  <a:srgbClr val="000000"/>
                </a:solidFill>
                <a:latin typeface="Courier new"/>
              </a:rPr>
              <a:t>(&amp;msg);</a:t>
            </a:r>
            <a:endParaRPr b="0" lang="en-US" sz="1600" spc="-1" strike="noStrike">
              <a:solidFill>
                <a:srgbClr val="000000"/>
              </a:solidFill>
              <a:latin typeface="Arial"/>
            </a:endParaRPr>
          </a:p>
          <a:p>
            <a:pPr marL="1197000" indent="-343080" defTabSz="914400">
              <a:lnSpc>
                <a:spcPct val="100000"/>
              </a:lnSpc>
              <a:spcBef>
                <a:spcPts val="320"/>
              </a:spcBef>
              <a:tabLst>
                <a:tab algn="l" pos="0"/>
              </a:tabLst>
            </a:pPr>
            <a:r>
              <a:rPr b="0" lang="en-US" sz="16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16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16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1" lang="en-US" sz="1600" spc="-1" strike="noStrike">
                <a:solidFill>
                  <a:srgbClr val="000000"/>
                </a:solidFill>
                <a:latin typeface="Courier new"/>
              </a:rPr>
              <a:t>DispatchMessage</a:t>
            </a:r>
            <a:r>
              <a:rPr b="0" lang="en-US" sz="1600" spc="-1" strike="noStrike">
                <a:solidFill>
                  <a:srgbClr val="000000"/>
                </a:solidFill>
                <a:latin typeface="Courier new"/>
              </a:rPr>
              <a:t>(&amp;msg);</a:t>
            </a:r>
            <a:endParaRPr b="0" lang="en-US" sz="1600" spc="-1" strike="noStrike">
              <a:solidFill>
                <a:srgbClr val="000000"/>
              </a:solidFill>
              <a:latin typeface="Arial"/>
            </a:endParaRPr>
          </a:p>
          <a:p>
            <a:pPr marL="1197000" indent="-343080" defTabSz="914400">
              <a:lnSpc>
                <a:spcPct val="100000"/>
              </a:lnSpc>
              <a:spcBef>
                <a:spcPts val="281"/>
              </a:spcBef>
              <a:tabLst>
                <a:tab algn="l" pos="0"/>
              </a:tabLst>
            </a:pPr>
            <a:r>
              <a:rPr b="0" lang="en-US" sz="14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1400" spc="-1" strike="noStrike">
                <a:solidFill>
                  <a:srgbClr val="000000"/>
                </a:solidFill>
                <a:latin typeface="Courier new"/>
              </a:rPr>
              <a:t>}</a:t>
            </a:r>
            <a:endParaRPr b="0" lang="en-US" sz="1400" spc="-1" strike="noStrike">
              <a:solidFill>
                <a:srgbClr val="000000"/>
              </a:solidFill>
              <a:latin typeface="Arial"/>
            </a:endParaRPr>
          </a:p>
          <a:p>
            <a:pPr marL="1197000" indent="-343080" defTabSz="914400">
              <a:lnSpc>
                <a:spcPct val="100000"/>
              </a:lnSpc>
              <a:spcBef>
                <a:spcPts val="281"/>
              </a:spcBef>
              <a:tabLst>
                <a:tab algn="l" pos="0"/>
              </a:tabLst>
            </a:pPr>
            <a:r>
              <a:rPr b="0" lang="en-US" sz="14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1" lang="en-US" sz="1400" spc="-1" strike="noStrike">
                <a:solidFill>
                  <a:srgbClr val="000000"/>
                </a:solidFill>
                <a:latin typeface="Courier new"/>
              </a:rPr>
              <a:t>RunOneIterationOfGameLoop</a:t>
            </a:r>
            <a:r>
              <a:rPr b="0" lang="en-US" sz="1400" spc="-1" strike="noStrike">
                <a:solidFill>
                  <a:srgbClr val="000000"/>
                </a:solidFill>
                <a:latin typeface="Courier new"/>
              </a:rPr>
              <a:t>();</a:t>
            </a:r>
            <a:endParaRPr b="0" lang="en-US" sz="1400" spc="-1" strike="noStrike">
              <a:solidFill>
                <a:srgbClr val="000000"/>
              </a:solidFill>
              <a:latin typeface="Arial"/>
            </a:endParaRPr>
          </a:p>
          <a:p>
            <a:pPr marL="1197000" indent="-343080" defTabSz="914400">
              <a:lnSpc>
                <a:spcPct val="100000"/>
              </a:lnSpc>
              <a:spcBef>
                <a:spcPts val="320"/>
              </a:spcBef>
              <a:tabLst>
                <a:tab algn="l" pos="0"/>
              </a:tabLst>
            </a:pPr>
            <a:r>
              <a:rPr b="0" lang="en-US" sz="1600" spc="-1" strike="noStrike">
                <a:solidFill>
                  <a:srgbClr val="000000"/>
                </a:solidFill>
                <a:latin typeface="Courier new"/>
              </a:rPr>
              <a:t>}</a:t>
            </a:r>
            <a:endParaRPr b="0" lang="en-US" sz="1600" spc="-1" strike="noStrike">
              <a:solidFill>
                <a:srgbClr val="000000"/>
              </a:solidFill>
              <a:latin typeface="Arial"/>
            </a:endParaRPr>
          </a:p>
          <a:p>
            <a:pPr marL="1197000" indent="-343080" defTabSz="914400">
              <a:lnSpc>
                <a:spcPct val="100000"/>
              </a:lnSpc>
              <a:spcBef>
                <a:spcPts val="320"/>
              </a:spcBef>
              <a:tabLst>
                <a:tab algn="l" pos="0"/>
              </a:tabLst>
            </a:pPr>
            <a:endParaRPr b="0" lang="en-US" sz="1600" spc="-1" strike="noStrike">
              <a:solidFill>
                <a:srgbClr val="000000"/>
              </a:solidFill>
              <a:latin typeface="Arial"/>
            </a:endParaRPr>
          </a:p>
          <a:p>
            <a:pPr marL="347760" indent="-347760" defTabSz="914400">
              <a:lnSpc>
                <a:spcPct val="100000"/>
              </a:lnSpc>
              <a:spcBef>
                <a:spcPts val="479"/>
              </a:spcBef>
              <a:buClr>
                <a:srgbClr val="808080"/>
              </a:buClr>
              <a:buFont typeface="Arial"/>
              <a:buChar char="•"/>
              <a:tabLst>
                <a:tab algn="l" pos="974880"/>
                <a:tab algn="l" pos="1371600"/>
                <a:tab algn="l" pos="1655640"/>
                <a:tab algn="l" pos="206208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Century Gothic"/>
              </a:rPr>
              <a:t>Messages take precedence – everything else pauses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8880" cy="9900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3200" spc="-1" strike="noStrike">
                <a:solidFill>
                  <a:schemeClr val="dk2"/>
                </a:solidFill>
                <a:latin typeface="Franklin Gothic Book"/>
              </a:rPr>
              <a:t>Callback-driven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3" name="PlaceHolder 2"/>
          <p:cNvSpPr>
            <a:spLocks noGrp="1"/>
          </p:cNvSpPr>
          <p:nvPr>
            <p:ph type="sldNum" idx="59"/>
          </p:nvPr>
        </p:nvSpPr>
        <p:spPr>
          <a:xfrm>
            <a:off x="612720" y="6356520"/>
            <a:ext cx="1980360" cy="364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87ABF92A-18AC-4D1E-95FF-F256A209C5A3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1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64" name="PlaceHolder 3"/>
          <p:cNvSpPr>
            <a:spLocks noGrp="1"/>
          </p:cNvSpPr>
          <p:nvPr>
            <p:ph type="ftr" idx="60"/>
          </p:nvPr>
        </p:nvSpPr>
        <p:spPr>
          <a:xfrm>
            <a:off x="2627280" y="6356520"/>
            <a:ext cx="6047640" cy="364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Development,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65" name="Content Placeholder 4"/>
          <p:cNvSpPr/>
          <p:nvPr/>
        </p:nvSpPr>
        <p:spPr>
          <a:xfrm>
            <a:off x="457200" y="1371600"/>
            <a:ext cx="7695360" cy="4296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marL="343080" indent="-343080" defTabSz="914400">
              <a:lnSpc>
                <a:spcPct val="100000"/>
              </a:lnSpc>
              <a:spcBef>
                <a:spcPts val="479"/>
              </a:spcBef>
              <a:buClr>
                <a:srgbClr val="808080"/>
              </a:buClr>
              <a:buFont typeface="Arial"/>
              <a:buChar char="•"/>
            </a:pPr>
            <a:r>
              <a:rPr b="0" lang="en-US" sz="2400" spc="-1" strike="noStrike">
                <a:solidFill>
                  <a:srgbClr val="000000"/>
                </a:solidFill>
                <a:latin typeface="Century Gothic"/>
              </a:rPr>
              <a:t>Within a game framework, the main loop is provided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 defTabSz="9144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400" spc="-1" strike="noStrike">
                <a:solidFill>
                  <a:srgbClr val="000000"/>
                </a:solidFill>
                <a:latin typeface="Century Gothic"/>
              </a:rPr>
              <a:t>largely empty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 marL="343080" indent="-343080" defTabSz="914400">
              <a:lnSpc>
                <a:spcPct val="100000"/>
              </a:lnSpc>
              <a:spcBef>
                <a:spcPts val="479"/>
              </a:spcBef>
              <a:buClr>
                <a:srgbClr val="808080"/>
              </a:buClr>
              <a:buFont typeface="Arial"/>
              <a:buChar char="•"/>
            </a:pPr>
            <a:r>
              <a:rPr b="0" lang="en-US" sz="2400" spc="-1" strike="noStrike">
                <a:solidFill>
                  <a:srgbClr val="000000"/>
                </a:solidFill>
                <a:latin typeface="Century Gothic"/>
              </a:rPr>
              <a:t>Developer builds a class that implements a frameListener that is called before and after the scene is rendered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8880" cy="9900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3200" spc="-1" strike="noStrike">
                <a:solidFill>
                  <a:schemeClr val="dk2"/>
                </a:solidFill>
                <a:latin typeface="Franklin Gothic Book"/>
              </a:rPr>
              <a:t>Callback loop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7" name="PlaceHolder 2"/>
          <p:cNvSpPr>
            <a:spLocks noGrp="1"/>
          </p:cNvSpPr>
          <p:nvPr>
            <p:ph type="sldNum" idx="61"/>
          </p:nvPr>
        </p:nvSpPr>
        <p:spPr>
          <a:xfrm>
            <a:off x="612720" y="6356520"/>
            <a:ext cx="1980360" cy="364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053E1E5C-0A59-47FD-A3BB-97F6DF7638C5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1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68" name="PlaceHolder 3"/>
          <p:cNvSpPr>
            <a:spLocks noGrp="1"/>
          </p:cNvSpPr>
          <p:nvPr>
            <p:ph type="ftr" idx="62"/>
          </p:nvPr>
        </p:nvSpPr>
        <p:spPr>
          <a:xfrm>
            <a:off x="2627280" y="6356520"/>
            <a:ext cx="6047640" cy="364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Development,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69" name="Content Placeholder 5"/>
          <p:cNvSpPr/>
          <p:nvPr/>
        </p:nvSpPr>
        <p:spPr>
          <a:xfrm>
            <a:off x="457560" y="1600560"/>
            <a:ext cx="8228880" cy="4525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marL="912960" indent="-343080" defTabSz="914400">
              <a:lnSpc>
                <a:spcPct val="100000"/>
              </a:lnSpc>
              <a:spcBef>
                <a:spcPts val="281"/>
              </a:spcBef>
              <a:tabLst>
                <a:tab algn="l" pos="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while(true){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marL="912960" indent="-343080" defTabSz="914400">
              <a:lnSpc>
                <a:spcPct val="100000"/>
              </a:lnSpc>
              <a:spcBef>
                <a:spcPts val="281"/>
              </a:spcBef>
              <a:tabLst>
                <a:tab algn="l" pos="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for (each frameListener)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marL="912960" indent="-343080" defTabSz="914400">
              <a:lnSpc>
                <a:spcPct val="100000"/>
              </a:lnSpc>
              <a:spcBef>
                <a:spcPts val="320"/>
              </a:spcBef>
              <a:tabLst>
                <a:tab algn="l" pos="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framelistener.</a:t>
            </a:r>
            <a:r>
              <a:rPr b="1" lang="en-US" sz="2200" spc="-1" strike="noStrike">
                <a:solidFill>
                  <a:srgbClr val="000000"/>
                </a:solidFill>
                <a:latin typeface="Courier new"/>
              </a:rPr>
              <a:t>frameStarted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();</a:t>
            </a:r>
            <a:endParaRPr b="0" lang="en-US" sz="2200" spc="-1" strike="noStrike">
              <a:solidFill>
                <a:srgbClr val="000000"/>
              </a:solidFill>
              <a:latin typeface="Arial"/>
            </a:endParaRPr>
          </a:p>
          <a:p>
            <a:pPr marL="912960" indent="-343080" defTabSz="914400">
              <a:lnSpc>
                <a:spcPct val="100000"/>
              </a:lnSpc>
              <a:spcBef>
                <a:spcPts val="281"/>
              </a:spcBef>
              <a:tabLst>
                <a:tab algn="l" pos="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	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marL="912960" indent="-343080" defTabSz="914400">
              <a:lnSpc>
                <a:spcPct val="100000"/>
              </a:lnSpc>
              <a:spcBef>
                <a:spcPts val="281"/>
              </a:spcBef>
              <a:tabLst>
                <a:tab algn="l" pos="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Courier new"/>
              </a:rPr>
              <a:t>renderCurrentScene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();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marL="912960" indent="-343080" defTabSz="914400">
              <a:lnSpc>
                <a:spcPct val="100000"/>
              </a:lnSpc>
              <a:spcBef>
                <a:spcPts val="281"/>
              </a:spcBef>
              <a:tabLst>
                <a:tab algn="l" pos="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	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marL="912960" indent="-343080" defTabSz="914400">
              <a:lnSpc>
                <a:spcPct val="100000"/>
              </a:lnSpc>
              <a:spcBef>
                <a:spcPts val="281"/>
              </a:spcBef>
              <a:tabLst>
                <a:tab algn="l" pos="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for (each frameListener)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marL="912960" indent="-343080" defTabSz="914400">
              <a:lnSpc>
                <a:spcPct val="100000"/>
              </a:lnSpc>
              <a:spcBef>
                <a:spcPts val="320"/>
              </a:spcBef>
              <a:tabLst>
                <a:tab algn="l" pos="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framelistener.</a:t>
            </a:r>
            <a:r>
              <a:rPr b="1" lang="en-US" sz="2200" spc="-1" strike="noStrike">
                <a:solidFill>
                  <a:srgbClr val="000000"/>
                </a:solidFill>
                <a:latin typeface="Courier new"/>
              </a:rPr>
              <a:t>frameEnded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();</a:t>
            </a:r>
            <a:endParaRPr b="0" lang="en-US" sz="2200" spc="-1" strike="noStrike">
              <a:solidFill>
                <a:srgbClr val="000000"/>
              </a:solidFill>
              <a:latin typeface="Arial"/>
            </a:endParaRPr>
          </a:p>
          <a:p>
            <a:pPr marL="912960" indent="-343080" defTabSz="914400">
              <a:lnSpc>
                <a:spcPct val="100000"/>
              </a:lnSpc>
              <a:spcBef>
                <a:spcPts val="241"/>
              </a:spcBef>
              <a:tabLst>
                <a:tab algn="l" pos="0"/>
              </a:tabLst>
            </a:pP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 marL="912960" indent="-343080" defTabSz="914400">
              <a:lnSpc>
                <a:spcPct val="100000"/>
              </a:lnSpc>
              <a:spcBef>
                <a:spcPts val="281"/>
              </a:spcBef>
              <a:tabLst>
                <a:tab algn="l" pos="0"/>
              </a:tabLst>
            </a:pPr>
            <a:r>
              <a:rPr b="0" lang="en-US" sz="16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Courier new"/>
              </a:rPr>
              <a:t>finalizeSceneAndSwapBuffers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();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marL="912960" indent="-343080" defTabSz="914400">
              <a:lnSpc>
                <a:spcPct val="100000"/>
              </a:lnSpc>
              <a:spcBef>
                <a:spcPts val="281"/>
              </a:spcBef>
              <a:tabLst>
                <a:tab algn="l" pos="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}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8880" cy="9900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3200" spc="-1" strike="noStrike">
                <a:solidFill>
                  <a:schemeClr val="dk2"/>
                </a:solidFill>
                <a:latin typeface="Franklin Gothic Book"/>
              </a:rPr>
              <a:t>Frame listener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1" name="PlaceHolder 2"/>
          <p:cNvSpPr>
            <a:spLocks noGrp="1"/>
          </p:cNvSpPr>
          <p:nvPr>
            <p:ph type="sldNum" idx="63"/>
          </p:nvPr>
        </p:nvSpPr>
        <p:spPr>
          <a:xfrm>
            <a:off x="612720" y="6356520"/>
            <a:ext cx="1980360" cy="364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6426EC65-A654-448D-872E-48262168A3FF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1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72" name="PlaceHolder 3"/>
          <p:cNvSpPr>
            <a:spLocks noGrp="1"/>
          </p:cNvSpPr>
          <p:nvPr>
            <p:ph type="ftr" idx="64"/>
          </p:nvPr>
        </p:nvSpPr>
        <p:spPr>
          <a:xfrm>
            <a:off x="2627280" y="6356520"/>
            <a:ext cx="6047640" cy="364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Development,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73" name="Content Placeholder 6"/>
          <p:cNvSpPr/>
          <p:nvPr/>
        </p:nvSpPr>
        <p:spPr>
          <a:xfrm>
            <a:off x="0" y="1600560"/>
            <a:ext cx="8686440" cy="4525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marL="1085760" indent="-343080" defTabSz="914400">
              <a:lnSpc>
                <a:spcPct val="100000"/>
              </a:lnSpc>
              <a:spcBef>
                <a:spcPts val="281"/>
              </a:spcBef>
              <a:tabLst>
                <a:tab algn="l" pos="0"/>
              </a:tabLst>
            </a:pPr>
            <a:r>
              <a:rPr b="0" lang="en-US" sz="1800" spc="-1" strike="noStrike">
                <a:solidFill>
                  <a:srgbClr val="000000"/>
                </a:solidFill>
                <a:latin typeface="Courier new"/>
              </a:rPr>
              <a:t>class </a:t>
            </a:r>
            <a:r>
              <a:rPr b="1" lang="en-US" sz="1800" spc="-1" strike="noStrike">
                <a:solidFill>
                  <a:srgbClr val="000000"/>
                </a:solidFill>
                <a:latin typeface="Courier new"/>
              </a:rPr>
              <a:t>GameFrameListener</a:t>
            </a:r>
            <a:r>
              <a:rPr b="0" lang="en-US" sz="1800" spc="-1" strike="noStrike">
                <a:solidFill>
                  <a:srgbClr val="000000"/>
                </a:solidFill>
                <a:latin typeface="Courier new"/>
              </a:rPr>
              <a:t> : public </a:t>
            </a:r>
            <a:r>
              <a:rPr b="1" lang="en-US" sz="1800" spc="-1" strike="noStrike">
                <a:solidFill>
                  <a:srgbClr val="000000"/>
                </a:solidFill>
                <a:latin typeface="Courier new"/>
              </a:rPr>
              <a:t>Ogre::FrameListener</a:t>
            </a:r>
            <a:r>
              <a:rPr b="0" lang="en-US" sz="1800" spc="-1" strike="noStrike">
                <a:solidFill>
                  <a:srgbClr val="000000"/>
                </a:solidFill>
                <a:latin typeface="Courier new"/>
              </a:rPr>
              <a:t>{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marL="1085760" indent="-343080" defTabSz="914400">
              <a:lnSpc>
                <a:spcPct val="100000"/>
              </a:lnSpc>
              <a:spcBef>
                <a:spcPts val="281"/>
              </a:spcBef>
              <a:tabLst>
                <a:tab algn="l" pos="0"/>
              </a:tabLst>
            </a:pPr>
            <a:r>
              <a:rPr b="0" lang="en-US" sz="1800" spc="-1" strike="noStrike">
                <a:solidFill>
                  <a:srgbClr val="000000"/>
                </a:solidFill>
                <a:latin typeface="Courier new"/>
              </a:rPr>
              <a:t>  </a:t>
            </a:r>
            <a:r>
              <a:rPr b="0" lang="en-US" sz="1800" spc="-1" strike="noStrike">
                <a:solidFill>
                  <a:srgbClr val="000000"/>
                </a:solidFill>
                <a:latin typeface="Courier new"/>
              </a:rPr>
              <a:t>public: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marL="1085760" indent="-343080" defTabSz="914400">
              <a:lnSpc>
                <a:spcPct val="100000"/>
              </a:lnSpc>
              <a:spcBef>
                <a:spcPts val="281"/>
              </a:spcBef>
              <a:tabLst>
                <a:tab algn="l" pos="0"/>
              </a:tabLst>
            </a:pPr>
            <a:r>
              <a:rPr b="0" lang="en-US" sz="18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Courier new"/>
              </a:rPr>
              <a:t>  </a:t>
            </a:r>
            <a:r>
              <a:rPr b="0" lang="en-US" sz="1800" spc="-1" strike="noStrike">
                <a:solidFill>
                  <a:srgbClr val="000000"/>
                </a:solidFill>
                <a:latin typeface="Courier new"/>
              </a:rPr>
              <a:t>virtual void </a:t>
            </a:r>
            <a:r>
              <a:rPr b="1" lang="en-US" sz="1800" spc="-1" strike="noStrike">
                <a:solidFill>
                  <a:srgbClr val="000000"/>
                </a:solidFill>
                <a:latin typeface="Courier new"/>
              </a:rPr>
              <a:t>frameStarted</a:t>
            </a:r>
            <a:r>
              <a:rPr b="0" lang="en-US" sz="1800" spc="-1" strike="noStrike">
                <a:solidFill>
                  <a:srgbClr val="000000"/>
                </a:solidFill>
                <a:latin typeface="Courier new"/>
              </a:rPr>
              <a:t>(const FrameEvent&amp; event){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marL="1085760" indent="-343080" defTabSz="914400">
              <a:lnSpc>
                <a:spcPct val="100000"/>
              </a:lnSpc>
              <a:spcBef>
                <a:spcPts val="320"/>
              </a:spcBef>
              <a:tabLst>
                <a:tab algn="l" pos="0"/>
              </a:tabLst>
            </a:pPr>
            <a:r>
              <a:rPr b="0" lang="en-US" sz="18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Courier new"/>
              </a:rPr>
              <a:t>pollJoypad(event);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marL="1085760" indent="-343080" defTabSz="914400">
              <a:lnSpc>
                <a:spcPct val="100000"/>
              </a:lnSpc>
              <a:spcBef>
                <a:spcPts val="320"/>
              </a:spcBef>
              <a:tabLst>
                <a:tab algn="l" pos="0"/>
              </a:tabLst>
            </a:pPr>
            <a:r>
              <a:rPr b="0" lang="en-US" sz="18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Courier new"/>
              </a:rPr>
              <a:t>updatePlayerControles(event);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marL="1085760" indent="-343080" defTabSz="914400">
              <a:lnSpc>
                <a:spcPct val="100000"/>
              </a:lnSpc>
              <a:spcBef>
                <a:spcPts val="320"/>
              </a:spcBef>
              <a:tabLst>
                <a:tab algn="l" pos="0"/>
              </a:tabLst>
            </a:pPr>
            <a:r>
              <a:rPr b="0" lang="en-US" sz="18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Courier new"/>
              </a:rPr>
              <a:t>//etc…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marL="1085760" indent="-343080" defTabSz="914400">
              <a:lnSpc>
                <a:spcPct val="100000"/>
              </a:lnSpc>
              <a:spcBef>
                <a:spcPts val="281"/>
              </a:spcBef>
              <a:tabLst>
                <a:tab algn="l" pos="0"/>
              </a:tabLst>
            </a:pPr>
            <a:r>
              <a:rPr b="0" lang="en-US" sz="1800" spc="-1" strike="noStrike">
                <a:solidFill>
                  <a:srgbClr val="000000"/>
                </a:solidFill>
                <a:latin typeface="Courier new"/>
              </a:rPr>
              <a:t> </a:t>
            </a:r>
            <a:r>
              <a:rPr b="0" lang="en-US" sz="18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Courier new"/>
              </a:rPr>
              <a:t>  </a:t>
            </a:r>
            <a:r>
              <a:rPr b="0" lang="en-US" sz="1800" spc="-1" strike="noStrike">
                <a:solidFill>
                  <a:srgbClr val="000000"/>
                </a:solidFill>
                <a:latin typeface="Courier new"/>
              </a:rPr>
              <a:t>}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marL="1085760" indent="-343080" defTabSz="914400">
              <a:lnSpc>
                <a:spcPct val="100000"/>
              </a:lnSpc>
              <a:spcBef>
                <a:spcPts val="281"/>
              </a:spcBef>
              <a:tabLst>
                <a:tab algn="l" pos="0"/>
              </a:tabLst>
            </a:pPr>
            <a:r>
              <a:rPr b="0" lang="en-US" sz="1800" spc="-1" strike="noStrike">
                <a:solidFill>
                  <a:srgbClr val="000000"/>
                </a:solidFill>
                <a:latin typeface="Courier new"/>
              </a:rPr>
              <a:t>  </a:t>
            </a:r>
            <a:r>
              <a:rPr b="0" lang="en-US" sz="1800" spc="-1" strike="noStrike">
                <a:solidFill>
                  <a:srgbClr val="000000"/>
                </a:solidFill>
                <a:latin typeface="Courier new"/>
              </a:rPr>
              <a:t>virtual void </a:t>
            </a:r>
            <a:r>
              <a:rPr b="1" lang="en-US" sz="1800" spc="-1" strike="noStrike">
                <a:solidFill>
                  <a:srgbClr val="000000"/>
                </a:solidFill>
                <a:latin typeface="Courier new"/>
              </a:rPr>
              <a:t>frameEnded</a:t>
            </a:r>
            <a:r>
              <a:rPr b="0" lang="en-US" sz="1800" spc="-1" strike="noStrike">
                <a:solidFill>
                  <a:srgbClr val="000000"/>
                </a:solidFill>
                <a:latin typeface="Courier new"/>
              </a:rPr>
              <a:t>(const FrameEvent&amp; event){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marL="1085760" indent="-343080" defTabSz="914400">
              <a:lnSpc>
                <a:spcPct val="100000"/>
              </a:lnSpc>
              <a:spcBef>
                <a:spcPts val="320"/>
              </a:spcBef>
              <a:tabLst>
                <a:tab algn="l" pos="0"/>
              </a:tabLst>
            </a:pPr>
            <a:r>
              <a:rPr b="0" lang="en-US" sz="18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Courier new"/>
              </a:rPr>
              <a:t>  </a:t>
            </a:r>
            <a:r>
              <a:rPr b="0" lang="en-US" sz="1800" spc="-1" strike="noStrike">
                <a:solidFill>
                  <a:srgbClr val="000000"/>
                </a:solidFill>
                <a:latin typeface="Courier new"/>
              </a:rPr>
              <a:t>updateHUD(event);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marL="1085760" indent="-343080" defTabSz="914400">
              <a:lnSpc>
                <a:spcPct val="100000"/>
              </a:lnSpc>
              <a:spcBef>
                <a:spcPts val="320"/>
              </a:spcBef>
              <a:tabLst>
                <a:tab algn="l" pos="0"/>
              </a:tabLst>
            </a:pPr>
            <a:r>
              <a:rPr b="0" lang="en-US" sz="18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Courier new"/>
              </a:rPr>
              <a:t>  </a:t>
            </a:r>
            <a:r>
              <a:rPr b="0" lang="en-US" sz="1800" spc="-1" strike="noStrike">
                <a:solidFill>
                  <a:srgbClr val="000000"/>
                </a:solidFill>
                <a:latin typeface="Courier new"/>
              </a:rPr>
              <a:t>//etc…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marL="1085760" indent="-343080" defTabSz="914400">
              <a:lnSpc>
                <a:spcPct val="100000"/>
              </a:lnSpc>
              <a:spcBef>
                <a:spcPts val="281"/>
              </a:spcBef>
              <a:tabLst>
                <a:tab algn="l" pos="0"/>
              </a:tabLst>
            </a:pPr>
            <a:r>
              <a:rPr b="0" lang="en-US" sz="18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Courier new"/>
              </a:rPr>
              <a:t>}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marL="1085760" indent="-343080" defTabSz="914400">
              <a:lnSpc>
                <a:spcPct val="100000"/>
              </a:lnSpc>
              <a:spcBef>
                <a:spcPts val="281"/>
              </a:spcBef>
              <a:tabLst>
                <a:tab algn="l" pos="0"/>
              </a:tabLst>
            </a:pPr>
            <a:r>
              <a:rPr b="0" lang="en-US" sz="1800" spc="-1" strike="noStrike">
                <a:solidFill>
                  <a:srgbClr val="000000"/>
                </a:solidFill>
                <a:latin typeface="Courier new"/>
              </a:rPr>
              <a:t>};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marL="1085760" defTabSz="914400">
              <a:lnSpc>
                <a:spcPct val="100000"/>
              </a:lnSpc>
              <a:spcBef>
                <a:spcPts val="320"/>
              </a:spcBef>
              <a:tabLst>
                <a:tab algn="l" pos="0"/>
              </a:tabLst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8880" cy="9900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3200" spc="-1" strike="noStrike">
                <a:solidFill>
                  <a:schemeClr val="dk2"/>
                </a:solidFill>
                <a:latin typeface="Franklin Gothic Book"/>
              </a:rPr>
              <a:t>Event-based updating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5" name="PlaceHolder 2"/>
          <p:cNvSpPr>
            <a:spLocks noGrp="1"/>
          </p:cNvSpPr>
          <p:nvPr>
            <p:ph type="sldNum" idx="65"/>
          </p:nvPr>
        </p:nvSpPr>
        <p:spPr>
          <a:xfrm>
            <a:off x="612720" y="6356520"/>
            <a:ext cx="1980360" cy="364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0F3FD8E0-FF56-4614-934E-FB7B8B7B262A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1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76" name="PlaceHolder 3"/>
          <p:cNvSpPr>
            <a:spLocks noGrp="1"/>
          </p:cNvSpPr>
          <p:nvPr>
            <p:ph type="ftr" idx="66"/>
          </p:nvPr>
        </p:nvSpPr>
        <p:spPr>
          <a:xfrm>
            <a:off x="2627280" y="6356520"/>
            <a:ext cx="6047640" cy="364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Development,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77" name="Content Placeholder 7"/>
          <p:cNvSpPr/>
          <p:nvPr/>
        </p:nvSpPr>
        <p:spPr>
          <a:xfrm>
            <a:off x="457200" y="1371600"/>
            <a:ext cx="8457840" cy="4296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marL="343080" indent="-343080" defTabSz="914400">
              <a:lnSpc>
                <a:spcPct val="100000"/>
              </a:lnSpc>
              <a:spcBef>
                <a:spcPts val="479"/>
              </a:spcBef>
              <a:buClr>
                <a:srgbClr val="808080"/>
              </a:buClr>
              <a:buFont typeface="Arial"/>
              <a:buChar char="•"/>
            </a:pPr>
            <a:r>
              <a:rPr b="0" lang="en-US" sz="2400" spc="-1" strike="noStrike">
                <a:solidFill>
                  <a:srgbClr val="000000"/>
                </a:solidFill>
                <a:latin typeface="Century Gothic"/>
              </a:rPr>
              <a:t>Another way to design the loop is to use an event system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 marL="343080" indent="-343080" defTabSz="914400">
              <a:lnSpc>
                <a:spcPct val="100000"/>
              </a:lnSpc>
              <a:spcBef>
                <a:spcPts val="479"/>
              </a:spcBef>
              <a:buClr>
                <a:srgbClr val="808080"/>
              </a:buClr>
              <a:buFont typeface="Arial"/>
              <a:buChar char="•"/>
            </a:pPr>
            <a:r>
              <a:rPr b="0" lang="en-US" sz="2400" spc="-1" strike="noStrike">
                <a:solidFill>
                  <a:srgbClr val="000000"/>
                </a:solidFill>
                <a:latin typeface="Century Gothic"/>
              </a:rPr>
              <a:t>Works like a frame listener, but uses an event bus for the components to speak with one another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8880" cy="9900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3200" spc="-1" strike="noStrike">
                <a:solidFill>
                  <a:schemeClr val="dk2"/>
                </a:solidFill>
                <a:latin typeface="Franklin Gothic Book"/>
              </a:rPr>
              <a:t>Game loop – example - Pong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9" name="PlaceHolder 2"/>
          <p:cNvSpPr>
            <a:spLocks noGrp="1"/>
          </p:cNvSpPr>
          <p:nvPr>
            <p:ph type="sldNum" idx="67"/>
          </p:nvPr>
        </p:nvSpPr>
        <p:spPr>
          <a:xfrm>
            <a:off x="612720" y="6356520"/>
            <a:ext cx="1980360" cy="364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2EB36BF0-6069-4344-BDD2-964A5FC70E22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1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80" name="PlaceHolder 3"/>
          <p:cNvSpPr>
            <a:spLocks noGrp="1"/>
          </p:cNvSpPr>
          <p:nvPr>
            <p:ph/>
          </p:nvPr>
        </p:nvSpPr>
        <p:spPr>
          <a:xfrm>
            <a:off x="457200" y="1219320"/>
            <a:ext cx="8228880" cy="4936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-272880">
              <a:lnSpc>
                <a:spcPct val="15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Started as Tennis for Two in 1958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sl-SI" sz="2400" spc="-1" strike="noStrike">
                <a:solidFill>
                  <a:schemeClr val="dk1"/>
                </a:solidFill>
                <a:latin typeface="Arial"/>
              </a:rPr>
              <a:t>William A Higinbotham at Brookhaven National Labs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5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Later turned into Table Tennis on the Magnavox Odyssey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5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Then became Atari Pong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1" name="PlaceHolder 4"/>
          <p:cNvSpPr>
            <a:spLocks noGrp="1"/>
          </p:cNvSpPr>
          <p:nvPr>
            <p:ph type="ftr" idx="68"/>
          </p:nvPr>
        </p:nvSpPr>
        <p:spPr>
          <a:xfrm>
            <a:off x="2627280" y="6356520"/>
            <a:ext cx="6047640" cy="364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Development,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8880" cy="9900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3200" spc="-1" strike="noStrike">
                <a:solidFill>
                  <a:schemeClr val="dk2"/>
                </a:solidFill>
                <a:latin typeface="Franklin Gothic Book"/>
              </a:rPr>
              <a:t>Pong game loop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3" name="PlaceHolder 2"/>
          <p:cNvSpPr>
            <a:spLocks noGrp="1"/>
          </p:cNvSpPr>
          <p:nvPr>
            <p:ph type="sldNum" idx="69"/>
          </p:nvPr>
        </p:nvSpPr>
        <p:spPr>
          <a:xfrm>
            <a:off x="612720" y="6356520"/>
            <a:ext cx="1980360" cy="364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EB2F5F8B-9514-44B9-920F-50EF37C19E49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1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84" name="PlaceHolder 3"/>
          <p:cNvSpPr>
            <a:spLocks noGrp="1"/>
          </p:cNvSpPr>
          <p:nvPr>
            <p:ph type="ftr" idx="70"/>
          </p:nvPr>
        </p:nvSpPr>
        <p:spPr>
          <a:xfrm>
            <a:off x="2627280" y="6356520"/>
            <a:ext cx="6047640" cy="364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Development,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85" name="Content Placeholder 1"/>
          <p:cNvSpPr/>
          <p:nvPr/>
        </p:nvSpPr>
        <p:spPr>
          <a:xfrm>
            <a:off x="457560" y="1418040"/>
            <a:ext cx="8228880" cy="4296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rmAutofit fontScale="87222"/>
          </a:bodyPr>
          <a:p>
            <a:pPr marL="343080" indent="-343080" defTabSz="914400">
              <a:lnSpc>
                <a:spcPct val="100000"/>
              </a:lnSpc>
              <a:spcBef>
                <a:spcPts val="320"/>
              </a:spcBef>
              <a:tabLst>
                <a:tab algn="l" pos="0"/>
              </a:tabLst>
            </a:pPr>
            <a:r>
              <a:rPr b="0" lang="en-US" sz="2100" spc="-1" strike="noStrike">
                <a:solidFill>
                  <a:srgbClr val="000000"/>
                </a:solidFill>
                <a:latin typeface="Courier new"/>
              </a:rPr>
              <a:t>void main(){</a:t>
            </a:r>
            <a:endParaRPr b="0" lang="en-US" sz="2100" spc="-1" strike="noStrike">
              <a:solidFill>
                <a:srgbClr val="000000"/>
              </a:solidFill>
              <a:latin typeface="Arial"/>
            </a:endParaRPr>
          </a:p>
          <a:p>
            <a:pPr marL="743040" indent="-285840" defTabSz="914400">
              <a:lnSpc>
                <a:spcPct val="100000"/>
              </a:lnSpc>
              <a:spcBef>
                <a:spcPts val="320"/>
              </a:spcBef>
              <a:tabLst>
                <a:tab algn="l" pos="0"/>
              </a:tabLst>
            </a:pPr>
            <a:r>
              <a:rPr b="1" lang="en-US" sz="2100" spc="-1" strike="noStrike">
                <a:solidFill>
                  <a:srgbClr val="000000"/>
                </a:solidFill>
                <a:latin typeface="Courier new"/>
              </a:rPr>
              <a:t>initGame</a:t>
            </a:r>
            <a:r>
              <a:rPr b="0" lang="en-US" sz="2100" spc="-1" strike="noStrike">
                <a:solidFill>
                  <a:srgbClr val="000000"/>
                </a:solidFill>
                <a:latin typeface="Courier new"/>
              </a:rPr>
              <a:t>();</a:t>
            </a:r>
            <a:endParaRPr b="0" lang="en-US" sz="2100" spc="-1" strike="noStrike">
              <a:solidFill>
                <a:srgbClr val="000000"/>
              </a:solidFill>
              <a:latin typeface="Arial"/>
            </a:endParaRPr>
          </a:p>
          <a:p>
            <a:pPr marL="743040" indent="-285840" defTabSz="914400">
              <a:lnSpc>
                <a:spcPct val="100000"/>
              </a:lnSpc>
              <a:spcBef>
                <a:spcPts val="320"/>
              </a:spcBef>
              <a:tabLst>
                <a:tab algn="l" pos="0"/>
              </a:tabLst>
            </a:pPr>
            <a:r>
              <a:rPr b="1" lang="en-US" sz="2100" spc="-1" strike="noStrike">
                <a:solidFill>
                  <a:srgbClr val="000000"/>
                </a:solidFill>
                <a:latin typeface="Courier new"/>
              </a:rPr>
              <a:t>while</a:t>
            </a:r>
            <a:r>
              <a:rPr b="0" lang="en-US" sz="2100" spc="-1" strike="noStrike">
                <a:solidFill>
                  <a:srgbClr val="000000"/>
                </a:solidFill>
                <a:latin typeface="Courier new"/>
              </a:rPr>
              <a:t>(true){</a:t>
            </a:r>
            <a:endParaRPr b="0" lang="en-US" sz="2100" spc="-1" strike="noStrike">
              <a:solidFill>
                <a:srgbClr val="000000"/>
              </a:solidFill>
              <a:latin typeface="Arial"/>
            </a:endParaRPr>
          </a:p>
          <a:p>
            <a:pPr marL="1143000" indent="-228600" defTabSz="914400">
              <a:lnSpc>
                <a:spcPct val="100000"/>
              </a:lnSpc>
              <a:spcBef>
                <a:spcPts val="320"/>
              </a:spcBef>
              <a:tabLst>
                <a:tab algn="l" pos="0"/>
              </a:tabLst>
            </a:pPr>
            <a:r>
              <a:rPr b="1" lang="en-US" sz="2100" spc="-1" strike="noStrike">
                <a:solidFill>
                  <a:srgbClr val="000000"/>
                </a:solidFill>
                <a:latin typeface="Courier new"/>
              </a:rPr>
              <a:t>readHumanInterfaceDevices</a:t>
            </a:r>
            <a:r>
              <a:rPr b="0" lang="en-US" sz="2100" spc="-1" strike="noStrike">
                <a:solidFill>
                  <a:srgbClr val="000000"/>
                </a:solidFill>
                <a:latin typeface="Courier new"/>
              </a:rPr>
              <a:t>();</a:t>
            </a:r>
            <a:endParaRPr b="0" lang="en-US" sz="2100" spc="-1" strike="noStrike">
              <a:solidFill>
                <a:srgbClr val="000000"/>
              </a:solidFill>
              <a:latin typeface="Arial"/>
            </a:endParaRPr>
          </a:p>
          <a:p>
            <a:pPr marL="1143000" indent="-228600" defTabSz="914400">
              <a:lnSpc>
                <a:spcPct val="100000"/>
              </a:lnSpc>
              <a:spcBef>
                <a:spcPts val="320"/>
              </a:spcBef>
              <a:tabLst>
                <a:tab algn="l" pos="0"/>
              </a:tabLst>
            </a:pPr>
            <a:r>
              <a:rPr b="0" lang="en-US" sz="2100" spc="-1" strike="noStrike">
                <a:solidFill>
                  <a:srgbClr val="000000"/>
                </a:solidFill>
                <a:latin typeface="Courier new"/>
              </a:rPr>
              <a:t>If (</a:t>
            </a:r>
            <a:r>
              <a:rPr b="1" lang="en-US" sz="2100" spc="-1" strike="noStrike">
                <a:solidFill>
                  <a:srgbClr val="000000"/>
                </a:solidFill>
                <a:latin typeface="Courier new"/>
              </a:rPr>
              <a:t>quitButtonPressed</a:t>
            </a:r>
            <a:r>
              <a:rPr b="0" lang="en-US" sz="2100" spc="-1" strike="noStrike">
                <a:solidFill>
                  <a:srgbClr val="000000"/>
                </a:solidFill>
                <a:latin typeface="Courier new"/>
              </a:rPr>
              <a:t>())</a:t>
            </a:r>
            <a:endParaRPr b="0" lang="en-US" sz="2100" spc="-1" strike="noStrike">
              <a:solidFill>
                <a:srgbClr val="000000"/>
              </a:solidFill>
              <a:latin typeface="Arial"/>
            </a:endParaRPr>
          </a:p>
          <a:p>
            <a:pPr marL="1600200" indent="-228600" defTabSz="914400">
              <a:lnSpc>
                <a:spcPct val="100000"/>
              </a:lnSpc>
              <a:spcBef>
                <a:spcPts val="320"/>
              </a:spcBef>
              <a:tabLst>
                <a:tab algn="l" pos="0"/>
              </a:tabLst>
            </a:pPr>
            <a:r>
              <a:rPr b="0" lang="en-US" sz="2100" spc="-1" strike="noStrike">
                <a:solidFill>
                  <a:srgbClr val="000000"/>
                </a:solidFill>
                <a:latin typeface="Courier new"/>
              </a:rPr>
              <a:t>break;</a:t>
            </a:r>
            <a:endParaRPr b="0" lang="en-US" sz="2100" spc="-1" strike="noStrike">
              <a:solidFill>
                <a:srgbClr val="000000"/>
              </a:solidFill>
              <a:latin typeface="Arial"/>
            </a:endParaRPr>
          </a:p>
          <a:p>
            <a:pPr marL="1143000" indent="-228600" defTabSz="914400">
              <a:lnSpc>
                <a:spcPct val="100000"/>
              </a:lnSpc>
              <a:spcBef>
                <a:spcPts val="320"/>
              </a:spcBef>
              <a:tabLst>
                <a:tab algn="l" pos="0"/>
              </a:tabLst>
            </a:pPr>
            <a:r>
              <a:rPr b="1" lang="en-US" sz="2100" spc="-1" strike="noStrike">
                <a:solidFill>
                  <a:srgbClr val="000000"/>
                </a:solidFill>
                <a:latin typeface="Courier new"/>
              </a:rPr>
              <a:t>movePaddles</a:t>
            </a:r>
            <a:r>
              <a:rPr b="0" lang="en-US" sz="2100" spc="-1" strike="noStrike">
                <a:solidFill>
                  <a:srgbClr val="000000"/>
                </a:solidFill>
                <a:latin typeface="Courier new"/>
              </a:rPr>
              <a:t>();</a:t>
            </a:r>
            <a:endParaRPr b="0" lang="en-US" sz="2100" spc="-1" strike="noStrike">
              <a:solidFill>
                <a:srgbClr val="000000"/>
              </a:solidFill>
              <a:latin typeface="Arial"/>
            </a:endParaRPr>
          </a:p>
          <a:p>
            <a:pPr marL="1143000" indent="-228600" defTabSz="914400">
              <a:lnSpc>
                <a:spcPct val="100000"/>
              </a:lnSpc>
              <a:spcBef>
                <a:spcPts val="320"/>
              </a:spcBef>
              <a:tabLst>
                <a:tab algn="l" pos="0"/>
              </a:tabLst>
            </a:pPr>
            <a:r>
              <a:rPr b="1" lang="en-US" sz="2100" spc="-1" strike="noStrike">
                <a:solidFill>
                  <a:srgbClr val="000000"/>
                </a:solidFill>
                <a:latin typeface="Courier new"/>
              </a:rPr>
              <a:t>moveBall</a:t>
            </a:r>
            <a:r>
              <a:rPr b="0" lang="en-US" sz="2100" spc="-1" strike="noStrike">
                <a:solidFill>
                  <a:srgbClr val="000000"/>
                </a:solidFill>
                <a:latin typeface="Courier new"/>
              </a:rPr>
              <a:t>();</a:t>
            </a:r>
            <a:endParaRPr b="0" lang="en-US" sz="2100" spc="-1" strike="noStrike">
              <a:solidFill>
                <a:srgbClr val="000000"/>
              </a:solidFill>
              <a:latin typeface="Arial"/>
            </a:endParaRPr>
          </a:p>
          <a:p>
            <a:pPr marL="1143000" indent="-228600" defTabSz="914400">
              <a:lnSpc>
                <a:spcPct val="100000"/>
              </a:lnSpc>
              <a:spcBef>
                <a:spcPts val="320"/>
              </a:spcBef>
              <a:tabLst>
                <a:tab algn="l" pos="0"/>
              </a:tabLst>
            </a:pPr>
            <a:r>
              <a:rPr b="1" lang="en-US" sz="2100" spc="-1" strike="noStrike">
                <a:solidFill>
                  <a:srgbClr val="000000"/>
                </a:solidFill>
                <a:latin typeface="Courier new"/>
              </a:rPr>
              <a:t>collideAndBounceBall</a:t>
            </a:r>
            <a:r>
              <a:rPr b="0" lang="en-US" sz="2100" spc="-1" strike="noStrike">
                <a:solidFill>
                  <a:srgbClr val="000000"/>
                </a:solidFill>
                <a:latin typeface="Courier new"/>
              </a:rPr>
              <a:t>();</a:t>
            </a:r>
            <a:endParaRPr b="0" lang="en-US" sz="2100" spc="-1" strike="noStrike">
              <a:solidFill>
                <a:srgbClr val="000000"/>
              </a:solidFill>
              <a:latin typeface="Arial"/>
            </a:endParaRPr>
          </a:p>
          <a:p>
            <a:pPr marL="1143000" indent="-228600" defTabSz="914400">
              <a:lnSpc>
                <a:spcPct val="100000"/>
              </a:lnSpc>
              <a:spcBef>
                <a:spcPts val="320"/>
              </a:spcBef>
              <a:tabLst>
                <a:tab algn="l" pos="0"/>
              </a:tabLst>
            </a:pPr>
            <a:r>
              <a:rPr b="1" lang="en-US" sz="2100" spc="-1" strike="noStrike">
                <a:solidFill>
                  <a:srgbClr val="000000"/>
                </a:solidFill>
                <a:latin typeface="Courier new"/>
              </a:rPr>
              <a:t>handleOutOfBounds</a:t>
            </a:r>
            <a:r>
              <a:rPr b="0" lang="en-US" sz="2100" spc="-1" strike="noStrike">
                <a:solidFill>
                  <a:srgbClr val="000000"/>
                </a:solidFill>
                <a:latin typeface="Courier new"/>
              </a:rPr>
              <a:t>();</a:t>
            </a:r>
            <a:endParaRPr b="0" lang="en-US" sz="2100" spc="-1" strike="noStrike">
              <a:solidFill>
                <a:srgbClr val="000000"/>
              </a:solidFill>
              <a:latin typeface="Arial"/>
            </a:endParaRPr>
          </a:p>
          <a:p>
            <a:pPr marL="1143000" indent="-228600" defTabSz="914400">
              <a:lnSpc>
                <a:spcPct val="100000"/>
              </a:lnSpc>
              <a:spcBef>
                <a:spcPts val="320"/>
              </a:spcBef>
              <a:tabLst>
                <a:tab algn="l" pos="0"/>
              </a:tabLst>
            </a:pPr>
            <a:r>
              <a:rPr b="1" lang="en-US" sz="2100" spc="-1" strike="noStrike">
                <a:solidFill>
                  <a:srgbClr val="000000"/>
                </a:solidFill>
                <a:latin typeface="Courier new"/>
              </a:rPr>
              <a:t>renderPlayfield</a:t>
            </a:r>
            <a:r>
              <a:rPr b="0" lang="en-US" sz="2100" spc="-1" strike="noStrike">
                <a:solidFill>
                  <a:srgbClr val="000000"/>
                </a:solidFill>
                <a:latin typeface="Courier new"/>
              </a:rPr>
              <a:t>();</a:t>
            </a:r>
            <a:endParaRPr b="0" lang="en-US" sz="2100" spc="-1" strike="noStrike">
              <a:solidFill>
                <a:srgbClr val="000000"/>
              </a:solidFill>
              <a:latin typeface="Arial"/>
            </a:endParaRPr>
          </a:p>
          <a:p>
            <a:pPr marL="743040" indent="-285840" defTabSz="914400">
              <a:lnSpc>
                <a:spcPct val="100000"/>
              </a:lnSpc>
              <a:spcBef>
                <a:spcPts val="320"/>
              </a:spcBef>
              <a:tabLst>
                <a:tab algn="l" pos="0"/>
              </a:tabLst>
            </a:pPr>
            <a:r>
              <a:rPr b="0" lang="en-US" sz="2100" spc="-1" strike="noStrike">
                <a:solidFill>
                  <a:srgbClr val="000000"/>
                </a:solidFill>
                <a:latin typeface="Courier new"/>
              </a:rPr>
              <a:t>}</a:t>
            </a:r>
            <a:endParaRPr b="0" lang="en-US" sz="2100" spc="-1" strike="noStrike">
              <a:solidFill>
                <a:srgbClr val="000000"/>
              </a:solidFill>
              <a:latin typeface="Arial"/>
            </a:endParaRPr>
          </a:p>
          <a:p>
            <a:pPr marL="343080" indent="-343080" defTabSz="914400">
              <a:lnSpc>
                <a:spcPct val="100000"/>
              </a:lnSpc>
              <a:spcBef>
                <a:spcPts val="320"/>
              </a:spcBef>
              <a:tabLst>
                <a:tab algn="l" pos="0"/>
              </a:tabLst>
            </a:pPr>
            <a:r>
              <a:rPr b="0" lang="en-US" sz="2100" spc="-1" strike="noStrike">
                <a:solidFill>
                  <a:srgbClr val="000000"/>
                </a:solidFill>
                <a:latin typeface="Courier new"/>
              </a:rPr>
              <a:t>}</a:t>
            </a:r>
            <a:endParaRPr b="0" lang="en-US" sz="21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PlaceHolder 1"/>
          <p:cNvSpPr>
            <a:spLocks noGrp="1"/>
          </p:cNvSpPr>
          <p:nvPr>
            <p:ph type="ftr" idx="35"/>
          </p:nvPr>
        </p:nvSpPr>
        <p:spPr>
          <a:xfrm>
            <a:off x="2627280" y="6356520"/>
            <a:ext cx="6047640" cy="364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Development,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14" name="PlaceHolder 2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8880" cy="9900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Overview (chapters in book: 7.1–7.5)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5" name="PlaceHolder 3"/>
          <p:cNvSpPr>
            <a:spLocks noGrp="1"/>
          </p:cNvSpPr>
          <p:nvPr>
            <p:ph type="sldNum" idx="36"/>
          </p:nvPr>
        </p:nvSpPr>
        <p:spPr>
          <a:xfrm>
            <a:off x="612720" y="6356520"/>
            <a:ext cx="1980360" cy="364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DB6A5877-454F-45C8-A629-FF69203FFF22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1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16" name="PlaceHolder 4"/>
          <p:cNvSpPr>
            <a:spLocks noGrp="1"/>
          </p:cNvSpPr>
          <p:nvPr>
            <p:ph/>
          </p:nvPr>
        </p:nvSpPr>
        <p:spPr>
          <a:xfrm>
            <a:off x="457200" y="1219320"/>
            <a:ext cx="8228880" cy="4936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-272880">
              <a:lnSpc>
                <a:spcPct val="15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rendering loop;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5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game loop;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5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architectural styles;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5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abstract time plans;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5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time and measuring.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8880" cy="9900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3200" spc="-1" strike="noStrike">
                <a:solidFill>
                  <a:schemeClr val="dk2"/>
                </a:solidFill>
                <a:latin typeface="Franklin Gothic Book"/>
              </a:rPr>
              <a:t>Game loop – possible implementations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7" name="PlaceHolder 2"/>
          <p:cNvSpPr>
            <a:spLocks noGrp="1"/>
          </p:cNvSpPr>
          <p:nvPr>
            <p:ph type="sldNum" idx="71"/>
          </p:nvPr>
        </p:nvSpPr>
        <p:spPr>
          <a:xfrm>
            <a:off x="612720" y="6356520"/>
            <a:ext cx="1980360" cy="364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9CE1142F-5EF0-4F61-924F-30279C3B877E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19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88" name="PlaceHolder 3"/>
          <p:cNvSpPr>
            <a:spLocks noGrp="1"/>
          </p:cNvSpPr>
          <p:nvPr>
            <p:ph/>
          </p:nvPr>
        </p:nvSpPr>
        <p:spPr>
          <a:xfrm>
            <a:off x="457200" y="1219320"/>
            <a:ext cx="8228880" cy="4936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-272880">
              <a:lnSpc>
                <a:spcPct val="15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coupled approach: 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5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update/render in one loop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9" name="Rectangle 1"/>
          <p:cNvSpPr/>
          <p:nvPr/>
        </p:nvSpPr>
        <p:spPr>
          <a:xfrm>
            <a:off x="2771640" y="3213000"/>
            <a:ext cx="1655640" cy="79128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rgbClr val="00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0" lang="en-US" sz="1800" spc="-1" strike="noStrike">
                <a:solidFill>
                  <a:schemeClr val="dk1"/>
                </a:solidFill>
                <a:latin typeface="Arial"/>
              </a:rPr>
              <a:t>update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0" name="Rectangle 6"/>
          <p:cNvSpPr/>
          <p:nvPr/>
        </p:nvSpPr>
        <p:spPr>
          <a:xfrm>
            <a:off x="2771640" y="4581000"/>
            <a:ext cx="1655640" cy="79128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rgbClr val="00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0" lang="en-US" sz="1800" spc="-1" strike="noStrike">
                <a:solidFill>
                  <a:schemeClr val="dk1"/>
                </a:solidFill>
                <a:latin typeface="Arial"/>
              </a:rPr>
              <a:t>render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cxnSp>
        <p:nvCxnSpPr>
          <p:cNvPr id="191" name="Straight Arrow Connector 3"/>
          <p:cNvCxnSpPr>
            <a:stCxn id="189" idx="2"/>
            <a:endCxn id="190" idx="0"/>
          </p:cNvCxnSpPr>
          <p:nvPr/>
        </p:nvCxnSpPr>
        <p:spPr>
          <a:xfrm>
            <a:off x="3599280" y="4004280"/>
            <a:ext cx="360" cy="577080"/>
          </a:xfrm>
          <a:prstGeom prst="straightConnector1">
            <a:avLst/>
          </a:prstGeom>
          <a:ln w="0">
            <a:solidFill>
              <a:srgbClr val="000000"/>
            </a:solidFill>
            <a:tailEnd len="med" type="triangle" w="med"/>
          </a:ln>
        </p:spPr>
      </p:cxnSp>
      <p:cxnSp>
        <p:nvCxnSpPr>
          <p:cNvPr id="192" name="Elbow Connector 9"/>
          <p:cNvCxnSpPr>
            <a:stCxn id="190" idx="2"/>
            <a:endCxn id="189" idx="0"/>
          </p:cNvCxnSpPr>
          <p:nvPr/>
        </p:nvCxnSpPr>
        <p:spPr>
          <a:xfrm rot="16200000">
            <a:off x="2519640" y="4292640"/>
            <a:ext cx="2159640" cy="360"/>
          </a:xfrm>
          <a:prstGeom prst="bentConnector5">
            <a:avLst>
              <a:gd name="adj1" fmla="val -16305"/>
              <a:gd name="adj2" fmla="val 36400000"/>
              <a:gd name="adj3" fmla="val 115705"/>
            </a:avLst>
          </a:prstGeom>
          <a:ln w="0">
            <a:solidFill>
              <a:srgbClr val="000000"/>
            </a:solidFill>
            <a:tailEnd len="med" type="triangle" w="med"/>
          </a:ln>
        </p:spPr>
      </p:cxnSp>
      <p:sp>
        <p:nvSpPr>
          <p:cNvPr id="193" name="PlaceHolder 4"/>
          <p:cNvSpPr>
            <a:spLocks noGrp="1"/>
          </p:cNvSpPr>
          <p:nvPr>
            <p:ph type="ftr" idx="72"/>
          </p:nvPr>
        </p:nvSpPr>
        <p:spPr>
          <a:xfrm>
            <a:off x="2627280" y="6356520"/>
            <a:ext cx="6047640" cy="364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Development,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8880" cy="9900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3200" spc="-1" strike="noStrike">
                <a:solidFill>
                  <a:schemeClr val="dk2"/>
                </a:solidFill>
                <a:latin typeface="Franklin Gothic Book"/>
              </a:rPr>
              <a:t>Game loop – coupled approach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5" name="PlaceHolder 2"/>
          <p:cNvSpPr>
            <a:spLocks noGrp="1"/>
          </p:cNvSpPr>
          <p:nvPr>
            <p:ph type="sldNum" idx="73"/>
          </p:nvPr>
        </p:nvSpPr>
        <p:spPr>
          <a:xfrm>
            <a:off x="612720" y="6356520"/>
            <a:ext cx="1980360" cy="364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51D985CE-CB76-4BE3-92E7-64D2E880710C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19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96" name="PlaceHolder 3"/>
          <p:cNvSpPr>
            <a:spLocks noGrp="1"/>
          </p:cNvSpPr>
          <p:nvPr>
            <p:ph/>
          </p:nvPr>
        </p:nvSpPr>
        <p:spPr>
          <a:xfrm>
            <a:off x="457200" y="1219320"/>
            <a:ext cx="8228880" cy="4936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-272880">
              <a:lnSpc>
                <a:spcPct val="15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example (Pong):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7" name="Ograda vsebine 5"/>
          <p:cNvSpPr/>
          <p:nvPr/>
        </p:nvSpPr>
        <p:spPr>
          <a:xfrm>
            <a:off x="446040" y="1772640"/>
            <a:ext cx="8228880" cy="4679640"/>
          </a:xfrm>
          <a:prstGeom prst="rect">
            <a:avLst/>
          </a:prstGeom>
          <a:solidFill>
            <a:schemeClr val="accent3">
              <a:lumMod val="60000"/>
              <a:lumOff val="40000"/>
              <a:alpha val="32000"/>
            </a:scheme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0" lIns="90000" rIns="90000" tIns="45000" bIns="45000" anchor="t">
            <a:noAutofit/>
          </a:bodyPr>
          <a:p>
            <a:pPr>
              <a:lnSpc>
                <a:spcPct val="100000"/>
              </a:lnSpc>
              <a:spcBef>
                <a:spcPts val="601"/>
              </a:spcBef>
              <a:tabLst>
                <a:tab algn="l" pos="0"/>
              </a:tabLst>
            </a:pPr>
            <a:r>
              <a:rPr b="1" lang="en-US" sz="1400" spc="-1" strike="noStrike">
                <a:solidFill>
                  <a:schemeClr val="dk1"/>
                </a:solidFill>
                <a:latin typeface="Courier New"/>
                <a:ea typeface="Courier New"/>
              </a:rPr>
              <a:t>int main () { </a:t>
            </a:r>
            <a:endParaRPr b="0" lang="en-US" sz="14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spcBef>
                <a:spcPts val="601"/>
              </a:spcBef>
              <a:tabLst>
                <a:tab algn="l" pos="0"/>
              </a:tabLst>
            </a:pPr>
            <a:r>
              <a:rPr b="1" lang="en-US" sz="1400" spc="-1" strike="noStrike">
                <a:solidFill>
                  <a:schemeClr val="dk1"/>
                </a:solidFill>
                <a:latin typeface="Courier New"/>
                <a:ea typeface="Courier New"/>
              </a:rPr>
              <a:t>  </a:t>
            </a:r>
            <a:r>
              <a:rPr b="1" lang="en-US" sz="1400" spc="-1" strike="noStrike">
                <a:solidFill>
                  <a:schemeClr val="dk1"/>
                </a:solidFill>
                <a:latin typeface="Courier New"/>
                <a:ea typeface="Courier New"/>
              </a:rPr>
              <a:t>initGame(); // init</a:t>
            </a:r>
            <a:endParaRPr b="0" lang="en-US" sz="14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spcBef>
                <a:spcPts val="601"/>
              </a:spcBef>
              <a:tabLst>
                <a:tab algn="l" pos="0"/>
              </a:tabLst>
            </a:pPr>
            <a:r>
              <a:rPr b="1" lang="en-US" sz="1400" spc="-1" strike="noStrike">
                <a:solidFill>
                  <a:schemeClr val="dk1"/>
                </a:solidFill>
                <a:latin typeface="Courier New"/>
                <a:ea typeface="Courier New"/>
              </a:rPr>
              <a:t>  </a:t>
            </a:r>
            <a:r>
              <a:rPr b="1" lang="en-US" sz="1400" spc="-1" strike="noStrike">
                <a:solidFill>
                  <a:schemeClr val="dk1"/>
                </a:solidFill>
                <a:latin typeface="Courier New"/>
                <a:ea typeface="Courier New"/>
              </a:rPr>
              <a:t>while (true) { // game loop</a:t>
            </a:r>
            <a:endParaRPr b="0" lang="en-US" sz="14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spcBef>
                <a:spcPts val="601"/>
              </a:spcBef>
              <a:tabLst>
                <a:tab algn="l" pos="0"/>
              </a:tabLst>
            </a:pPr>
            <a:r>
              <a:rPr b="1" lang="en-US" sz="1400" spc="-1" strike="noStrike">
                <a:solidFill>
                  <a:schemeClr val="dk1"/>
                </a:solidFill>
                <a:latin typeface="Courier New"/>
                <a:ea typeface="Courier New"/>
              </a:rPr>
              <a:t>    </a:t>
            </a:r>
            <a:r>
              <a:rPr b="1" lang="en-US" sz="1400" spc="-1" strike="noStrike">
                <a:solidFill>
                  <a:schemeClr val="dk1"/>
                </a:solidFill>
                <a:latin typeface="Courier New"/>
                <a:ea typeface="Courier New"/>
              </a:rPr>
              <a:t>readHumanInterfaceDevices(); </a:t>
            </a:r>
            <a:endParaRPr b="0" lang="en-US" sz="14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spcBef>
                <a:spcPts val="601"/>
              </a:spcBef>
              <a:tabLst>
                <a:tab algn="l" pos="0"/>
              </a:tabLst>
            </a:pPr>
            <a:r>
              <a:rPr b="1" lang="en-US" sz="1400" spc="-1" strike="noStrike">
                <a:solidFill>
                  <a:schemeClr val="dk1"/>
                </a:solidFill>
                <a:latin typeface="Courier New"/>
                <a:ea typeface="Courier New"/>
              </a:rPr>
              <a:t>    </a:t>
            </a:r>
            <a:r>
              <a:rPr b="1" lang="en-US" sz="1400" spc="-1" strike="noStrike">
                <a:solidFill>
                  <a:schemeClr val="dk1"/>
                </a:solidFill>
                <a:latin typeface="Courier New"/>
                <a:ea typeface="Courier New"/>
              </a:rPr>
              <a:t>if (quitButtonPressed()) break; // end game loop</a:t>
            </a:r>
            <a:endParaRPr b="0" lang="en-US" sz="14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spcBef>
                <a:spcPts val="601"/>
              </a:spcBef>
              <a:tabLst>
                <a:tab algn="l" pos="0"/>
              </a:tabLst>
            </a:pPr>
            <a:r>
              <a:rPr b="1" lang="en-US" sz="1400" spc="-1" strike="noStrike">
                <a:solidFill>
                  <a:schemeClr val="dk1"/>
                </a:solidFill>
                <a:latin typeface="Courier New"/>
                <a:ea typeface="Courier New"/>
              </a:rPr>
              <a:t>    </a:t>
            </a:r>
            <a:r>
              <a:rPr b="1" lang="en-US" sz="1400" spc="-1" strike="noStrike">
                <a:solidFill>
                  <a:schemeClr val="dk1"/>
                </a:solidFill>
                <a:latin typeface="Courier New"/>
                <a:ea typeface="Courier New"/>
              </a:rPr>
              <a:t>movePaddles(); </a:t>
            </a:r>
            <a:endParaRPr b="0" lang="en-US" sz="14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spcBef>
                <a:spcPts val="601"/>
              </a:spcBef>
              <a:tabLst>
                <a:tab algn="l" pos="0"/>
              </a:tabLst>
            </a:pPr>
            <a:r>
              <a:rPr b="1" lang="en-US" sz="1400" spc="-1" strike="noStrike">
                <a:solidFill>
                  <a:schemeClr val="dk1"/>
                </a:solidFill>
                <a:latin typeface="Courier New"/>
                <a:ea typeface="Courier New"/>
              </a:rPr>
              <a:t>    </a:t>
            </a:r>
            <a:r>
              <a:rPr b="1" lang="en-US" sz="1400" spc="-1" strike="noStrike">
                <a:solidFill>
                  <a:schemeClr val="dk1"/>
                </a:solidFill>
                <a:latin typeface="Courier New"/>
                <a:ea typeface="Courier New"/>
              </a:rPr>
              <a:t>moveBall(); </a:t>
            </a:r>
            <a:endParaRPr b="0" lang="en-US" sz="14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spcBef>
                <a:spcPts val="601"/>
              </a:spcBef>
              <a:tabLst>
                <a:tab algn="l" pos="0"/>
              </a:tabLst>
            </a:pPr>
            <a:r>
              <a:rPr b="1" lang="en-US" sz="1400" spc="-1" strike="noStrike">
                <a:solidFill>
                  <a:schemeClr val="dk1"/>
                </a:solidFill>
                <a:latin typeface="Courier New"/>
                <a:ea typeface="Courier New"/>
              </a:rPr>
              <a:t>    </a:t>
            </a:r>
            <a:r>
              <a:rPr b="1" lang="en-US" sz="1400" spc="-1" strike="noStrike">
                <a:solidFill>
                  <a:schemeClr val="dk1"/>
                </a:solidFill>
                <a:latin typeface="Courier New"/>
                <a:ea typeface="Courier New"/>
              </a:rPr>
              <a:t>if (scored()) {</a:t>
            </a:r>
            <a:endParaRPr b="0" lang="en-US" sz="14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spcBef>
                <a:spcPts val="601"/>
              </a:spcBef>
              <a:tabLst>
                <a:tab algn="l" pos="0"/>
              </a:tabLst>
            </a:pPr>
            <a:r>
              <a:rPr b="1" lang="en-US" sz="1400" spc="-1" strike="noStrike">
                <a:solidFill>
                  <a:schemeClr val="dk1"/>
                </a:solidFill>
                <a:latin typeface="Courier New"/>
                <a:ea typeface="Courier New"/>
              </a:rPr>
              <a:t>      </a:t>
            </a:r>
            <a:r>
              <a:rPr b="1" lang="en-US" sz="1400" spc="-1" strike="noStrike">
                <a:solidFill>
                  <a:schemeClr val="dk1"/>
                </a:solidFill>
                <a:latin typeface="Courier New"/>
                <a:ea typeface="Courier New"/>
              </a:rPr>
              <a:t>updateScore(); </a:t>
            </a:r>
            <a:endParaRPr b="0" lang="en-US" sz="14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spcBef>
                <a:spcPts val="601"/>
              </a:spcBef>
              <a:tabLst>
                <a:tab algn="l" pos="0"/>
              </a:tabLst>
            </a:pPr>
            <a:r>
              <a:rPr b="1" lang="en-US" sz="1400" spc="-1" strike="noStrike">
                <a:solidFill>
                  <a:schemeClr val="dk1"/>
                </a:solidFill>
                <a:latin typeface="Courier New"/>
                <a:ea typeface="Courier New"/>
              </a:rPr>
              <a:t>      </a:t>
            </a:r>
            <a:r>
              <a:rPr b="1" lang="en-US" sz="1400" spc="-1" strike="noStrike">
                <a:solidFill>
                  <a:schemeClr val="dk1"/>
                </a:solidFill>
                <a:latin typeface="Courier New"/>
                <a:ea typeface="Courier New"/>
              </a:rPr>
              <a:t>resetBall();</a:t>
            </a:r>
            <a:endParaRPr b="0" lang="en-US" sz="14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spcBef>
                <a:spcPts val="601"/>
              </a:spcBef>
              <a:tabLst>
                <a:tab algn="l" pos="0"/>
              </a:tabLst>
            </a:pPr>
            <a:r>
              <a:rPr b="1" lang="en-US" sz="1400" spc="-1" strike="noStrike">
                <a:solidFill>
                  <a:schemeClr val="dk1"/>
                </a:solidFill>
                <a:latin typeface="Courier New"/>
                <a:ea typeface="Courier New"/>
              </a:rPr>
              <a:t>    </a:t>
            </a:r>
            <a:r>
              <a:rPr b="1" lang="en-US" sz="1400" spc="-1" strike="noStrike">
                <a:solidFill>
                  <a:schemeClr val="dk1"/>
                </a:solidFill>
                <a:latin typeface="Courier New"/>
                <a:ea typeface="Courier New"/>
              </a:rPr>
              <a:t>} </a:t>
            </a:r>
            <a:endParaRPr b="0" lang="en-US" sz="14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spcBef>
                <a:spcPts val="601"/>
              </a:spcBef>
              <a:tabLst>
                <a:tab algn="l" pos="0"/>
              </a:tabLst>
            </a:pPr>
            <a:r>
              <a:rPr b="1" lang="en-US" sz="1400" spc="-1" strike="noStrike">
                <a:solidFill>
                  <a:schemeClr val="dk1"/>
                </a:solidFill>
                <a:latin typeface="Courier New"/>
                <a:ea typeface="Courier New"/>
              </a:rPr>
              <a:t>    </a:t>
            </a:r>
            <a:r>
              <a:rPr b="1" lang="en-US" sz="1400" spc="-1" strike="noStrike">
                <a:solidFill>
                  <a:schemeClr val="dk1"/>
                </a:solidFill>
                <a:latin typeface="Courier New"/>
                <a:ea typeface="Courier New"/>
              </a:rPr>
              <a:t>renderScore(); // render new state</a:t>
            </a:r>
            <a:endParaRPr b="0" lang="en-US" sz="14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spcBef>
                <a:spcPts val="601"/>
              </a:spcBef>
              <a:tabLst>
                <a:tab algn="l" pos="0"/>
              </a:tabLst>
            </a:pPr>
            <a:r>
              <a:rPr b="1" lang="en-US" sz="1400" spc="-1" strike="noStrike">
                <a:solidFill>
                  <a:schemeClr val="dk1"/>
                </a:solidFill>
                <a:latin typeface="Courier New"/>
                <a:ea typeface="Courier New"/>
              </a:rPr>
              <a:t>    </a:t>
            </a:r>
            <a:r>
              <a:rPr b="1" lang="en-US" sz="1400" spc="-1" strike="noStrike">
                <a:solidFill>
                  <a:schemeClr val="dk1"/>
                </a:solidFill>
                <a:latin typeface="Courier New"/>
                <a:ea typeface="Courier New"/>
              </a:rPr>
              <a:t>renderPaddles(); renderBall(); </a:t>
            </a:r>
            <a:endParaRPr b="0" lang="en-US" sz="14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spcBef>
                <a:spcPts val="601"/>
              </a:spcBef>
              <a:tabLst>
                <a:tab algn="l" pos="0"/>
              </a:tabLst>
            </a:pPr>
            <a:r>
              <a:rPr b="1" lang="en-US" sz="1400" spc="-1" strike="noStrike">
                <a:solidFill>
                  <a:schemeClr val="dk1"/>
                </a:solidFill>
                <a:latin typeface="Courier New"/>
                <a:ea typeface="Courier New"/>
              </a:rPr>
              <a:t>  </a:t>
            </a:r>
            <a:r>
              <a:rPr b="1" lang="en-US" sz="1400" spc="-1" strike="noStrike">
                <a:solidFill>
                  <a:schemeClr val="dk1"/>
                </a:solidFill>
                <a:latin typeface="Courier New"/>
                <a:ea typeface="Courier New"/>
              </a:rPr>
              <a:t>} </a:t>
            </a:r>
            <a:endParaRPr b="0" lang="en-US" sz="14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spcBef>
                <a:spcPts val="601"/>
              </a:spcBef>
              <a:tabLst>
                <a:tab algn="l" pos="0"/>
              </a:tabLst>
            </a:pPr>
            <a:r>
              <a:rPr b="1" lang="en-US" sz="1400" spc="-1" strike="noStrike">
                <a:solidFill>
                  <a:schemeClr val="dk1"/>
                </a:solidFill>
                <a:latin typeface="Courier New"/>
                <a:ea typeface="Courier New"/>
              </a:rPr>
              <a:t>  </a:t>
            </a:r>
            <a:r>
              <a:rPr b="1" lang="en-US" sz="1400" spc="-1" strike="noStrike">
                <a:solidFill>
                  <a:schemeClr val="dk1"/>
                </a:solidFill>
                <a:latin typeface="Courier New"/>
                <a:ea typeface="Courier New"/>
              </a:rPr>
              <a:t>return 0; </a:t>
            </a:r>
            <a:endParaRPr b="0" lang="en-US" sz="14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spcBef>
                <a:spcPts val="601"/>
              </a:spcBef>
              <a:tabLst>
                <a:tab algn="l" pos="0"/>
              </a:tabLst>
            </a:pPr>
            <a:r>
              <a:rPr b="1" lang="en-US" sz="1400" spc="-1" strike="noStrike">
                <a:solidFill>
                  <a:schemeClr val="dk1"/>
                </a:solidFill>
                <a:latin typeface="Courier New"/>
                <a:ea typeface="Courier New"/>
              </a:rPr>
              <a:t>}</a:t>
            </a:r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98" name="Picture 2" descr=""/>
          <p:cNvPicPr/>
          <p:nvPr/>
        </p:nvPicPr>
        <p:blipFill>
          <a:blip r:embed="rId1"/>
          <a:stretch/>
        </p:blipFill>
        <p:spPr>
          <a:xfrm>
            <a:off x="5436000" y="3236400"/>
            <a:ext cx="3612240" cy="2252520"/>
          </a:xfrm>
          <a:prstGeom prst="rect">
            <a:avLst/>
          </a:prstGeom>
          <a:ln w="0">
            <a:noFill/>
          </a:ln>
        </p:spPr>
      </p:pic>
      <p:sp>
        <p:nvSpPr>
          <p:cNvPr id="199" name="PlaceHolder 4"/>
          <p:cNvSpPr>
            <a:spLocks noGrp="1"/>
          </p:cNvSpPr>
          <p:nvPr>
            <p:ph type="ftr" idx="74"/>
          </p:nvPr>
        </p:nvSpPr>
        <p:spPr>
          <a:xfrm>
            <a:off x="2627280" y="6356520"/>
            <a:ext cx="6047640" cy="364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Development,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8880" cy="9900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3200" spc="-1" strike="noStrike">
                <a:solidFill>
                  <a:schemeClr val="dk2"/>
                </a:solidFill>
                <a:latin typeface="Franklin Gothic Book"/>
              </a:rPr>
              <a:t>Game loop – coupled approach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1" name="PlaceHolder 2"/>
          <p:cNvSpPr>
            <a:spLocks noGrp="1"/>
          </p:cNvSpPr>
          <p:nvPr>
            <p:ph type="sldNum" idx="75"/>
          </p:nvPr>
        </p:nvSpPr>
        <p:spPr>
          <a:xfrm>
            <a:off x="612720" y="6356520"/>
            <a:ext cx="1980360" cy="364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A22047EB-BE6B-4667-B635-0D00FB1E42B8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19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02" name="PlaceHolder 3"/>
          <p:cNvSpPr>
            <a:spLocks noGrp="1"/>
          </p:cNvSpPr>
          <p:nvPr>
            <p:ph/>
          </p:nvPr>
        </p:nvSpPr>
        <p:spPr>
          <a:xfrm>
            <a:off x="457200" y="1219320"/>
            <a:ext cx="8228880" cy="4936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-272880">
              <a:lnSpc>
                <a:spcPct val="15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advantages: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5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both routines have the same priority,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5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logic and presentation are united,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5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shortcomings: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5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the change in the complexity of one of the routines affects the another,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5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we have no control over how often a routine is executed.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3" name="PlaceHolder 4"/>
          <p:cNvSpPr>
            <a:spLocks noGrp="1"/>
          </p:cNvSpPr>
          <p:nvPr>
            <p:ph type="ftr" idx="76"/>
          </p:nvPr>
        </p:nvSpPr>
        <p:spPr>
          <a:xfrm>
            <a:off x="2627280" y="6356520"/>
            <a:ext cx="6047640" cy="364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Development,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8880" cy="9900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3200" spc="-1" strike="noStrike">
                <a:solidFill>
                  <a:schemeClr val="dk2"/>
                </a:solidFill>
                <a:latin typeface="Franklin Gothic Book"/>
              </a:rPr>
              <a:t>Game loop – possible implementations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5" name="PlaceHolder 2"/>
          <p:cNvSpPr>
            <a:spLocks noGrp="1"/>
          </p:cNvSpPr>
          <p:nvPr>
            <p:ph type="sldNum" idx="77"/>
          </p:nvPr>
        </p:nvSpPr>
        <p:spPr>
          <a:xfrm>
            <a:off x="612720" y="6356520"/>
            <a:ext cx="1980360" cy="364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A489832C-B493-49C7-88C2-D706F8944449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19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06" name="PlaceHolder 3"/>
          <p:cNvSpPr>
            <a:spLocks noGrp="1"/>
          </p:cNvSpPr>
          <p:nvPr>
            <p:ph/>
          </p:nvPr>
        </p:nvSpPr>
        <p:spPr>
          <a:xfrm>
            <a:off x="457200" y="1219320"/>
            <a:ext cx="8228880" cy="4936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-272880">
              <a:lnSpc>
                <a:spcPct val="15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two threads with different frequencies: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7" name="Rectangle 1"/>
          <p:cNvSpPr/>
          <p:nvPr/>
        </p:nvSpPr>
        <p:spPr>
          <a:xfrm>
            <a:off x="1589760" y="3588840"/>
            <a:ext cx="1655640" cy="79128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rgbClr val="00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0" lang="en-US" sz="1800" spc="-1" strike="noStrike">
                <a:solidFill>
                  <a:schemeClr val="dk1"/>
                </a:solidFill>
                <a:latin typeface="Arial"/>
              </a:rPr>
              <a:t>update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8" name="Rectangle 6"/>
          <p:cNvSpPr/>
          <p:nvPr/>
        </p:nvSpPr>
        <p:spPr>
          <a:xfrm>
            <a:off x="5868000" y="3588840"/>
            <a:ext cx="1655640" cy="79128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rgbClr val="00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0" lang="en-US" sz="1800" spc="-1" strike="noStrike">
                <a:solidFill>
                  <a:schemeClr val="dk1"/>
                </a:solidFill>
                <a:latin typeface="Arial"/>
              </a:rPr>
              <a:t>render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cxnSp>
        <p:nvCxnSpPr>
          <p:cNvPr id="209" name="Elbow Connector 9"/>
          <p:cNvCxnSpPr>
            <a:stCxn id="210" idx="1"/>
            <a:endCxn id="207" idx="0"/>
          </p:cNvCxnSpPr>
          <p:nvPr/>
        </p:nvCxnSpPr>
        <p:spPr>
          <a:xfrm flipV="1" rot="10800000">
            <a:off x="2417040" y="2816280"/>
            <a:ext cx="1326960" cy="772560"/>
          </a:xfrm>
          <a:prstGeom prst="bentConnector2">
            <a:avLst/>
          </a:prstGeom>
          <a:ln w="0">
            <a:solidFill>
              <a:srgbClr val="000000"/>
            </a:solidFill>
            <a:tailEnd len="med" type="triangle" w="med"/>
          </a:ln>
        </p:spPr>
      </p:cxnSp>
      <p:sp>
        <p:nvSpPr>
          <p:cNvPr id="210" name="Rectangle 10"/>
          <p:cNvSpPr/>
          <p:nvPr/>
        </p:nvSpPr>
        <p:spPr>
          <a:xfrm>
            <a:off x="3744000" y="2421000"/>
            <a:ext cx="1655640" cy="79128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rgbClr val="00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0" lang="en-US" sz="1800" spc="-1" strike="noStrike">
                <a:solidFill>
                  <a:schemeClr val="dk1"/>
                </a:solidFill>
                <a:latin typeface="Arial"/>
              </a:rPr>
              <a:t>Engine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cxnSp>
        <p:nvCxnSpPr>
          <p:cNvPr id="211" name="Elbow Connector 16"/>
          <p:cNvCxnSpPr>
            <a:stCxn id="207" idx="2"/>
            <a:endCxn id="207" idx="1"/>
          </p:cNvCxnSpPr>
          <p:nvPr/>
        </p:nvCxnSpPr>
        <p:spPr>
          <a:xfrm flipV="1" rot="16200000">
            <a:off x="1805760" y="3768120"/>
            <a:ext cx="396000" cy="828000"/>
          </a:xfrm>
          <a:prstGeom prst="bentConnector4">
            <a:avLst>
              <a:gd name="adj1" fmla="val -135850"/>
              <a:gd name="adj2" fmla="val 436929"/>
            </a:avLst>
          </a:prstGeom>
          <a:ln w="0">
            <a:solidFill>
              <a:srgbClr val="000000"/>
            </a:solidFill>
            <a:tailEnd len="med" type="triangle" w="med"/>
          </a:ln>
        </p:spPr>
      </p:cxnSp>
      <p:cxnSp>
        <p:nvCxnSpPr>
          <p:cNvPr id="212" name="Elbow Connector 17808"/>
          <p:cNvCxnSpPr>
            <a:stCxn id="208" idx="2"/>
            <a:endCxn id="208" idx="3"/>
          </p:cNvCxnSpPr>
          <p:nvPr/>
        </p:nvCxnSpPr>
        <p:spPr>
          <a:xfrm flipH="1" flipV="1" rot="5400000">
            <a:off x="6911640" y="3768120"/>
            <a:ext cx="396000" cy="828360"/>
          </a:xfrm>
          <a:prstGeom prst="bentConnector4">
            <a:avLst>
              <a:gd name="adj1" fmla="val -133757"/>
              <a:gd name="adj2" fmla="val 182869"/>
            </a:avLst>
          </a:prstGeom>
          <a:ln w="0">
            <a:solidFill>
              <a:srgbClr val="000000"/>
            </a:solidFill>
            <a:tailEnd len="med" type="triangle" w="med"/>
          </a:ln>
        </p:spPr>
      </p:cxnSp>
      <p:cxnSp>
        <p:nvCxnSpPr>
          <p:cNvPr id="213" name="Elbow Connector 17813"/>
          <p:cNvCxnSpPr>
            <a:stCxn id="210" idx="3"/>
            <a:endCxn id="208" idx="0"/>
          </p:cNvCxnSpPr>
          <p:nvPr/>
        </p:nvCxnSpPr>
        <p:spPr>
          <a:xfrm>
            <a:off x="5399640" y="2816640"/>
            <a:ext cx="1296360" cy="772560"/>
          </a:xfrm>
          <a:prstGeom prst="bentConnector2">
            <a:avLst/>
          </a:prstGeom>
          <a:ln w="0">
            <a:solidFill>
              <a:srgbClr val="000000"/>
            </a:solidFill>
            <a:tailEnd len="med" type="triangle" w="med"/>
          </a:ln>
        </p:spPr>
      </p:cxnSp>
      <p:sp>
        <p:nvSpPr>
          <p:cNvPr id="214" name="PlaceHolder 4"/>
          <p:cNvSpPr>
            <a:spLocks noGrp="1"/>
          </p:cNvSpPr>
          <p:nvPr>
            <p:ph type="ftr" idx="78"/>
          </p:nvPr>
        </p:nvSpPr>
        <p:spPr>
          <a:xfrm>
            <a:off x="2627280" y="6356520"/>
            <a:ext cx="6047640" cy="364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Development,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8880" cy="9900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3200" spc="-1" strike="noStrike">
                <a:solidFill>
                  <a:schemeClr val="dk2"/>
                </a:solidFill>
                <a:latin typeface="Franklin Gothic Book"/>
              </a:rPr>
              <a:t>Game loop – coupled approach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6" name="PlaceHolder 2"/>
          <p:cNvSpPr>
            <a:spLocks noGrp="1"/>
          </p:cNvSpPr>
          <p:nvPr>
            <p:ph type="sldNum" idx="79"/>
          </p:nvPr>
        </p:nvSpPr>
        <p:spPr>
          <a:xfrm>
            <a:off x="612720" y="6356520"/>
            <a:ext cx="1980360" cy="364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41515C48-E195-46B1-BD5F-36C4F2DB946E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19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17" name="PlaceHolder 3"/>
          <p:cNvSpPr>
            <a:spLocks noGrp="1"/>
          </p:cNvSpPr>
          <p:nvPr>
            <p:ph/>
          </p:nvPr>
        </p:nvSpPr>
        <p:spPr>
          <a:xfrm>
            <a:off x="457200" y="1052640"/>
            <a:ext cx="8228880" cy="51030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-272880">
              <a:lnSpc>
                <a:spcPct val="15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primer (Pong):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8" name="Ograda vsebine 5"/>
          <p:cNvSpPr/>
          <p:nvPr/>
        </p:nvSpPr>
        <p:spPr>
          <a:xfrm>
            <a:off x="395640" y="1915920"/>
            <a:ext cx="8228880" cy="1151280"/>
          </a:xfrm>
          <a:prstGeom prst="rect">
            <a:avLst/>
          </a:prstGeom>
          <a:solidFill>
            <a:schemeClr val="accent3">
              <a:lumMod val="60000"/>
              <a:lumOff val="40000"/>
              <a:alpha val="32000"/>
            </a:scheme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0" lIns="90000" rIns="90000" tIns="45000" bIns="45000" anchor="t">
            <a:noAutofit/>
          </a:bodyPr>
          <a:p>
            <a:pPr algn="r">
              <a:lnSpc>
                <a:spcPct val="100000"/>
              </a:lnSpc>
              <a:spcBef>
                <a:spcPts val="601"/>
              </a:spcBef>
              <a:tabLst>
                <a:tab algn="l" pos="0"/>
              </a:tabLst>
            </a:pPr>
            <a:r>
              <a:rPr b="1" lang="en-US" sz="1400" spc="-1" strike="noStrike">
                <a:solidFill>
                  <a:schemeClr val="dk1"/>
                </a:solidFill>
                <a:latin typeface="Courier New"/>
                <a:ea typeface="Courier New"/>
              </a:rPr>
              <a:t>	</a:t>
            </a:r>
            <a:r>
              <a:rPr b="1" lang="en-US" sz="1400" spc="-1" strike="noStrike">
                <a:solidFill>
                  <a:schemeClr val="dk1"/>
                </a:solidFill>
                <a:latin typeface="Courier New"/>
                <a:ea typeface="Courier New"/>
              </a:rPr>
              <a:t>	</a:t>
            </a:r>
            <a:r>
              <a:rPr b="1" lang="en-US" sz="1400" spc="-1" strike="noStrike">
                <a:solidFill>
                  <a:schemeClr val="dk1"/>
                </a:solidFill>
                <a:latin typeface="Courier New"/>
                <a:ea typeface="Courier New"/>
              </a:rPr>
              <a:t>	</a:t>
            </a:r>
            <a:r>
              <a:rPr b="0" lang="en-US" sz="1100" spc="-1" strike="noStrike">
                <a:solidFill>
                  <a:schemeClr val="dk1"/>
                </a:solidFill>
                <a:latin typeface="Courier New"/>
                <a:ea typeface="Courier New"/>
              </a:rPr>
              <a:t>Engine.cpp</a:t>
            </a:r>
            <a:endParaRPr b="0" lang="en-US" sz="11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spcBef>
                <a:spcPts val="601"/>
              </a:spcBef>
              <a:tabLst>
                <a:tab algn="l" pos="0"/>
              </a:tabLst>
            </a:pPr>
            <a:r>
              <a:rPr b="1" lang="en-US" sz="1400" spc="-1" strike="noStrike">
                <a:solidFill>
                  <a:schemeClr val="dk1"/>
                </a:solidFill>
                <a:latin typeface="Courier New"/>
                <a:ea typeface="Courier New"/>
              </a:rPr>
              <a:t>initGame(); // Set up initial configuration </a:t>
            </a:r>
            <a:endParaRPr b="0" lang="en-US" sz="14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spcBef>
                <a:spcPts val="601"/>
              </a:spcBef>
              <a:tabLst>
                <a:tab algn="l" pos="0"/>
              </a:tabLst>
            </a:pPr>
            <a:r>
              <a:rPr b="1" lang="en-US" sz="1400" spc="-1" strike="noStrike">
                <a:solidFill>
                  <a:schemeClr val="dk1"/>
                </a:solidFill>
                <a:latin typeface="Courier New"/>
                <a:ea typeface="Courier New"/>
              </a:rPr>
              <a:t>startUpdater(60); // Start the update loop (60 Hz) </a:t>
            </a:r>
            <a:endParaRPr b="0" lang="en-US" sz="14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spcBef>
                <a:spcPts val="601"/>
              </a:spcBef>
              <a:tabLst>
                <a:tab algn="l" pos="0"/>
              </a:tabLst>
            </a:pPr>
            <a:r>
              <a:rPr b="1" lang="en-US" sz="1400" spc="-1" strike="noStrike">
                <a:solidFill>
                  <a:schemeClr val="dk1"/>
                </a:solidFill>
                <a:latin typeface="Courier New"/>
                <a:ea typeface="Courier New"/>
              </a:rPr>
              <a:t>startRenderer(30); // Start the rendering loop (30 Hz)</a:t>
            </a:r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9" name="Ograda vsebine 5"/>
          <p:cNvSpPr/>
          <p:nvPr/>
        </p:nvSpPr>
        <p:spPr>
          <a:xfrm>
            <a:off x="408600" y="3114360"/>
            <a:ext cx="4101120" cy="3482280"/>
          </a:xfrm>
          <a:prstGeom prst="rect">
            <a:avLst/>
          </a:prstGeom>
          <a:solidFill>
            <a:schemeClr val="accent3">
              <a:lumMod val="60000"/>
              <a:lumOff val="40000"/>
              <a:alpha val="32000"/>
            </a:scheme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0" lIns="90000" rIns="90000" tIns="45000" bIns="45000" anchor="t">
            <a:noAutofit/>
          </a:bodyPr>
          <a:p>
            <a:pPr algn="r">
              <a:lnSpc>
                <a:spcPct val="100000"/>
              </a:lnSpc>
              <a:spcBef>
                <a:spcPts val="601"/>
              </a:spcBef>
              <a:tabLst>
                <a:tab algn="l" pos="0"/>
              </a:tabLst>
            </a:pPr>
            <a:r>
              <a:rPr b="1" lang="en-US" sz="1400" spc="-1" strike="noStrike">
                <a:solidFill>
                  <a:schemeClr val="dk1"/>
                </a:solidFill>
                <a:latin typeface="Courier New"/>
                <a:ea typeface="Courier New"/>
              </a:rPr>
              <a:t>	</a:t>
            </a:r>
            <a:r>
              <a:rPr b="0" lang="en-US" sz="1100" spc="-1" strike="noStrike">
                <a:solidFill>
                  <a:schemeClr val="dk1"/>
                </a:solidFill>
                <a:latin typeface="Courier New"/>
                <a:ea typeface="Courier New"/>
              </a:rPr>
              <a:t>Update.cpp</a:t>
            </a:r>
            <a:endParaRPr b="0" lang="en-US" sz="11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spcBef>
                <a:spcPts val="601"/>
              </a:spcBef>
              <a:tabLst>
                <a:tab algn="l" pos="0"/>
              </a:tabLst>
            </a:pPr>
            <a:r>
              <a:rPr b="1" lang="en-US" sz="1400" spc="-1" strike="noStrike">
                <a:solidFill>
                  <a:schemeClr val="dk1"/>
                </a:solidFill>
                <a:latin typeface="Courier New"/>
                <a:ea typeface="Courier New"/>
              </a:rPr>
              <a:t>while (true) { // zanka</a:t>
            </a:r>
            <a:endParaRPr b="0" lang="en-US" sz="14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spcBef>
                <a:spcPts val="601"/>
              </a:spcBef>
              <a:tabLst>
                <a:tab algn="l" pos="0"/>
              </a:tabLst>
            </a:pPr>
            <a:r>
              <a:rPr b="1" lang="en-US" sz="1400" spc="-1" strike="noStrike">
                <a:solidFill>
                  <a:schemeClr val="dk1"/>
                </a:solidFill>
                <a:latin typeface="Courier New"/>
                <a:ea typeface="Courier New"/>
              </a:rPr>
              <a:t>  </a:t>
            </a:r>
            <a:r>
              <a:rPr b="1" lang="en-US" sz="1400" spc="-1" strike="noStrike">
                <a:solidFill>
                  <a:schemeClr val="dk1"/>
                </a:solidFill>
                <a:latin typeface="Courier New"/>
                <a:ea typeface="Courier New"/>
              </a:rPr>
              <a:t>Timer(60); </a:t>
            </a:r>
            <a:endParaRPr b="0" lang="en-US" sz="14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spcBef>
                <a:spcPts val="601"/>
              </a:spcBef>
              <a:tabLst>
                <a:tab algn="l" pos="0"/>
              </a:tabLst>
            </a:pPr>
            <a:r>
              <a:rPr b="1" lang="en-US" sz="1400" spc="-1" strike="noStrike">
                <a:solidFill>
                  <a:schemeClr val="dk1"/>
                </a:solidFill>
                <a:latin typeface="Courier New"/>
                <a:ea typeface="Courier New"/>
              </a:rPr>
              <a:t>  </a:t>
            </a:r>
            <a:r>
              <a:rPr b="1" lang="en-US" sz="1400" spc="-1" strike="noStrike">
                <a:solidFill>
                  <a:schemeClr val="dk1"/>
                </a:solidFill>
                <a:latin typeface="Courier New"/>
                <a:ea typeface="Courier New"/>
              </a:rPr>
              <a:t>readHumanInterfaceDevices(); </a:t>
            </a:r>
            <a:endParaRPr b="0" lang="en-US" sz="14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spcBef>
                <a:spcPts val="601"/>
              </a:spcBef>
              <a:tabLst>
                <a:tab algn="l" pos="0"/>
              </a:tabLst>
            </a:pPr>
            <a:r>
              <a:rPr b="1" lang="en-US" sz="1400" spc="-1" strike="noStrike">
                <a:solidFill>
                  <a:schemeClr val="dk1"/>
                </a:solidFill>
                <a:latin typeface="Courier New"/>
                <a:ea typeface="Courier New"/>
              </a:rPr>
              <a:t>  </a:t>
            </a:r>
            <a:r>
              <a:rPr b="1" lang="en-US" sz="1400" spc="-1" strike="noStrike">
                <a:solidFill>
                  <a:schemeClr val="dk1"/>
                </a:solidFill>
                <a:latin typeface="Courier New"/>
                <a:ea typeface="Courier New"/>
              </a:rPr>
              <a:t>if (quitButtonPressed()) exit(0); </a:t>
            </a:r>
            <a:endParaRPr b="0" lang="en-US" sz="14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spcBef>
                <a:spcPts val="601"/>
              </a:spcBef>
              <a:tabLst>
                <a:tab algn="l" pos="0"/>
              </a:tabLst>
            </a:pPr>
            <a:r>
              <a:rPr b="1" lang="en-US" sz="1400" spc="-1" strike="noStrike">
                <a:solidFill>
                  <a:schemeClr val="dk1"/>
                </a:solidFill>
                <a:latin typeface="Courier New"/>
                <a:ea typeface="Courier New"/>
              </a:rPr>
              <a:t>  </a:t>
            </a:r>
            <a:r>
              <a:rPr b="1" lang="en-US" sz="1400" spc="-1" strike="noStrike">
                <a:solidFill>
                  <a:schemeClr val="dk1"/>
                </a:solidFill>
                <a:latin typeface="Courier New"/>
                <a:ea typeface="Courier New"/>
              </a:rPr>
              <a:t>movePaddles(); </a:t>
            </a:r>
            <a:endParaRPr b="0" lang="en-US" sz="14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spcBef>
                <a:spcPts val="601"/>
              </a:spcBef>
              <a:tabLst>
                <a:tab algn="l" pos="0"/>
              </a:tabLst>
            </a:pPr>
            <a:r>
              <a:rPr b="1" lang="en-US" sz="1400" spc="-1" strike="noStrike">
                <a:solidFill>
                  <a:schemeClr val="dk1"/>
                </a:solidFill>
                <a:latin typeface="Courier New"/>
                <a:ea typeface="Courier New"/>
              </a:rPr>
              <a:t>  </a:t>
            </a:r>
            <a:r>
              <a:rPr b="1" lang="en-US" sz="1400" spc="-1" strike="noStrike">
                <a:solidFill>
                  <a:schemeClr val="dk1"/>
                </a:solidFill>
                <a:latin typeface="Courier New"/>
                <a:ea typeface="Courier New"/>
              </a:rPr>
              <a:t>moveBall(); </a:t>
            </a:r>
            <a:endParaRPr b="0" lang="en-US" sz="14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spcBef>
                <a:spcPts val="601"/>
              </a:spcBef>
              <a:tabLst>
                <a:tab algn="l" pos="0"/>
              </a:tabLst>
            </a:pPr>
            <a:r>
              <a:rPr b="1" lang="en-US" sz="1400" spc="-1" strike="noStrike">
                <a:solidFill>
                  <a:schemeClr val="dk1"/>
                </a:solidFill>
                <a:latin typeface="Courier New"/>
                <a:ea typeface="Courier New"/>
              </a:rPr>
              <a:t>  </a:t>
            </a:r>
            <a:r>
              <a:rPr b="1" lang="en-US" sz="1400" spc="-1" strike="noStrike">
                <a:solidFill>
                  <a:schemeClr val="dk1"/>
                </a:solidFill>
                <a:latin typeface="Courier New"/>
                <a:ea typeface="Courier New"/>
              </a:rPr>
              <a:t>if (scored()) { </a:t>
            </a:r>
            <a:endParaRPr b="0" lang="en-US" sz="14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spcBef>
                <a:spcPts val="601"/>
              </a:spcBef>
              <a:tabLst>
                <a:tab algn="l" pos="0"/>
              </a:tabLst>
            </a:pPr>
            <a:r>
              <a:rPr b="1" lang="en-US" sz="1400" spc="-1" strike="noStrike">
                <a:solidFill>
                  <a:schemeClr val="dk1"/>
                </a:solidFill>
                <a:latin typeface="Courier New"/>
                <a:ea typeface="Courier New"/>
              </a:rPr>
              <a:t>    </a:t>
            </a:r>
            <a:r>
              <a:rPr b="1" lang="en-US" sz="1400" spc="-1" strike="noStrike">
                <a:solidFill>
                  <a:schemeClr val="dk1"/>
                </a:solidFill>
                <a:latin typeface="Courier New"/>
                <a:ea typeface="Courier New"/>
              </a:rPr>
              <a:t>updateScore(); </a:t>
            </a:r>
            <a:endParaRPr b="0" lang="en-US" sz="14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spcBef>
                <a:spcPts val="601"/>
              </a:spcBef>
              <a:tabLst>
                <a:tab algn="l" pos="0"/>
              </a:tabLst>
            </a:pPr>
            <a:r>
              <a:rPr b="1" lang="en-US" sz="1400" spc="-1" strike="noStrike">
                <a:solidFill>
                  <a:schemeClr val="dk1"/>
                </a:solidFill>
                <a:latin typeface="Courier New"/>
                <a:ea typeface="Courier New"/>
              </a:rPr>
              <a:t>    </a:t>
            </a:r>
            <a:r>
              <a:rPr b="1" lang="en-US" sz="1400" spc="-1" strike="noStrike">
                <a:solidFill>
                  <a:schemeClr val="dk1"/>
                </a:solidFill>
                <a:latin typeface="Courier New"/>
                <a:ea typeface="Courier New"/>
              </a:rPr>
              <a:t>resetBall(); </a:t>
            </a:r>
            <a:endParaRPr b="0" lang="en-US" sz="14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spcBef>
                <a:spcPts val="601"/>
              </a:spcBef>
              <a:tabLst>
                <a:tab algn="l" pos="0"/>
              </a:tabLst>
            </a:pPr>
            <a:r>
              <a:rPr b="1" lang="en-US" sz="1400" spc="-1" strike="noStrike">
                <a:solidFill>
                  <a:schemeClr val="dk1"/>
                </a:solidFill>
                <a:latin typeface="Courier New"/>
                <a:ea typeface="Courier New"/>
              </a:rPr>
              <a:t>  </a:t>
            </a:r>
            <a:r>
              <a:rPr b="1" lang="en-US" sz="1400" spc="-1" strike="noStrike">
                <a:solidFill>
                  <a:schemeClr val="dk1"/>
                </a:solidFill>
                <a:latin typeface="Courier New"/>
                <a:ea typeface="Courier New"/>
              </a:rPr>
              <a:t>} </a:t>
            </a:r>
            <a:endParaRPr b="0" lang="en-US" sz="14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spcBef>
                <a:spcPts val="601"/>
              </a:spcBef>
              <a:tabLst>
                <a:tab algn="l" pos="0"/>
              </a:tabLst>
            </a:pPr>
            <a:r>
              <a:rPr b="1" lang="en-US" sz="1400" spc="-1" strike="noStrike">
                <a:solidFill>
                  <a:schemeClr val="dk1"/>
                </a:solidFill>
                <a:latin typeface="Courier New"/>
                <a:ea typeface="Courier New"/>
              </a:rPr>
              <a:t>}</a:t>
            </a:r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0" name="Ograda vsebine 5"/>
          <p:cNvSpPr/>
          <p:nvPr/>
        </p:nvSpPr>
        <p:spPr>
          <a:xfrm>
            <a:off x="4572000" y="3114360"/>
            <a:ext cx="4052520" cy="3482280"/>
          </a:xfrm>
          <a:prstGeom prst="rect">
            <a:avLst/>
          </a:prstGeom>
          <a:solidFill>
            <a:schemeClr val="accent3">
              <a:lumMod val="60000"/>
              <a:lumOff val="40000"/>
              <a:alpha val="32000"/>
            </a:scheme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0" lIns="90000" rIns="90000" tIns="45000" bIns="45000" anchor="t">
            <a:noAutofit/>
          </a:bodyPr>
          <a:p>
            <a:pPr algn="r">
              <a:lnSpc>
                <a:spcPct val="100000"/>
              </a:lnSpc>
              <a:spcBef>
                <a:spcPts val="601"/>
              </a:spcBef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1"/>
                </a:solidFill>
                <a:latin typeface="Courier New"/>
                <a:ea typeface="Courier New"/>
              </a:rPr>
              <a:t>	</a:t>
            </a:r>
            <a:r>
              <a:rPr b="0" lang="en-US" sz="1400" spc="-1" strike="noStrike">
                <a:solidFill>
                  <a:schemeClr val="dk1"/>
                </a:solidFill>
                <a:latin typeface="Courier New"/>
                <a:ea typeface="Courier New"/>
              </a:rPr>
              <a:t>	</a:t>
            </a:r>
            <a:r>
              <a:rPr b="0" lang="en-US" sz="1400" spc="-1" strike="noStrike">
                <a:solidFill>
                  <a:schemeClr val="dk1"/>
                </a:solidFill>
                <a:latin typeface="Courier New"/>
                <a:ea typeface="Courier New"/>
              </a:rPr>
              <a:t>	</a:t>
            </a:r>
            <a:r>
              <a:rPr b="0" lang="en-US" sz="1100" spc="-1" strike="noStrike">
                <a:solidFill>
                  <a:schemeClr val="dk1"/>
                </a:solidFill>
                <a:latin typeface="Courier New"/>
                <a:ea typeface="Courier New"/>
              </a:rPr>
              <a:t>Render.cpp</a:t>
            </a:r>
            <a:endParaRPr b="0" lang="en-US" sz="11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spcBef>
                <a:spcPts val="601"/>
              </a:spcBef>
              <a:tabLst>
                <a:tab algn="l" pos="0"/>
              </a:tabLst>
            </a:pPr>
            <a:r>
              <a:rPr b="1" lang="en-US" sz="1400" spc="-1" strike="noStrike">
                <a:solidFill>
                  <a:schemeClr val="dk1"/>
                </a:solidFill>
                <a:latin typeface="Courier New"/>
                <a:ea typeface="Courier New"/>
              </a:rPr>
              <a:t>while (true) { // zanka</a:t>
            </a:r>
            <a:endParaRPr b="0" lang="en-US" sz="14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spcBef>
                <a:spcPts val="601"/>
              </a:spcBef>
              <a:tabLst>
                <a:tab algn="l" pos="0"/>
              </a:tabLst>
            </a:pPr>
            <a:r>
              <a:rPr b="1" lang="en-US" sz="1400" spc="-1" strike="noStrike">
                <a:solidFill>
                  <a:schemeClr val="dk1"/>
                </a:solidFill>
                <a:latin typeface="Courier New"/>
                <a:ea typeface="Courier New"/>
              </a:rPr>
              <a:t>  </a:t>
            </a:r>
            <a:r>
              <a:rPr b="1" lang="en-US" sz="1400" spc="-1" strike="noStrike">
                <a:solidFill>
                  <a:schemeClr val="dk1"/>
                </a:solidFill>
                <a:latin typeface="Courier New"/>
                <a:ea typeface="Courier New"/>
              </a:rPr>
              <a:t>Timer(30); </a:t>
            </a:r>
            <a:endParaRPr b="0" lang="en-US" sz="14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spcBef>
                <a:spcPts val="601"/>
              </a:spcBef>
              <a:tabLst>
                <a:tab algn="l" pos="0"/>
              </a:tabLst>
            </a:pPr>
            <a:r>
              <a:rPr b="1" lang="en-US" sz="1400" spc="-1" strike="noStrike">
                <a:solidFill>
                  <a:schemeClr val="dk1"/>
                </a:solidFill>
                <a:latin typeface="Courier New"/>
                <a:ea typeface="Courier New"/>
              </a:rPr>
              <a:t>  </a:t>
            </a:r>
            <a:r>
              <a:rPr b="1" lang="en-US" sz="1400" spc="-1" strike="noStrike">
                <a:solidFill>
                  <a:schemeClr val="dk1"/>
                </a:solidFill>
                <a:latin typeface="Courier New"/>
                <a:ea typeface="Courier New"/>
              </a:rPr>
              <a:t>renderScore(); </a:t>
            </a:r>
            <a:endParaRPr b="0" lang="en-US" sz="14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spcBef>
                <a:spcPts val="601"/>
              </a:spcBef>
              <a:tabLst>
                <a:tab algn="l" pos="0"/>
              </a:tabLst>
            </a:pPr>
            <a:r>
              <a:rPr b="1" lang="en-US" sz="1400" spc="-1" strike="noStrike">
                <a:solidFill>
                  <a:schemeClr val="dk1"/>
                </a:solidFill>
                <a:latin typeface="Courier New"/>
                <a:ea typeface="Courier New"/>
              </a:rPr>
              <a:t>  </a:t>
            </a:r>
            <a:r>
              <a:rPr b="1" lang="en-US" sz="1400" spc="-1" strike="noStrike">
                <a:solidFill>
                  <a:schemeClr val="dk1"/>
                </a:solidFill>
                <a:latin typeface="Courier New"/>
                <a:ea typeface="Courier New"/>
              </a:rPr>
              <a:t>renderPaddles(); </a:t>
            </a:r>
            <a:endParaRPr b="0" lang="en-US" sz="14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spcBef>
                <a:spcPts val="601"/>
              </a:spcBef>
              <a:tabLst>
                <a:tab algn="l" pos="0"/>
              </a:tabLst>
            </a:pPr>
            <a:r>
              <a:rPr b="1" lang="en-US" sz="1400" spc="-1" strike="noStrike">
                <a:solidFill>
                  <a:schemeClr val="dk1"/>
                </a:solidFill>
                <a:latin typeface="Courier New"/>
                <a:ea typeface="Courier New"/>
              </a:rPr>
              <a:t>  </a:t>
            </a:r>
            <a:r>
              <a:rPr b="1" lang="en-US" sz="1400" spc="-1" strike="noStrike">
                <a:solidFill>
                  <a:schemeClr val="dk1"/>
                </a:solidFill>
                <a:latin typeface="Courier New"/>
                <a:ea typeface="Courier New"/>
              </a:rPr>
              <a:t>renderBall(); </a:t>
            </a:r>
            <a:endParaRPr b="0" lang="en-US" sz="14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spcBef>
                <a:spcPts val="601"/>
              </a:spcBef>
              <a:tabLst>
                <a:tab algn="l" pos="0"/>
              </a:tabLst>
            </a:pPr>
            <a:r>
              <a:rPr b="1" lang="en-US" sz="1400" spc="-1" strike="noStrike">
                <a:solidFill>
                  <a:schemeClr val="dk1"/>
                </a:solidFill>
                <a:latin typeface="Courier New"/>
                <a:ea typeface="Courier New"/>
              </a:rPr>
              <a:t>}</a:t>
            </a:r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1" name="PlaceHolder 4"/>
          <p:cNvSpPr>
            <a:spLocks noGrp="1"/>
          </p:cNvSpPr>
          <p:nvPr>
            <p:ph type="ftr" idx="80"/>
          </p:nvPr>
        </p:nvSpPr>
        <p:spPr>
          <a:xfrm>
            <a:off x="2627280" y="6356520"/>
            <a:ext cx="6047640" cy="364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Development,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8880" cy="9900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3200" spc="-1" strike="noStrike">
                <a:solidFill>
                  <a:schemeClr val="dk2"/>
                </a:solidFill>
                <a:latin typeface="Franklin Gothic Book"/>
              </a:rPr>
              <a:t>Game loop – two threads with different frequencies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3" name="PlaceHolder 2"/>
          <p:cNvSpPr>
            <a:spLocks noGrp="1"/>
          </p:cNvSpPr>
          <p:nvPr>
            <p:ph type="sldNum" idx="81"/>
          </p:nvPr>
        </p:nvSpPr>
        <p:spPr>
          <a:xfrm>
            <a:off x="612720" y="6356520"/>
            <a:ext cx="1980360" cy="364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2680C2F5-7680-4298-8216-BDAB7E82D3A8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19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24" name="PlaceHolder 3"/>
          <p:cNvSpPr>
            <a:spLocks noGrp="1"/>
          </p:cNvSpPr>
          <p:nvPr>
            <p:ph/>
          </p:nvPr>
        </p:nvSpPr>
        <p:spPr>
          <a:xfrm>
            <a:off x="457200" y="1219320"/>
            <a:ext cx="8228880" cy="4936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-272880">
              <a:lnSpc>
                <a:spcPct val="15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pros: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5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the rendering and update loops are performed at different frame rates,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5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cons: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5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not all the hardware is suitable for the implementation of threads (single-processor, timing problems),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5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problems with synchronization (two threads access the same data).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5" name="PlaceHolder 4"/>
          <p:cNvSpPr>
            <a:spLocks noGrp="1"/>
          </p:cNvSpPr>
          <p:nvPr>
            <p:ph type="ftr" idx="82"/>
          </p:nvPr>
        </p:nvSpPr>
        <p:spPr>
          <a:xfrm>
            <a:off x="2627280" y="6356520"/>
            <a:ext cx="6047640" cy="364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Development,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8880" cy="9900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3200" spc="-1" strike="noStrike">
                <a:solidFill>
                  <a:schemeClr val="dk2"/>
                </a:solidFill>
                <a:latin typeface="Franklin Gothic Book"/>
              </a:rPr>
              <a:t>Game loop – possible implementations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7" name="PlaceHolder 2"/>
          <p:cNvSpPr>
            <a:spLocks noGrp="1"/>
          </p:cNvSpPr>
          <p:nvPr>
            <p:ph type="sldNum" idx="83"/>
          </p:nvPr>
        </p:nvSpPr>
        <p:spPr>
          <a:xfrm>
            <a:off x="612720" y="6356520"/>
            <a:ext cx="1980360" cy="364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2413DAE1-3594-4464-901A-9FF98E8702D3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19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28" name="PlaceHolder 3"/>
          <p:cNvSpPr>
            <a:spLocks noGrp="1"/>
          </p:cNvSpPr>
          <p:nvPr>
            <p:ph/>
          </p:nvPr>
        </p:nvSpPr>
        <p:spPr>
          <a:xfrm>
            <a:off x="457200" y="1219320"/>
            <a:ext cx="8228880" cy="4936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-272880">
              <a:lnSpc>
                <a:spcPct val="15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one thread, open loop: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9" name="Rectangle 12"/>
          <p:cNvSpPr/>
          <p:nvPr/>
        </p:nvSpPr>
        <p:spPr>
          <a:xfrm>
            <a:off x="2526120" y="2774520"/>
            <a:ext cx="1655640" cy="79128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rgbClr val="00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0" lang="en-US" sz="1800" spc="-1" strike="noStrike">
                <a:solidFill>
                  <a:schemeClr val="dk1"/>
                </a:solidFill>
                <a:latin typeface="Arial"/>
              </a:rPr>
              <a:t>update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0" name="Rectangle 13"/>
          <p:cNvSpPr/>
          <p:nvPr/>
        </p:nvSpPr>
        <p:spPr>
          <a:xfrm>
            <a:off x="2526120" y="4142880"/>
            <a:ext cx="1655640" cy="79128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rgbClr val="00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0" lang="en-US" sz="1800" spc="-1" strike="noStrike">
                <a:solidFill>
                  <a:schemeClr val="dk1"/>
                </a:solidFill>
                <a:latin typeface="Arial"/>
              </a:rPr>
              <a:t>render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cxnSp>
        <p:nvCxnSpPr>
          <p:cNvPr id="231" name="Straight Arrow Connector 14"/>
          <p:cNvCxnSpPr>
            <a:stCxn id="229" idx="2"/>
          </p:cNvCxnSpPr>
          <p:nvPr/>
        </p:nvCxnSpPr>
        <p:spPr>
          <a:xfrm>
            <a:off x="3353760" y="3565800"/>
            <a:ext cx="1080" cy="577440"/>
          </a:xfrm>
          <a:prstGeom prst="straightConnector1">
            <a:avLst/>
          </a:prstGeom>
          <a:ln w="0">
            <a:solidFill>
              <a:srgbClr val="000000"/>
            </a:solidFill>
            <a:tailEnd len="med" type="triangle" w="med"/>
          </a:ln>
        </p:spPr>
      </p:cxnSp>
      <p:cxnSp>
        <p:nvCxnSpPr>
          <p:cNvPr id="232" name="Elbow Connector 15"/>
          <p:cNvCxnSpPr>
            <a:endCxn id="229" idx="0"/>
          </p:cNvCxnSpPr>
          <p:nvPr/>
        </p:nvCxnSpPr>
        <p:spPr>
          <a:xfrm flipH="1" flipV="1">
            <a:off x="3353760" y="2774520"/>
            <a:ext cx="7200" cy="2167200"/>
          </a:xfrm>
          <a:prstGeom prst="bentConnector4">
            <a:avLst>
              <a:gd name="adj1" fmla="val -77868421"/>
              <a:gd name="adj2" fmla="val 61372"/>
            </a:avLst>
          </a:prstGeom>
          <a:ln w="0">
            <a:solidFill>
              <a:srgbClr val="000000"/>
            </a:solidFill>
            <a:tailEnd len="med" type="triangle" w="med"/>
          </a:ln>
        </p:spPr>
      </p:cxnSp>
      <p:sp>
        <p:nvSpPr>
          <p:cNvPr id="233" name="Rectangle 17"/>
          <p:cNvSpPr/>
          <p:nvPr/>
        </p:nvSpPr>
        <p:spPr>
          <a:xfrm>
            <a:off x="4800600" y="3429000"/>
            <a:ext cx="1439280" cy="79128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rgbClr val="00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0" lang="en-US" sz="1800" spc="-1" strike="noStrike">
                <a:solidFill>
                  <a:schemeClr val="dk1"/>
                </a:solidFill>
                <a:latin typeface="Arial"/>
              </a:rPr>
              <a:t>clock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4" name="PlaceHolder 4"/>
          <p:cNvSpPr>
            <a:spLocks noGrp="1"/>
          </p:cNvSpPr>
          <p:nvPr>
            <p:ph type="ftr" idx="84"/>
          </p:nvPr>
        </p:nvSpPr>
        <p:spPr>
          <a:xfrm>
            <a:off x="2627280" y="6356520"/>
            <a:ext cx="6047640" cy="364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Development,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8880" cy="9900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3200" spc="-1" strike="noStrike">
                <a:solidFill>
                  <a:schemeClr val="dk2"/>
                </a:solidFill>
                <a:latin typeface="Franklin Gothic Book"/>
              </a:rPr>
              <a:t>Game loop – one thread, open loop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6" name="PlaceHolder 2"/>
          <p:cNvSpPr>
            <a:spLocks noGrp="1"/>
          </p:cNvSpPr>
          <p:nvPr>
            <p:ph type="sldNum" idx="85"/>
          </p:nvPr>
        </p:nvSpPr>
        <p:spPr>
          <a:xfrm>
            <a:off x="612720" y="6356520"/>
            <a:ext cx="1980360" cy="364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F51E30DA-B1A5-4EE5-AA61-89DE4AAE4D96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19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37" name="PlaceHolder 3"/>
          <p:cNvSpPr>
            <a:spLocks noGrp="1"/>
          </p:cNvSpPr>
          <p:nvPr>
            <p:ph/>
          </p:nvPr>
        </p:nvSpPr>
        <p:spPr>
          <a:xfrm>
            <a:off x="457200" y="1052640"/>
            <a:ext cx="8228880" cy="51030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-272880">
              <a:lnSpc>
                <a:spcPct val="15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example (Pong):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8" name="Ograda vsebine 5"/>
          <p:cNvSpPr/>
          <p:nvPr/>
        </p:nvSpPr>
        <p:spPr>
          <a:xfrm>
            <a:off x="395640" y="1915920"/>
            <a:ext cx="8228880" cy="4320720"/>
          </a:xfrm>
          <a:prstGeom prst="rect">
            <a:avLst/>
          </a:prstGeom>
          <a:solidFill>
            <a:schemeClr val="accent3">
              <a:lumMod val="60000"/>
              <a:lumOff val="40000"/>
              <a:alpha val="32000"/>
            </a:scheme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0" lIns="90000" rIns="90000" tIns="45000" bIns="45000" anchor="t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1"/>
                </a:solidFill>
                <a:latin typeface="Courier New"/>
                <a:ea typeface="Courier New"/>
              </a:rPr>
              <a:t>int main () { </a:t>
            </a:r>
            <a:endParaRPr b="0" lang="en-US" sz="14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1"/>
                </a:solidFill>
                <a:latin typeface="Courier New"/>
                <a:ea typeface="Courier New"/>
              </a:rPr>
              <a:t>  </a:t>
            </a:r>
            <a:r>
              <a:rPr b="0" lang="en-US" sz="1400" spc="-1" strike="noStrike">
                <a:solidFill>
                  <a:schemeClr val="dk1"/>
                </a:solidFill>
                <a:latin typeface="Courier New"/>
                <a:ea typeface="Courier New"/>
              </a:rPr>
              <a:t>initGame(); </a:t>
            </a:r>
            <a:endParaRPr b="0" lang="en-US" sz="14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1"/>
                </a:solidFill>
                <a:latin typeface="Courier New"/>
                <a:ea typeface="Courier New"/>
              </a:rPr>
              <a:t>  </a:t>
            </a:r>
            <a:r>
              <a:rPr b="0" lang="en-US" sz="1400" spc="-1" strike="noStrike">
                <a:solidFill>
                  <a:schemeClr val="dk1"/>
                </a:solidFill>
                <a:latin typeface="Courier New"/>
                <a:ea typeface="Courier New"/>
              </a:rPr>
              <a:t>float lastCall = getTime(); // internal computer clock</a:t>
            </a:r>
            <a:endParaRPr b="0" lang="en-US" sz="14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1"/>
                </a:solidFill>
                <a:latin typeface="Courier New"/>
                <a:ea typeface="Courier New"/>
              </a:rPr>
              <a:t>  </a:t>
            </a:r>
            <a:r>
              <a:rPr b="0" lang="en-US" sz="1400" spc="-1" strike="noStrike">
                <a:solidFill>
                  <a:schemeClr val="dk1"/>
                </a:solidFill>
                <a:latin typeface="Courier New"/>
                <a:ea typeface="Courier New"/>
              </a:rPr>
              <a:t>while (true) { // Game loop </a:t>
            </a:r>
            <a:endParaRPr b="0" lang="en-US" sz="14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1"/>
                </a:solidFill>
                <a:latin typeface="Courier New"/>
                <a:ea typeface="Courier New"/>
              </a:rPr>
              <a:t>    </a:t>
            </a:r>
            <a:r>
              <a:rPr b="0" lang="en-US" sz="1400" spc="-1" strike="noStrike">
                <a:solidFill>
                  <a:schemeClr val="dk1"/>
                </a:solidFill>
                <a:latin typeface="Courier New"/>
                <a:ea typeface="Courier New"/>
              </a:rPr>
              <a:t>if (getTime()-lastCall &gt; 1/FREQ) {// timer </a:t>
            </a:r>
            <a:endParaRPr b="0" lang="en-US" sz="14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1"/>
                </a:solidFill>
                <a:latin typeface="Courier New"/>
                <a:ea typeface="Courier New"/>
              </a:rPr>
              <a:t>      </a:t>
            </a:r>
            <a:r>
              <a:rPr b="0" lang="en-US" sz="1400" spc="-1" strike="noStrike">
                <a:solidFill>
                  <a:schemeClr val="dk1"/>
                </a:solidFill>
                <a:latin typeface="Courier New"/>
                <a:ea typeface="Courier New"/>
              </a:rPr>
              <a:t>readHumanInterfaceDevices(); </a:t>
            </a:r>
            <a:endParaRPr b="0" lang="en-US" sz="14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1"/>
                </a:solidFill>
                <a:latin typeface="Courier New"/>
                <a:ea typeface="Courier New"/>
              </a:rPr>
              <a:t>      </a:t>
            </a:r>
            <a:r>
              <a:rPr b="0" lang="en-US" sz="1400" spc="-1" strike="noStrike">
                <a:solidFill>
                  <a:schemeClr val="dk1"/>
                </a:solidFill>
                <a:latin typeface="Courier New"/>
                <a:ea typeface="Courier New"/>
              </a:rPr>
              <a:t>if (quitButtonPressed()) break; </a:t>
            </a:r>
            <a:endParaRPr b="0" lang="en-US" sz="14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1"/>
                </a:solidFill>
                <a:latin typeface="Courier New"/>
                <a:ea typeface="Courier New"/>
              </a:rPr>
              <a:t>      </a:t>
            </a:r>
            <a:r>
              <a:rPr b="0" lang="en-US" sz="1400" spc="-1" strike="noStrike">
                <a:solidFill>
                  <a:schemeClr val="dk1"/>
                </a:solidFill>
                <a:latin typeface="Courier New"/>
                <a:ea typeface="Courier New"/>
              </a:rPr>
              <a:t>movePaddles(); </a:t>
            </a:r>
            <a:endParaRPr b="0" lang="en-US" sz="14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1"/>
                </a:solidFill>
                <a:latin typeface="Courier New"/>
                <a:ea typeface="Courier New"/>
              </a:rPr>
              <a:t>      </a:t>
            </a:r>
            <a:r>
              <a:rPr b="0" lang="en-US" sz="1400" spc="-1" strike="noStrike">
                <a:solidFill>
                  <a:schemeClr val="dk1"/>
                </a:solidFill>
                <a:latin typeface="Courier New"/>
                <a:ea typeface="Courier New"/>
              </a:rPr>
              <a:t>moveBall(); </a:t>
            </a:r>
            <a:endParaRPr b="0" lang="en-US" sz="14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1"/>
                </a:solidFill>
                <a:latin typeface="Courier New"/>
                <a:ea typeface="Courier New"/>
              </a:rPr>
              <a:t>      </a:t>
            </a:r>
            <a:r>
              <a:rPr b="0" lang="en-US" sz="1400" spc="-1" strike="noStrike">
                <a:solidFill>
                  <a:schemeClr val="dk1"/>
                </a:solidFill>
                <a:latin typeface="Courier New"/>
                <a:ea typeface="Courier New"/>
              </a:rPr>
              <a:t>if (scored()) {</a:t>
            </a:r>
            <a:endParaRPr b="0" lang="en-US" sz="14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1"/>
                </a:solidFill>
                <a:latin typeface="Courier New"/>
                <a:ea typeface="Courier New"/>
              </a:rPr>
              <a:t>        </a:t>
            </a:r>
            <a:r>
              <a:rPr b="0" lang="en-US" sz="1400" spc="-1" strike="noStrike">
                <a:solidFill>
                  <a:schemeClr val="dk1"/>
                </a:solidFill>
                <a:latin typeface="Courier New"/>
                <a:ea typeface="Courier New"/>
              </a:rPr>
              <a:t>updateScore();</a:t>
            </a:r>
            <a:endParaRPr b="0" lang="en-US" sz="14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1"/>
                </a:solidFill>
                <a:latin typeface="Courier New"/>
                <a:ea typeface="Courier New"/>
              </a:rPr>
              <a:t>        </a:t>
            </a:r>
            <a:r>
              <a:rPr b="0" lang="en-US" sz="1400" spc="-1" strike="noStrike">
                <a:solidFill>
                  <a:schemeClr val="dk1"/>
                </a:solidFill>
                <a:latin typeface="Courier New"/>
                <a:ea typeface="Courier New"/>
              </a:rPr>
              <a:t>resetBall();</a:t>
            </a:r>
            <a:endParaRPr b="0" lang="en-US" sz="14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1"/>
                </a:solidFill>
                <a:latin typeface="Courier New"/>
                <a:ea typeface="Courier New"/>
              </a:rPr>
              <a:t>      </a:t>
            </a:r>
            <a:r>
              <a:rPr b="0" lang="en-US" sz="1400" spc="-1" strike="noStrike">
                <a:solidFill>
                  <a:schemeClr val="dk1"/>
                </a:solidFill>
                <a:latin typeface="Courier New"/>
                <a:ea typeface="Courier New"/>
              </a:rPr>
              <a:t>} </a:t>
            </a:r>
            <a:endParaRPr b="0" lang="en-US" sz="14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1"/>
                </a:solidFill>
                <a:latin typeface="Courier New"/>
                <a:ea typeface="Courier New"/>
              </a:rPr>
              <a:t>      </a:t>
            </a:r>
            <a:r>
              <a:rPr b="0" lang="en-US" sz="1400" spc="-1" strike="noStrike">
                <a:solidFill>
                  <a:schemeClr val="dk1"/>
                </a:solidFill>
                <a:latin typeface="Courier New"/>
                <a:ea typeface="Courier New"/>
              </a:rPr>
              <a:t>lastCall = getTime(); </a:t>
            </a:r>
            <a:endParaRPr b="0" lang="en-US" sz="14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1"/>
                </a:solidFill>
                <a:latin typeface="Courier New"/>
                <a:ea typeface="Courier New"/>
              </a:rPr>
              <a:t>    </a:t>
            </a:r>
            <a:r>
              <a:rPr b="0" lang="en-US" sz="1400" spc="-1" strike="noStrike">
                <a:solidFill>
                  <a:schemeClr val="dk1"/>
                </a:solidFill>
                <a:latin typeface="Courier New"/>
                <a:ea typeface="Courier New"/>
              </a:rPr>
              <a:t>} // using MAX frequency for render</a:t>
            </a:r>
            <a:endParaRPr b="0" lang="en-US" sz="14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1"/>
                </a:solidFill>
                <a:latin typeface="Courier New"/>
                <a:ea typeface="Courier New"/>
              </a:rPr>
              <a:t>    </a:t>
            </a:r>
            <a:r>
              <a:rPr b="0" lang="en-US" sz="1400" spc="-1" strike="noStrike">
                <a:solidFill>
                  <a:schemeClr val="dk1"/>
                </a:solidFill>
                <a:latin typeface="Courier New"/>
                <a:ea typeface="Courier New"/>
              </a:rPr>
              <a:t>renderScore(); </a:t>
            </a:r>
            <a:endParaRPr b="0" lang="en-US" sz="14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1"/>
                </a:solidFill>
                <a:latin typeface="Courier New"/>
                <a:ea typeface="Courier New"/>
              </a:rPr>
              <a:t>    </a:t>
            </a:r>
            <a:r>
              <a:rPr b="0" lang="en-US" sz="1400" spc="-1" strike="noStrike">
                <a:solidFill>
                  <a:schemeClr val="dk1"/>
                </a:solidFill>
                <a:latin typeface="Courier New"/>
                <a:ea typeface="Courier New"/>
              </a:rPr>
              <a:t>renderPaddles();</a:t>
            </a:r>
            <a:endParaRPr b="0" lang="en-US" sz="14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1"/>
                </a:solidFill>
                <a:latin typeface="Courier New"/>
                <a:ea typeface="Courier New"/>
              </a:rPr>
              <a:t>    </a:t>
            </a:r>
            <a:r>
              <a:rPr b="0" lang="en-US" sz="1400" spc="-1" strike="noStrike">
                <a:solidFill>
                  <a:schemeClr val="dk1"/>
                </a:solidFill>
                <a:latin typeface="Courier New"/>
                <a:ea typeface="Courier New"/>
              </a:rPr>
              <a:t>renderBall(); </a:t>
            </a:r>
            <a:endParaRPr b="0" lang="en-US" sz="14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1"/>
                </a:solidFill>
                <a:latin typeface="Courier New"/>
                <a:ea typeface="Courier New"/>
              </a:rPr>
              <a:t>  </a:t>
            </a:r>
            <a:r>
              <a:rPr b="0" lang="en-US" sz="1400" spc="-1" strike="noStrike">
                <a:solidFill>
                  <a:schemeClr val="dk1"/>
                </a:solidFill>
                <a:latin typeface="Courier New"/>
                <a:ea typeface="Courier New"/>
              </a:rPr>
              <a:t>} </a:t>
            </a:r>
            <a:endParaRPr b="0" lang="en-US" sz="14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1"/>
                </a:solidFill>
                <a:latin typeface="Courier New"/>
                <a:ea typeface="Courier New"/>
              </a:rPr>
              <a:t>  </a:t>
            </a:r>
            <a:r>
              <a:rPr b="0" lang="en-US" sz="1400" spc="-1" strike="noStrike">
                <a:solidFill>
                  <a:schemeClr val="dk1"/>
                </a:solidFill>
                <a:latin typeface="Courier New"/>
                <a:ea typeface="Courier New"/>
              </a:rPr>
              <a:t>return 0; </a:t>
            </a:r>
            <a:endParaRPr b="0" lang="en-US" sz="14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1"/>
                </a:solidFill>
                <a:latin typeface="Courier New"/>
                <a:ea typeface="Courier New"/>
              </a:rPr>
              <a:t>}</a:t>
            </a:r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9" name="PlaceHolder 4"/>
          <p:cNvSpPr>
            <a:spLocks noGrp="1"/>
          </p:cNvSpPr>
          <p:nvPr>
            <p:ph type="ftr" idx="86"/>
          </p:nvPr>
        </p:nvSpPr>
        <p:spPr>
          <a:xfrm>
            <a:off x="2627280" y="6356520"/>
            <a:ext cx="6047640" cy="364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Development,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8880" cy="9900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3200" spc="-1" strike="noStrike">
                <a:solidFill>
                  <a:schemeClr val="dk2"/>
                </a:solidFill>
                <a:latin typeface="Franklin Gothic Book"/>
              </a:rPr>
              <a:t>Game loop – one thread, open loop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1" name="PlaceHolder 2"/>
          <p:cNvSpPr>
            <a:spLocks noGrp="1"/>
          </p:cNvSpPr>
          <p:nvPr>
            <p:ph type="sldNum" idx="87"/>
          </p:nvPr>
        </p:nvSpPr>
        <p:spPr>
          <a:xfrm>
            <a:off x="612720" y="6356520"/>
            <a:ext cx="1980360" cy="364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5CADE2A4-44F7-4993-9AE3-A05721EEF7A0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19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42" name="PlaceHolder 3"/>
          <p:cNvSpPr>
            <a:spLocks noGrp="1"/>
          </p:cNvSpPr>
          <p:nvPr>
            <p:ph/>
          </p:nvPr>
        </p:nvSpPr>
        <p:spPr>
          <a:xfrm>
            <a:off x="457200" y="1219320"/>
            <a:ext cx="8228880" cy="4936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-272880">
              <a:lnSpc>
                <a:spcPct val="15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advantages: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5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better control than one thread and simpler implementation than multiple threads (no synchronization),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5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weaknesses: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5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assumes that tick hours lasts 0 time,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5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alt-tab destroys synchronization,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5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does not allow higher frequency nests.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3" name="PlaceHolder 4"/>
          <p:cNvSpPr>
            <a:spLocks noGrp="1"/>
          </p:cNvSpPr>
          <p:nvPr>
            <p:ph type="ftr" idx="88"/>
          </p:nvPr>
        </p:nvSpPr>
        <p:spPr>
          <a:xfrm>
            <a:off x="2627280" y="6356520"/>
            <a:ext cx="6047640" cy="364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Development,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8880" cy="9900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3200" spc="-1" strike="noStrike">
                <a:solidFill>
                  <a:schemeClr val="dk2"/>
                </a:solidFill>
                <a:latin typeface="Franklin Gothic Book"/>
              </a:rPr>
              <a:t>Game loop – possible implementations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5" name="PlaceHolder 2"/>
          <p:cNvSpPr>
            <a:spLocks noGrp="1"/>
          </p:cNvSpPr>
          <p:nvPr>
            <p:ph type="sldNum" idx="89"/>
          </p:nvPr>
        </p:nvSpPr>
        <p:spPr>
          <a:xfrm>
            <a:off x="612720" y="6356520"/>
            <a:ext cx="1980360" cy="364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D6EBEFAA-BA32-4FC4-B119-23687439B2BD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19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46" name="PlaceHolder 3"/>
          <p:cNvSpPr>
            <a:spLocks noGrp="1"/>
          </p:cNvSpPr>
          <p:nvPr>
            <p:ph/>
          </p:nvPr>
        </p:nvSpPr>
        <p:spPr>
          <a:xfrm>
            <a:off x="457200" y="1219320"/>
            <a:ext cx="8228880" cy="4936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-272880">
              <a:lnSpc>
                <a:spcPct val="15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one thread, open loop, rendering and update is frequency dependent: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7" name="Rectangle 12"/>
          <p:cNvSpPr/>
          <p:nvPr/>
        </p:nvSpPr>
        <p:spPr>
          <a:xfrm>
            <a:off x="5206320" y="2421000"/>
            <a:ext cx="1655640" cy="79128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rgbClr val="00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0" lang="en-US" sz="1800" spc="-1" strike="noStrike">
                <a:solidFill>
                  <a:schemeClr val="dk1"/>
                </a:solidFill>
                <a:latin typeface="Arial"/>
              </a:rPr>
              <a:t>Engine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8" name="Rectangle 13"/>
          <p:cNvSpPr/>
          <p:nvPr/>
        </p:nvSpPr>
        <p:spPr>
          <a:xfrm>
            <a:off x="1765800" y="5075280"/>
            <a:ext cx="1655640" cy="79128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rgbClr val="00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0" lang="en-US" sz="1800" spc="-1" strike="noStrike">
                <a:solidFill>
                  <a:schemeClr val="dk1"/>
                </a:solidFill>
                <a:latin typeface="Arial"/>
              </a:rPr>
              <a:t>render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cxnSp>
        <p:nvCxnSpPr>
          <p:cNvPr id="249" name="Straight Arrow Connector 14"/>
          <p:cNvCxnSpPr>
            <a:endCxn id="250" idx="0"/>
          </p:cNvCxnSpPr>
          <p:nvPr/>
        </p:nvCxnSpPr>
        <p:spPr>
          <a:xfrm>
            <a:off x="1509840" y="3639600"/>
            <a:ext cx="4680" cy="293760"/>
          </a:xfrm>
          <a:prstGeom prst="straightConnector1">
            <a:avLst/>
          </a:prstGeom>
          <a:ln w="0">
            <a:solidFill>
              <a:srgbClr val="000000"/>
            </a:solidFill>
            <a:tailEnd len="med" type="triangle" w="med"/>
          </a:ln>
        </p:spPr>
      </p:cxnSp>
      <p:cxnSp>
        <p:nvCxnSpPr>
          <p:cNvPr id="251" name="Elbow Connector 15"/>
          <p:cNvCxnSpPr>
            <a:stCxn id="247" idx="1"/>
            <a:endCxn id="252" idx="0"/>
          </p:cNvCxnSpPr>
          <p:nvPr/>
        </p:nvCxnSpPr>
        <p:spPr>
          <a:xfrm flipV="1" rot="10800000">
            <a:off x="1517040" y="2816640"/>
            <a:ext cx="3689640" cy="215640"/>
          </a:xfrm>
          <a:prstGeom prst="bentConnector2">
            <a:avLst/>
          </a:prstGeom>
          <a:ln w="0">
            <a:solidFill>
              <a:srgbClr val="000000"/>
            </a:solidFill>
            <a:tailEnd len="med" type="triangle" w="med"/>
          </a:ln>
        </p:spPr>
      </p:cxnSp>
      <p:sp>
        <p:nvSpPr>
          <p:cNvPr id="252" name="Rectangle 17"/>
          <p:cNvSpPr/>
          <p:nvPr/>
        </p:nvSpPr>
        <p:spPr>
          <a:xfrm>
            <a:off x="1013760" y="3031920"/>
            <a:ext cx="1006920" cy="61128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rgbClr val="00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0" lang="en-US" sz="1800" spc="-1" strike="noStrike">
                <a:solidFill>
                  <a:schemeClr val="dk1"/>
                </a:solidFill>
                <a:latin typeface="Arial"/>
              </a:rPr>
              <a:t>clock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3" name="Rectangle 11"/>
          <p:cNvSpPr/>
          <p:nvPr/>
        </p:nvSpPr>
        <p:spPr>
          <a:xfrm>
            <a:off x="3360600" y="3031920"/>
            <a:ext cx="1006920" cy="61128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rgbClr val="00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0" lang="en-US" sz="1800" spc="-1" strike="noStrike">
                <a:solidFill>
                  <a:schemeClr val="dk1"/>
                </a:solidFill>
                <a:latin typeface="Arial"/>
              </a:rPr>
              <a:t>clock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0" name="Rectangle 16"/>
          <p:cNvSpPr/>
          <p:nvPr/>
        </p:nvSpPr>
        <p:spPr>
          <a:xfrm>
            <a:off x="923760" y="3933000"/>
            <a:ext cx="1181160" cy="54036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rgbClr val="00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0" lang="en-US" sz="1800" spc="-1" strike="noStrike">
                <a:solidFill>
                  <a:schemeClr val="dk1"/>
                </a:solidFill>
                <a:latin typeface="Arial"/>
              </a:rPr>
              <a:t>update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4" name="Rectangle 18"/>
          <p:cNvSpPr/>
          <p:nvPr/>
        </p:nvSpPr>
        <p:spPr>
          <a:xfrm>
            <a:off x="3273480" y="3968640"/>
            <a:ext cx="1181160" cy="54036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rgbClr val="00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0" lang="en-US" sz="1800" spc="-1" strike="noStrike">
                <a:solidFill>
                  <a:schemeClr val="dk1"/>
                </a:solidFill>
                <a:latin typeface="Arial"/>
              </a:rPr>
              <a:t>update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cxnSp>
        <p:nvCxnSpPr>
          <p:cNvPr id="255" name="Elbow Connector 19"/>
          <p:cNvCxnSpPr>
            <a:stCxn id="247" idx="1"/>
            <a:endCxn id="253" idx="0"/>
          </p:cNvCxnSpPr>
          <p:nvPr/>
        </p:nvCxnSpPr>
        <p:spPr>
          <a:xfrm flipV="1" rot="10800000">
            <a:off x="3863520" y="2816640"/>
            <a:ext cx="1342800" cy="215640"/>
          </a:xfrm>
          <a:prstGeom prst="bentConnector2">
            <a:avLst/>
          </a:prstGeom>
          <a:ln w="0">
            <a:solidFill>
              <a:srgbClr val="000000"/>
            </a:solidFill>
            <a:tailEnd len="med" type="triangle" w="med"/>
          </a:ln>
        </p:spPr>
      </p:cxnSp>
      <p:cxnSp>
        <p:nvCxnSpPr>
          <p:cNvPr id="256" name="Straight Arrow Connector 20"/>
          <p:cNvCxnSpPr>
            <a:stCxn id="253" idx="2"/>
            <a:endCxn id="254" idx="0"/>
          </p:cNvCxnSpPr>
          <p:nvPr/>
        </p:nvCxnSpPr>
        <p:spPr>
          <a:xfrm>
            <a:off x="3863880" y="3643200"/>
            <a:ext cx="360" cy="325800"/>
          </a:xfrm>
          <a:prstGeom prst="straightConnector1">
            <a:avLst/>
          </a:prstGeom>
          <a:ln w="0">
            <a:solidFill>
              <a:srgbClr val="000000"/>
            </a:solidFill>
            <a:tailEnd len="med" type="triangle" w="med"/>
          </a:ln>
        </p:spPr>
      </p:cxnSp>
      <p:cxnSp>
        <p:nvCxnSpPr>
          <p:cNvPr id="257" name="Straight Arrow Connector 9"/>
          <p:cNvCxnSpPr>
            <a:stCxn id="250" idx="2"/>
          </p:cNvCxnSpPr>
          <p:nvPr/>
        </p:nvCxnSpPr>
        <p:spPr>
          <a:xfrm>
            <a:off x="1514160" y="4473360"/>
            <a:ext cx="1104840" cy="580680"/>
          </a:xfrm>
          <a:prstGeom prst="straightConnector1">
            <a:avLst/>
          </a:prstGeom>
          <a:ln w="0">
            <a:solidFill>
              <a:srgbClr val="000000"/>
            </a:solidFill>
            <a:tailEnd len="med" type="triangle" w="med"/>
          </a:ln>
        </p:spPr>
      </p:cxnSp>
      <p:cxnSp>
        <p:nvCxnSpPr>
          <p:cNvPr id="258" name="Straight Arrow Connector 25"/>
          <p:cNvCxnSpPr>
            <a:stCxn id="254" idx="2"/>
          </p:cNvCxnSpPr>
          <p:nvPr/>
        </p:nvCxnSpPr>
        <p:spPr>
          <a:xfrm flipH="1">
            <a:off x="2593800" y="4509000"/>
            <a:ext cx="1270440" cy="541800"/>
          </a:xfrm>
          <a:prstGeom prst="straightConnector1">
            <a:avLst/>
          </a:prstGeom>
          <a:ln w="0">
            <a:solidFill>
              <a:srgbClr val="000000"/>
            </a:solidFill>
            <a:tailEnd len="med" type="triangle" w="med"/>
          </a:ln>
        </p:spPr>
      </p:cxnSp>
      <p:sp>
        <p:nvSpPr>
          <p:cNvPr id="259" name="Rectangle 31"/>
          <p:cNvSpPr/>
          <p:nvPr/>
        </p:nvSpPr>
        <p:spPr>
          <a:xfrm>
            <a:off x="2228040" y="3042360"/>
            <a:ext cx="780480" cy="276840"/>
          </a:xfrm>
          <a:custGeom>
            <a:avLst/>
            <a:gdLst>
              <a:gd name="textAreaLeft" fmla="*/ 0 w 780480"/>
              <a:gd name="textAreaRight" fmla="*/ 781200 w 780480"/>
              <a:gd name="textAreaTop" fmla="*/ 0 h 276840"/>
              <a:gd name="textAreaBottom" fmla="*/ 277560 h 276840"/>
            </a:gdLst>
            <a:ahLst/>
            <a:rect l="textAreaLeft" t="textAreaTop" r="textAreaRight" b="textAreaBottom"/>
            <a:pathLst>
              <a:path w="1656184" h="0">
                <a:moveTo>
                  <a:pt x="0" y="0"/>
                </a:moveTo>
                <a:lnTo>
                  <a:pt x="1656184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0" lang="en-US" sz="2000" spc="-1" strike="noStrike">
                <a:solidFill>
                  <a:schemeClr val="dk1"/>
                </a:solidFill>
                <a:latin typeface="Arial"/>
              </a:rPr>
              <a:t>…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</p:txBody>
      </p:sp>
      <p:cxnSp>
        <p:nvCxnSpPr>
          <p:cNvPr id="260" name="Elbow Connector 28"/>
          <p:cNvCxnSpPr>
            <a:stCxn id="248" idx="3"/>
            <a:endCxn id="247" idx="2"/>
          </p:cNvCxnSpPr>
          <p:nvPr/>
        </p:nvCxnSpPr>
        <p:spPr>
          <a:xfrm flipV="1">
            <a:off x="3421440" y="3212280"/>
            <a:ext cx="2612880" cy="2259000"/>
          </a:xfrm>
          <a:prstGeom prst="bentConnector2">
            <a:avLst/>
          </a:prstGeom>
          <a:ln w="0">
            <a:solidFill>
              <a:srgbClr val="000000"/>
            </a:solidFill>
            <a:tailEnd len="med" type="triangle" w="med"/>
          </a:ln>
        </p:spPr>
      </p:cxnSp>
      <p:sp>
        <p:nvSpPr>
          <p:cNvPr id="261" name="PlaceHolder 4"/>
          <p:cNvSpPr>
            <a:spLocks noGrp="1"/>
          </p:cNvSpPr>
          <p:nvPr>
            <p:ph type="ftr" idx="90"/>
          </p:nvPr>
        </p:nvSpPr>
        <p:spPr>
          <a:xfrm>
            <a:off x="2627280" y="6356520"/>
            <a:ext cx="6047640" cy="364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Development,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8880" cy="9900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3200" spc="-1" strike="noStrike">
                <a:solidFill>
                  <a:schemeClr val="dk2"/>
                </a:solidFill>
                <a:latin typeface="Franklin Gothic Book"/>
              </a:rPr>
              <a:t>Rendering loop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8" name="PlaceHolder 2"/>
          <p:cNvSpPr>
            <a:spLocks noGrp="1"/>
          </p:cNvSpPr>
          <p:nvPr>
            <p:ph type="sldNum" idx="37"/>
          </p:nvPr>
        </p:nvSpPr>
        <p:spPr>
          <a:xfrm>
            <a:off x="612720" y="6356520"/>
            <a:ext cx="1980360" cy="364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D311D647-CC13-4EB1-808B-8BA70DF4863E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1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19" name="PlaceHolder 3"/>
          <p:cNvSpPr>
            <a:spLocks noGrp="1"/>
          </p:cNvSpPr>
          <p:nvPr>
            <p:ph/>
          </p:nvPr>
        </p:nvSpPr>
        <p:spPr>
          <a:xfrm>
            <a:off x="457200" y="1219320"/>
            <a:ext cx="8228880" cy="4936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400" spc="-1" strike="noStrike">
                <a:solidFill>
                  <a:schemeClr val="dk1"/>
                </a:solidFill>
                <a:latin typeface="Arial"/>
              </a:rPr>
              <a:t>In the early days of games, video cards were really slow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100" spc="-1" strike="noStrike">
                <a:solidFill>
                  <a:schemeClr val="dk1"/>
                </a:solidFill>
                <a:latin typeface="Arial"/>
              </a:rPr>
              <a:t>If they actually had a card</a:t>
            </a:r>
            <a:endParaRPr b="0" lang="en-US" sz="21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400" spc="-1" strike="noStrike">
                <a:solidFill>
                  <a:schemeClr val="dk1"/>
                </a:solidFill>
                <a:latin typeface="Arial"/>
              </a:rPr>
              <a:t>Programmers optimized rendering using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100" spc="-1" strike="noStrike">
                <a:solidFill>
                  <a:schemeClr val="dk1"/>
                </a:solidFill>
                <a:latin typeface="Arial"/>
              </a:rPr>
              <a:t>Specialized hardware – allowed fixed number of sprites to be overlaid</a:t>
            </a:r>
            <a:endParaRPr b="0" lang="en-US" sz="21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100" spc="-1" strike="noStrike">
                <a:solidFill>
                  <a:schemeClr val="dk1"/>
                </a:solidFill>
                <a:latin typeface="Arial"/>
              </a:rPr>
              <a:t>XOR operations</a:t>
            </a:r>
            <a:endParaRPr b="0" lang="en-US" sz="21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100" spc="-1" strike="noStrike">
                <a:solidFill>
                  <a:schemeClr val="dk1"/>
                </a:solidFill>
                <a:latin typeface="Arial"/>
              </a:rPr>
              <a:t>Copy a portion of the background, drawing the sprite and later restoring the background</a:t>
            </a:r>
            <a:endParaRPr b="0" lang="en-US" sz="21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400" spc="-1" strike="noStrike">
                <a:solidFill>
                  <a:schemeClr val="dk1"/>
                </a:solidFill>
                <a:latin typeface="Arial"/>
              </a:rPr>
              <a:t>Today, when the camera moves the entire scene changes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100" spc="-1" strike="noStrike">
                <a:solidFill>
                  <a:schemeClr val="dk1"/>
                </a:solidFill>
                <a:latin typeface="Arial"/>
              </a:rPr>
              <a:t>Everything is invalidated</a:t>
            </a:r>
            <a:endParaRPr b="0" lang="en-US" sz="21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100" spc="-1" strike="noStrike">
                <a:solidFill>
                  <a:schemeClr val="dk1"/>
                </a:solidFill>
                <a:latin typeface="Arial"/>
              </a:rPr>
              <a:t>It is faster to redraw everything than trying to figure out what to redraw</a:t>
            </a:r>
            <a:endParaRPr b="0" lang="en-US" sz="21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0" name="PlaceHolder 4"/>
          <p:cNvSpPr>
            <a:spLocks noGrp="1"/>
          </p:cNvSpPr>
          <p:nvPr>
            <p:ph type="ftr" idx="38"/>
          </p:nvPr>
        </p:nvSpPr>
        <p:spPr>
          <a:xfrm>
            <a:off x="2627280" y="6356520"/>
            <a:ext cx="6047640" cy="364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Development,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8880" cy="9900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3200" spc="-1" strike="noStrike">
                <a:solidFill>
                  <a:schemeClr val="dk2"/>
                </a:solidFill>
                <a:latin typeface="Franklin Gothic Book"/>
              </a:rPr>
              <a:t>Game loop – one loop, open loop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63" name="PlaceHolder 2"/>
          <p:cNvSpPr>
            <a:spLocks noGrp="1"/>
          </p:cNvSpPr>
          <p:nvPr>
            <p:ph type="sldNum" idx="91"/>
          </p:nvPr>
        </p:nvSpPr>
        <p:spPr>
          <a:xfrm>
            <a:off x="612720" y="6356520"/>
            <a:ext cx="1980360" cy="364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C692573C-8B77-4965-9D9C-ACC0C2CC38E6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19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64" name="PlaceHolder 3"/>
          <p:cNvSpPr>
            <a:spLocks noGrp="1"/>
          </p:cNvSpPr>
          <p:nvPr>
            <p:ph/>
          </p:nvPr>
        </p:nvSpPr>
        <p:spPr>
          <a:xfrm>
            <a:off x="457200" y="1052640"/>
            <a:ext cx="8228880" cy="51030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-272880">
              <a:lnSpc>
                <a:spcPct val="15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example (Pong):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65" name="Ograda vsebine 5"/>
          <p:cNvSpPr/>
          <p:nvPr/>
        </p:nvSpPr>
        <p:spPr>
          <a:xfrm>
            <a:off x="395640" y="1915920"/>
            <a:ext cx="8228880" cy="4320720"/>
          </a:xfrm>
          <a:prstGeom prst="rect">
            <a:avLst/>
          </a:prstGeom>
          <a:solidFill>
            <a:schemeClr val="accent3">
              <a:lumMod val="60000"/>
              <a:lumOff val="40000"/>
              <a:alpha val="32000"/>
            </a:scheme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0" lIns="90000" rIns="90000" tIns="45000" bIns="45000" anchor="t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1"/>
                </a:solidFill>
                <a:latin typeface="Arial"/>
              </a:rPr>
              <a:t>int main () { </a:t>
            </a:r>
            <a:endParaRPr b="0" lang="en-US" sz="14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1"/>
                </a:solidFill>
                <a:latin typeface="Arial"/>
              </a:rPr>
              <a:t>  </a:t>
            </a:r>
            <a:r>
              <a:rPr b="0" lang="en-US" sz="1400" spc="-1" strike="noStrike">
                <a:solidFill>
                  <a:schemeClr val="dk1"/>
                </a:solidFill>
                <a:latin typeface="Arial"/>
              </a:rPr>
              <a:t>HID.setFrequency(20); </a:t>
            </a:r>
            <a:endParaRPr b="0" lang="en-US" sz="14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1"/>
                </a:solidFill>
                <a:latin typeface="Arial"/>
              </a:rPr>
              <a:t>  </a:t>
            </a:r>
            <a:r>
              <a:rPr b="0" lang="en-US" sz="1400" spc="-1" strike="noStrike">
                <a:solidFill>
                  <a:schemeClr val="dk1"/>
                </a:solidFill>
                <a:latin typeface="Arial"/>
              </a:rPr>
              <a:t>Paddles.setFrequency(10); </a:t>
            </a:r>
            <a:endParaRPr b="0" lang="en-US" sz="14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1"/>
                </a:solidFill>
                <a:latin typeface="Arial"/>
              </a:rPr>
              <a:t>  </a:t>
            </a:r>
            <a:r>
              <a:rPr b="0" lang="en-US" sz="1400" spc="-1" strike="noStrike">
                <a:solidFill>
                  <a:schemeClr val="dk1"/>
                </a:solidFill>
                <a:latin typeface="Arial"/>
              </a:rPr>
              <a:t>Ball.setFrequency(10); </a:t>
            </a:r>
            <a:endParaRPr b="0" lang="en-US" sz="14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1"/>
                </a:solidFill>
                <a:latin typeface="Arial"/>
              </a:rPr>
              <a:t>  </a:t>
            </a:r>
            <a:r>
              <a:rPr b="0" lang="en-US" sz="1400" spc="-1" strike="noStrike">
                <a:solidFill>
                  <a:schemeClr val="dk1"/>
                </a:solidFill>
                <a:latin typeface="Arial"/>
              </a:rPr>
              <a:t>while (true) { // Zanka igre </a:t>
            </a:r>
            <a:endParaRPr b="0" lang="en-US" sz="14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1"/>
                </a:solidFill>
                <a:latin typeface="Arial"/>
              </a:rPr>
              <a:t>    </a:t>
            </a:r>
            <a:r>
              <a:rPr b="0" lang="en-US" sz="1400" spc="-1" strike="noStrike">
                <a:solidFill>
                  <a:schemeClr val="dk1"/>
                </a:solidFill>
                <a:latin typeface="Arial"/>
              </a:rPr>
              <a:t>HID.update(); </a:t>
            </a:r>
            <a:endParaRPr b="0" lang="en-US" sz="14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1"/>
                </a:solidFill>
                <a:latin typeface="Arial"/>
              </a:rPr>
              <a:t>    </a:t>
            </a:r>
            <a:r>
              <a:rPr b="0" lang="en-US" sz="1400" spc="-1" strike="noStrike">
                <a:solidFill>
                  <a:schemeClr val="dk1"/>
                </a:solidFill>
                <a:latin typeface="Arial"/>
              </a:rPr>
              <a:t>if (quitButtonPressed()) break; </a:t>
            </a:r>
            <a:endParaRPr b="0" lang="en-US" sz="14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1"/>
                </a:solidFill>
                <a:latin typeface="Arial"/>
              </a:rPr>
              <a:t>    </a:t>
            </a:r>
            <a:r>
              <a:rPr b="0" lang="en-US" sz="1400" spc="-1" strike="noStrike">
                <a:solidFill>
                  <a:schemeClr val="dk1"/>
                </a:solidFill>
                <a:latin typeface="Arial"/>
              </a:rPr>
              <a:t>Paddles.update(); </a:t>
            </a:r>
            <a:endParaRPr b="0" lang="en-US" sz="14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1"/>
                </a:solidFill>
                <a:latin typeface="Arial"/>
              </a:rPr>
              <a:t>    </a:t>
            </a:r>
            <a:r>
              <a:rPr b="0" lang="en-US" sz="1400" spc="-1" strike="noStrike">
                <a:solidFill>
                  <a:schemeClr val="dk1"/>
                </a:solidFill>
                <a:latin typeface="Arial"/>
              </a:rPr>
              <a:t>Ball.update(); </a:t>
            </a:r>
            <a:endParaRPr b="0" lang="en-US" sz="14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1"/>
                </a:solidFill>
                <a:latin typeface="Arial"/>
              </a:rPr>
              <a:t>    </a:t>
            </a:r>
            <a:r>
              <a:rPr b="0" lang="en-US" sz="1400" spc="-1" strike="noStrike">
                <a:solidFill>
                  <a:schemeClr val="dk1"/>
                </a:solidFill>
                <a:latin typeface="Arial"/>
              </a:rPr>
              <a:t>if (scored()) {</a:t>
            </a:r>
            <a:endParaRPr b="0" lang="en-US" sz="14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1"/>
                </a:solidFill>
                <a:latin typeface="Arial"/>
              </a:rPr>
              <a:t>      </a:t>
            </a:r>
            <a:r>
              <a:rPr b="0" lang="en-US" sz="1400" spc="-1" strike="noStrike">
                <a:solidFill>
                  <a:schemeClr val="dk1"/>
                </a:solidFill>
                <a:latin typeface="Arial"/>
              </a:rPr>
              <a:t>updateScore();</a:t>
            </a:r>
            <a:endParaRPr b="0" lang="en-US" sz="14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1"/>
                </a:solidFill>
                <a:latin typeface="Arial"/>
              </a:rPr>
              <a:t>      </a:t>
            </a:r>
            <a:r>
              <a:rPr b="0" lang="en-US" sz="1400" spc="-1" strike="noStrike">
                <a:solidFill>
                  <a:schemeClr val="dk1"/>
                </a:solidFill>
                <a:latin typeface="Arial"/>
              </a:rPr>
              <a:t>resetBall();</a:t>
            </a:r>
            <a:endParaRPr b="0" lang="en-US" sz="14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1"/>
                </a:solidFill>
                <a:latin typeface="Arial"/>
              </a:rPr>
              <a:t>    </a:t>
            </a:r>
            <a:r>
              <a:rPr b="0" lang="en-US" sz="1400" spc="-1" strike="noStrike">
                <a:solidFill>
                  <a:schemeClr val="dk1"/>
                </a:solidFill>
                <a:latin typeface="Arial"/>
              </a:rPr>
              <a:t>} </a:t>
            </a:r>
            <a:endParaRPr b="0" lang="en-US" sz="14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1"/>
                </a:solidFill>
                <a:latin typeface="Arial"/>
              </a:rPr>
              <a:t>    </a:t>
            </a:r>
            <a:r>
              <a:rPr b="0" lang="en-US" sz="1400" spc="-1" strike="noStrike">
                <a:solidFill>
                  <a:schemeClr val="dk1"/>
                </a:solidFill>
                <a:latin typeface="Arial"/>
              </a:rPr>
              <a:t>lastCall = getTime(); // render frequency “as fast as possible” </a:t>
            </a:r>
            <a:endParaRPr b="0" lang="en-US" sz="14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1"/>
                </a:solidFill>
                <a:latin typeface="Arial"/>
              </a:rPr>
              <a:t>    </a:t>
            </a:r>
            <a:r>
              <a:rPr b="0" lang="en-US" sz="1400" spc="-1" strike="noStrike">
                <a:solidFill>
                  <a:schemeClr val="dk1"/>
                </a:solidFill>
                <a:latin typeface="Arial"/>
              </a:rPr>
              <a:t>Score.render(); </a:t>
            </a:r>
            <a:endParaRPr b="0" lang="en-US" sz="14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1"/>
                </a:solidFill>
                <a:latin typeface="Arial"/>
              </a:rPr>
              <a:t>    </a:t>
            </a:r>
            <a:r>
              <a:rPr b="0" lang="en-US" sz="1400" spc="-1" strike="noStrike">
                <a:solidFill>
                  <a:schemeClr val="dk1"/>
                </a:solidFill>
                <a:latin typeface="Arial"/>
              </a:rPr>
              <a:t>Paddles.render(); </a:t>
            </a:r>
            <a:endParaRPr b="0" lang="en-US" sz="14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1"/>
                </a:solidFill>
                <a:latin typeface="Arial"/>
              </a:rPr>
              <a:t>    </a:t>
            </a:r>
            <a:r>
              <a:rPr b="0" lang="en-US" sz="1400" spc="-1" strike="noStrike">
                <a:solidFill>
                  <a:schemeClr val="dk1"/>
                </a:solidFill>
                <a:latin typeface="Arial"/>
              </a:rPr>
              <a:t>Ball.render(); </a:t>
            </a:r>
            <a:endParaRPr b="0" lang="en-US" sz="14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1"/>
                </a:solidFill>
                <a:latin typeface="Arial"/>
              </a:rPr>
              <a:t>  </a:t>
            </a:r>
            <a:r>
              <a:rPr b="0" lang="en-US" sz="1400" spc="-1" strike="noStrike">
                <a:solidFill>
                  <a:schemeClr val="dk1"/>
                </a:solidFill>
                <a:latin typeface="Arial"/>
              </a:rPr>
              <a:t>} </a:t>
            </a:r>
            <a:endParaRPr b="0" lang="en-US" sz="14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1"/>
                </a:solidFill>
                <a:latin typeface="Arial"/>
              </a:rPr>
              <a:t>  </a:t>
            </a:r>
            <a:r>
              <a:rPr b="0" lang="en-US" sz="1400" spc="-1" strike="noStrike">
                <a:solidFill>
                  <a:schemeClr val="dk1"/>
                </a:solidFill>
                <a:latin typeface="Arial"/>
              </a:rPr>
              <a:t>return 0; </a:t>
            </a:r>
            <a:endParaRPr b="0" lang="en-US" sz="14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1"/>
                </a:solidFill>
                <a:latin typeface="Arial"/>
              </a:rPr>
              <a:t>}</a:t>
            </a:r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66" name="PlaceHolder 4"/>
          <p:cNvSpPr>
            <a:spLocks noGrp="1"/>
          </p:cNvSpPr>
          <p:nvPr>
            <p:ph type="ftr" idx="92"/>
          </p:nvPr>
        </p:nvSpPr>
        <p:spPr>
          <a:xfrm>
            <a:off x="2627280" y="6356520"/>
            <a:ext cx="6047640" cy="364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Development,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8880" cy="9900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3200" spc="-1" strike="noStrike">
                <a:solidFill>
                  <a:schemeClr val="dk2"/>
                </a:solidFill>
                <a:latin typeface="Franklin Gothic Book"/>
              </a:rPr>
              <a:t>Game loop – one thread, open loop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68" name="PlaceHolder 2"/>
          <p:cNvSpPr>
            <a:spLocks noGrp="1"/>
          </p:cNvSpPr>
          <p:nvPr>
            <p:ph type="sldNum" idx="93"/>
          </p:nvPr>
        </p:nvSpPr>
        <p:spPr>
          <a:xfrm>
            <a:off x="612720" y="6356520"/>
            <a:ext cx="1980360" cy="364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31FBC285-2322-476D-90B9-45D335E9DCA6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19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69" name="PlaceHolder 3"/>
          <p:cNvSpPr>
            <a:spLocks noGrp="1"/>
          </p:cNvSpPr>
          <p:nvPr>
            <p:ph/>
          </p:nvPr>
        </p:nvSpPr>
        <p:spPr>
          <a:xfrm>
            <a:off x="457200" y="1219320"/>
            <a:ext cx="8228880" cy="4936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-272880">
              <a:lnSpc>
                <a:spcPct val="15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Advantages: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5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allows separate frequencies for each entity in the game,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5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the same mechanism can also be used for rendering,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5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generic auto registration.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5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Shortcomings: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5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manually determine the frequency for each entity,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5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we need an entry point for each update (the number can be high).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0" name="PlaceHolder 4"/>
          <p:cNvSpPr>
            <a:spLocks noGrp="1"/>
          </p:cNvSpPr>
          <p:nvPr>
            <p:ph type="ftr" idx="94"/>
          </p:nvPr>
        </p:nvSpPr>
        <p:spPr>
          <a:xfrm>
            <a:off x="2627280" y="6356520"/>
            <a:ext cx="6047640" cy="364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Development,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8880" cy="9900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3200" spc="-1" strike="noStrike">
                <a:solidFill>
                  <a:schemeClr val="dk2"/>
                </a:solidFill>
                <a:latin typeface="Franklin Gothic Book"/>
              </a:rPr>
              <a:t>Game loop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2" name="PlaceHolder 2"/>
          <p:cNvSpPr>
            <a:spLocks noGrp="1"/>
          </p:cNvSpPr>
          <p:nvPr>
            <p:ph type="sldNum" idx="95"/>
          </p:nvPr>
        </p:nvSpPr>
        <p:spPr>
          <a:xfrm>
            <a:off x="612720" y="6356520"/>
            <a:ext cx="1980360" cy="364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A1E083CB-B64F-41F1-AE85-A713A11DD6DF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19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73" name="PlaceHolder 3"/>
          <p:cNvSpPr>
            <a:spLocks noGrp="1"/>
          </p:cNvSpPr>
          <p:nvPr>
            <p:ph/>
          </p:nvPr>
        </p:nvSpPr>
        <p:spPr>
          <a:xfrm>
            <a:off x="457200" y="1219320"/>
            <a:ext cx="8228880" cy="4936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-272880">
              <a:lnSpc>
                <a:spcPct val="15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chemeClr val="dk1"/>
                </a:solidFill>
                <a:latin typeface="Arial"/>
              </a:rPr>
              <a:t>what we do if the time between two updates is much greater than the desired frequency: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5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en-US" sz="2300" spc="-1" strike="noStrike">
                <a:solidFill>
                  <a:schemeClr val="dk2"/>
                </a:solidFill>
                <a:latin typeface="Arial"/>
              </a:rPr>
              <a:t>nothing (the game runs slower) (we are screwed),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5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en-US" sz="2300" spc="-1" strike="noStrike">
                <a:solidFill>
                  <a:schemeClr val="dk2"/>
                </a:solidFill>
                <a:latin typeface="Arial"/>
              </a:rPr>
              <a:t>the update of the logic of the game should still take place in real time: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lvl="2" marL="822240" indent="-228600">
              <a:lnSpc>
                <a:spcPct val="150000"/>
              </a:lnSpc>
              <a:spcBef>
                <a:spcPts val="499"/>
              </a:spcBef>
              <a:buClr>
                <a:srgbClr val="bcbcbc"/>
              </a:buClr>
              <a:buSzPct val="76000"/>
              <a:buFont typeface="Wingdings 3" charset="2"/>
              <a:buChar char=""/>
            </a:pPr>
            <a:r>
              <a:rPr b="0" lang="en-US" sz="2000" spc="-1" strike="noStrike">
                <a:solidFill>
                  <a:schemeClr val="dk1"/>
                </a:solidFill>
                <a:latin typeface="Arial"/>
              </a:rPr>
              <a:t>’</a:t>
            </a:r>
            <a:r>
              <a:rPr b="0" lang="en-US" sz="2000" spc="-1" strike="noStrike">
                <a:solidFill>
                  <a:schemeClr val="dk1"/>
                </a:solidFill>
                <a:latin typeface="Arial"/>
              </a:rPr>
              <a:t>visual gaps’ (poor man’s choice).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4" name="PlaceHolder 4"/>
          <p:cNvSpPr>
            <a:spLocks noGrp="1"/>
          </p:cNvSpPr>
          <p:nvPr>
            <p:ph type="ftr" idx="96"/>
          </p:nvPr>
        </p:nvSpPr>
        <p:spPr>
          <a:xfrm>
            <a:off x="2627280" y="6356520"/>
            <a:ext cx="6047640" cy="364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Development,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8880" cy="9900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3200" spc="-1" strike="noStrike">
                <a:solidFill>
                  <a:schemeClr val="dk2"/>
                </a:solidFill>
                <a:latin typeface="Franklin Gothic Book"/>
              </a:rPr>
              <a:t>Game loop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6" name="PlaceHolder 2"/>
          <p:cNvSpPr>
            <a:spLocks noGrp="1"/>
          </p:cNvSpPr>
          <p:nvPr>
            <p:ph type="sldNum" idx="97"/>
          </p:nvPr>
        </p:nvSpPr>
        <p:spPr>
          <a:xfrm>
            <a:off x="612720" y="6356520"/>
            <a:ext cx="1980360" cy="364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26B30086-2994-4809-A461-BF552865B23B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19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77" name="PlaceHolder 3"/>
          <p:cNvSpPr>
            <a:spLocks noGrp="1"/>
          </p:cNvSpPr>
          <p:nvPr>
            <p:ph/>
          </p:nvPr>
        </p:nvSpPr>
        <p:spPr>
          <a:xfrm>
            <a:off x="457200" y="1219320"/>
            <a:ext cx="8228880" cy="4936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-272880">
              <a:lnSpc>
                <a:spcPct val="15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chemeClr val="dk1"/>
                </a:solidFill>
                <a:latin typeface="Arial"/>
              </a:rPr>
              <a:t>solution: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5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en-US" sz="2300" spc="-1" strike="noStrike">
                <a:solidFill>
                  <a:schemeClr val="dk2"/>
                </a:solidFill>
                <a:latin typeface="Arial"/>
              </a:rPr>
              <a:t>speed up the update (if we can/know how)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5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en-US" sz="2300" spc="-1" strike="noStrike">
                <a:solidFill>
                  <a:schemeClr val="dk2"/>
                </a:solidFill>
                <a:latin typeface="Arial"/>
              </a:rPr>
              <a:t>reduce the frequency (if it can be done - if it does not disturb),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5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en-US" sz="2300" spc="-1" strike="noStrike">
                <a:solidFill>
                  <a:schemeClr val="dk2"/>
                </a:solidFill>
                <a:latin typeface="Arial"/>
              </a:rPr>
              <a:t>we use LoD for game logic (we are not dealing with all entities).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8" name="PlaceHolder 4"/>
          <p:cNvSpPr>
            <a:spLocks noGrp="1"/>
          </p:cNvSpPr>
          <p:nvPr>
            <p:ph type="ftr" idx="98"/>
          </p:nvPr>
        </p:nvSpPr>
        <p:spPr>
          <a:xfrm>
            <a:off x="2627280" y="6356520"/>
            <a:ext cx="6047640" cy="364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Development,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8880" cy="9900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3200" spc="-1" strike="noStrike">
                <a:solidFill>
                  <a:schemeClr val="dk2"/>
                </a:solidFill>
                <a:latin typeface="Franklin Gothic Book"/>
              </a:rPr>
              <a:t>Game loop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0" name="PlaceHolder 2"/>
          <p:cNvSpPr>
            <a:spLocks noGrp="1"/>
          </p:cNvSpPr>
          <p:nvPr>
            <p:ph type="sldNum" idx="99"/>
          </p:nvPr>
        </p:nvSpPr>
        <p:spPr>
          <a:xfrm>
            <a:off x="612720" y="6356520"/>
            <a:ext cx="1980360" cy="364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9A31AE3C-4B0A-4A5B-B7AA-D3D7F8A6B96A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19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81" name="PlaceHolder 3"/>
          <p:cNvSpPr>
            <a:spLocks noGrp="1"/>
          </p:cNvSpPr>
          <p:nvPr>
            <p:ph/>
          </p:nvPr>
        </p:nvSpPr>
        <p:spPr>
          <a:xfrm>
            <a:off x="457200" y="1219320"/>
            <a:ext cx="8228880" cy="4936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-272880">
              <a:lnSpc>
                <a:spcPct val="15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chemeClr val="dk1"/>
                </a:solidFill>
                <a:latin typeface="Arial"/>
              </a:rPr>
              <a:t>solution: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5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en-US" sz="2300" spc="-1" strike="noStrike">
                <a:solidFill>
                  <a:schemeClr val="dk2"/>
                </a:solidFill>
                <a:latin typeface="Arial"/>
              </a:rPr>
              <a:t>speed up rendering: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lvl="2" marL="822240" indent="-228600">
              <a:lnSpc>
                <a:spcPct val="150000"/>
              </a:lnSpc>
              <a:spcBef>
                <a:spcPts val="499"/>
              </a:spcBef>
              <a:buClr>
                <a:srgbClr val="bcbcbc"/>
              </a:buClr>
              <a:buSzPct val="76000"/>
              <a:buFont typeface="Wingdings 3" charset="2"/>
              <a:buChar char=""/>
            </a:pPr>
            <a:r>
              <a:rPr b="0" lang="en-US" sz="2000" spc="-1" strike="noStrike">
                <a:solidFill>
                  <a:schemeClr val="dk1"/>
                </a:solidFill>
                <a:latin typeface="Arial"/>
              </a:rPr>
              <a:t>graphic LoD,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lvl="2" marL="822240" indent="-228600">
              <a:lnSpc>
                <a:spcPct val="150000"/>
              </a:lnSpc>
              <a:spcBef>
                <a:spcPts val="499"/>
              </a:spcBef>
              <a:buClr>
                <a:srgbClr val="bcbcbc"/>
              </a:buClr>
              <a:buSzPct val="76000"/>
              <a:buFont typeface="Wingdings 3" charset="2"/>
              <a:buChar char=""/>
            </a:pPr>
            <a:r>
              <a:rPr b="0" lang="en-US" sz="2000" spc="-1" strike="noStrike">
                <a:solidFill>
                  <a:schemeClr val="dk1"/>
                </a:solidFill>
                <a:latin typeface="Arial"/>
              </a:rPr>
              <a:t>reduce the resolution,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lvl="2" marL="822240" indent="-228600">
              <a:lnSpc>
                <a:spcPct val="150000"/>
              </a:lnSpc>
              <a:spcBef>
                <a:spcPts val="499"/>
              </a:spcBef>
              <a:buClr>
                <a:srgbClr val="bcbcbc"/>
              </a:buClr>
              <a:buSzPct val="76000"/>
              <a:buFont typeface="Wingdings 3" charset="2"/>
              <a:buChar char=""/>
            </a:pPr>
            <a:r>
              <a:rPr b="0" lang="en-US" sz="2000" spc="-1" strike="noStrike">
                <a:solidFill>
                  <a:schemeClr val="dk1"/>
                </a:solidFill>
                <a:latin typeface="Arial"/>
              </a:rPr>
              <a:t>reduce the number of effects,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lvl="3" marL="1096920" indent="-228600">
              <a:lnSpc>
                <a:spcPct val="150000"/>
              </a:lnSpc>
              <a:spcBef>
                <a:spcPts val="400"/>
              </a:spcBef>
              <a:buClr>
                <a:srgbClr val="8ba2b4"/>
              </a:buClr>
              <a:buSzPct val="70000"/>
              <a:buFont typeface="Wingdings" charset="2"/>
              <a:buChar char=""/>
            </a:pPr>
            <a:r>
              <a:rPr b="0" lang="en-US" sz="1800" spc="-1" strike="noStrike">
                <a:solidFill>
                  <a:schemeClr val="dk1"/>
                </a:solidFill>
                <a:latin typeface="Arial"/>
              </a:rPr>
              <a:t>automatically with real-time profilers (detect and reduce accuracy - engine).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2" name="PlaceHolder 4"/>
          <p:cNvSpPr>
            <a:spLocks noGrp="1"/>
          </p:cNvSpPr>
          <p:nvPr>
            <p:ph type="ftr" idx="100"/>
          </p:nvPr>
        </p:nvSpPr>
        <p:spPr>
          <a:xfrm>
            <a:off x="2627280" y="6356520"/>
            <a:ext cx="6047640" cy="364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Development,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PlaceHolder 1"/>
          <p:cNvSpPr>
            <a:spLocks noGrp="1"/>
          </p:cNvSpPr>
          <p:nvPr>
            <p:ph type="ftr" idx="101"/>
          </p:nvPr>
        </p:nvSpPr>
        <p:spPr>
          <a:xfrm>
            <a:off x="2627280" y="6356520"/>
            <a:ext cx="6047640" cy="364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Razvoj iger,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84" name="PlaceHolder 2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8880" cy="9900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3200" spc="-1" strike="noStrike">
                <a:solidFill>
                  <a:schemeClr val="dk2"/>
                </a:solidFill>
                <a:latin typeface="Franklin Gothic Book"/>
              </a:rPr>
              <a:t>Threads and synchronization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5" name="PlaceHolder 3"/>
          <p:cNvSpPr>
            <a:spLocks noGrp="1"/>
          </p:cNvSpPr>
          <p:nvPr>
            <p:ph type="sldNum" idx="102"/>
          </p:nvPr>
        </p:nvSpPr>
        <p:spPr>
          <a:xfrm>
            <a:off x="612720" y="6356520"/>
            <a:ext cx="1980360" cy="364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5DCA7AF0-1730-4219-97CA-503FE4422E96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19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86" name="PlaceHolder 4"/>
          <p:cNvSpPr>
            <a:spLocks noGrp="1"/>
          </p:cNvSpPr>
          <p:nvPr>
            <p:ph/>
          </p:nvPr>
        </p:nvSpPr>
        <p:spPr>
          <a:xfrm>
            <a:off x="457200" y="1219320"/>
            <a:ext cx="8228880" cy="4936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-272880">
              <a:lnSpc>
                <a:spcPct val="15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i="1" lang="en-US" sz="2400" spc="-1" strike="noStrike">
                <a:solidFill>
                  <a:schemeClr val="dk1"/>
                </a:solidFill>
                <a:latin typeface="Arial"/>
              </a:rPr>
              <a:t>A piece of code is </a:t>
            </a:r>
            <a:r>
              <a:rPr b="1" i="1" lang="en-US" sz="2400" spc="-1" strike="noStrike">
                <a:solidFill>
                  <a:schemeClr val="dk1"/>
                </a:solidFill>
                <a:latin typeface="Arial"/>
              </a:rPr>
              <a:t>thread-safe</a:t>
            </a:r>
            <a:r>
              <a:rPr b="0" i="1" lang="en-US" sz="2400" spc="-1" strike="noStrike">
                <a:solidFill>
                  <a:schemeClr val="dk1"/>
                </a:solidFill>
                <a:latin typeface="Arial"/>
              </a:rPr>
              <a:t> if it only manipulates shared data structures in a manner that guarantees safe execution by multiple threads at the same time.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5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chemeClr val="dk1"/>
                </a:solidFill>
                <a:latin typeface="Arial"/>
              </a:rPr>
              <a:t>a challenging task to ensure consistency,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5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chemeClr val="dk1"/>
                </a:solidFill>
                <a:latin typeface="Arial"/>
              </a:rPr>
              <a:t>not all libraries and engines are thread-safe.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8880" cy="9900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3200" spc="-1" strike="noStrike">
                <a:solidFill>
                  <a:schemeClr val="dk2"/>
                </a:solidFill>
                <a:latin typeface="Franklin Gothic Book"/>
              </a:rPr>
              <a:t>Threads and synchronization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8" name="PlaceHolder 2"/>
          <p:cNvSpPr>
            <a:spLocks noGrp="1"/>
          </p:cNvSpPr>
          <p:nvPr>
            <p:ph type="sldNum" idx="103"/>
          </p:nvPr>
        </p:nvSpPr>
        <p:spPr>
          <a:xfrm>
            <a:off x="612720" y="6356520"/>
            <a:ext cx="1980360" cy="364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AD7E97F3-66CD-438B-BEF0-D5635984384D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19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89" name="PlaceHolder 3"/>
          <p:cNvSpPr>
            <a:spLocks noGrp="1"/>
          </p:cNvSpPr>
          <p:nvPr>
            <p:ph/>
          </p:nvPr>
        </p:nvSpPr>
        <p:spPr>
          <a:xfrm>
            <a:off x="457200" y="1219320"/>
            <a:ext cx="8228880" cy="4936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-272880">
              <a:lnSpc>
                <a:spcPct val="15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chemeClr val="dk1"/>
                </a:solidFill>
                <a:latin typeface="Arial"/>
              </a:rPr>
              <a:t>Which subsystem has thread control?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5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en-US" sz="2300" spc="-1" strike="noStrike">
                <a:solidFill>
                  <a:schemeClr val="dk2"/>
                </a:solidFill>
                <a:latin typeface="Arial"/>
              </a:rPr>
              <a:t>Input Control (HiD),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5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en-US" sz="2300" spc="-1" strike="noStrike">
                <a:solidFill>
                  <a:schemeClr val="dk2"/>
                </a:solidFill>
                <a:latin typeface="Arial"/>
              </a:rPr>
              <a:t>main engine,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5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en-US" sz="2300" spc="-1" strike="noStrike">
                <a:solidFill>
                  <a:schemeClr val="dk2"/>
                </a:solidFill>
                <a:latin typeface="Arial"/>
              </a:rPr>
              <a:t>game logic,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5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en-US" sz="2300" spc="-1" strike="noStrike">
                <a:solidFill>
                  <a:schemeClr val="dk2"/>
                </a:solidFill>
                <a:latin typeface="Arial"/>
              </a:rPr>
              <a:t>component that creates threads,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5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?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0" name="PlaceHolder 4"/>
          <p:cNvSpPr>
            <a:spLocks noGrp="1"/>
          </p:cNvSpPr>
          <p:nvPr>
            <p:ph type="ftr" idx="104"/>
          </p:nvPr>
        </p:nvSpPr>
        <p:spPr>
          <a:xfrm>
            <a:off x="2627280" y="6356520"/>
            <a:ext cx="6047640" cy="364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Development,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8880" cy="9900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3200" spc="-1" strike="noStrike">
                <a:solidFill>
                  <a:schemeClr val="dk2"/>
                </a:solidFill>
                <a:latin typeface="Franklin Gothic Book"/>
              </a:rPr>
              <a:t>Threads and synchronization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2" name="PlaceHolder 2"/>
          <p:cNvSpPr>
            <a:spLocks noGrp="1"/>
          </p:cNvSpPr>
          <p:nvPr>
            <p:ph type="sldNum" idx="105"/>
          </p:nvPr>
        </p:nvSpPr>
        <p:spPr>
          <a:xfrm>
            <a:off x="612720" y="6356520"/>
            <a:ext cx="1980360" cy="364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3215504A-967B-4718-9F28-867C54213A4F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19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93" name="PlaceHolder 3"/>
          <p:cNvSpPr>
            <a:spLocks noGrp="1"/>
          </p:cNvSpPr>
          <p:nvPr>
            <p:ph/>
          </p:nvPr>
        </p:nvSpPr>
        <p:spPr>
          <a:xfrm>
            <a:off x="457200" y="1219320"/>
            <a:ext cx="8228880" cy="4936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-272880">
              <a:lnSpc>
                <a:spcPct val="15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chemeClr val="dk1"/>
                </a:solidFill>
                <a:latin typeface="Arial"/>
              </a:rPr>
              <a:t>this is where we should go through parallel programming basics,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5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chemeClr val="dk1"/>
                </a:solidFill>
                <a:latin typeface="Arial"/>
              </a:rPr>
              <a:t>let us assume that we already know the basics,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600" spc="-1" strike="noStrike">
                <a:solidFill>
                  <a:schemeClr val="dk1"/>
                </a:solidFill>
                <a:latin typeface="Arial"/>
              </a:rPr>
              <a:t>You all passed Prog3!!!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5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chemeClr val="dk1"/>
                </a:solidFill>
                <a:latin typeface="Arial"/>
              </a:rPr>
              <a:t>still, have a look at: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5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en-US" sz="2300" spc="-1" strike="noStrike">
                <a:solidFill>
                  <a:schemeClr val="dk2"/>
                </a:solidFill>
                <a:latin typeface="Arial"/>
              </a:rPr>
              <a:t>critical section,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5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en-US" sz="2300" spc="-1" strike="noStrike">
                <a:solidFill>
                  <a:schemeClr val="dk2"/>
                </a:solidFill>
                <a:latin typeface="Arial"/>
              </a:rPr>
              <a:t>semaphore,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5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en-US" sz="2300" spc="-1" strike="noStrike">
                <a:solidFill>
                  <a:schemeClr val="dk2"/>
                </a:solidFill>
                <a:latin typeface="Arial"/>
              </a:rPr>
              <a:t>mutex,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5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en-US" sz="2300" spc="-1" strike="noStrike">
                <a:solidFill>
                  <a:schemeClr val="dk2"/>
                </a:solidFill>
                <a:latin typeface="Arial"/>
              </a:rPr>
              <a:t>conditional variables.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4" name="PlaceHolder 4"/>
          <p:cNvSpPr>
            <a:spLocks noGrp="1"/>
          </p:cNvSpPr>
          <p:nvPr>
            <p:ph type="ftr" idx="106"/>
          </p:nvPr>
        </p:nvSpPr>
        <p:spPr>
          <a:xfrm>
            <a:off x="2627280" y="6356520"/>
            <a:ext cx="6047640" cy="364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Development,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8880" cy="9900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3200" spc="-1" strike="noStrike">
                <a:solidFill>
                  <a:schemeClr val="dk2"/>
                </a:solidFill>
                <a:latin typeface="Franklin Gothic Book"/>
              </a:rPr>
              <a:t>Accessing time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6" name="PlaceHolder 2"/>
          <p:cNvSpPr>
            <a:spLocks noGrp="1"/>
          </p:cNvSpPr>
          <p:nvPr>
            <p:ph type="sldNum" idx="107"/>
          </p:nvPr>
        </p:nvSpPr>
        <p:spPr>
          <a:xfrm>
            <a:off x="612720" y="6356520"/>
            <a:ext cx="1980360" cy="364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2283CA9F-549B-49D6-A974-F9A8A9C4CEF4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19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97" name="PlaceHolder 3"/>
          <p:cNvSpPr>
            <a:spLocks noGrp="1"/>
          </p:cNvSpPr>
          <p:nvPr>
            <p:ph/>
          </p:nvPr>
        </p:nvSpPr>
        <p:spPr>
          <a:xfrm>
            <a:off x="457200" y="1219320"/>
            <a:ext cx="8457840" cy="4936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-272880">
              <a:lnSpc>
                <a:spcPct val="15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chemeClr val="dk1"/>
                </a:solidFill>
                <a:latin typeface="Arial"/>
              </a:rPr>
              <a:t>Different CPUs have different ways to get time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5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chemeClr val="dk1"/>
                </a:solidFill>
                <a:latin typeface="Arial"/>
              </a:rPr>
              <a:t>Pentiums use rdtsc (real time-stamp counter)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200" spc="-1" strike="noStrike">
                <a:solidFill>
                  <a:schemeClr val="dk1"/>
                </a:solidFill>
                <a:latin typeface="Arial"/>
              </a:rPr>
              <a:t>Wrapped in Windows with QueryPerformanceCounter()</a:t>
            </a:r>
            <a:endParaRPr b="0" lang="en-US" sz="22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5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chemeClr val="dk1"/>
                </a:solidFill>
                <a:latin typeface="Arial"/>
              </a:rPr>
              <a:t>On PowerPC (Xbox 360 or Playstation 3) use mftb (move from time base register)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5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chemeClr val="dk1"/>
                </a:solidFill>
                <a:latin typeface="Arial"/>
              </a:rPr>
              <a:t>On other PowerPCs use mfspr (move from special-purpose register)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8" name="PlaceHolder 4"/>
          <p:cNvSpPr>
            <a:spLocks noGrp="1"/>
          </p:cNvSpPr>
          <p:nvPr>
            <p:ph type="ftr" idx="108"/>
          </p:nvPr>
        </p:nvSpPr>
        <p:spPr>
          <a:xfrm>
            <a:off x="2627280" y="6356520"/>
            <a:ext cx="6047640" cy="364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Development,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8880" cy="9900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3200" spc="-1" strike="noStrike">
                <a:solidFill>
                  <a:schemeClr val="dk2"/>
                </a:solidFill>
                <a:latin typeface="Franklin Gothic Book"/>
              </a:rPr>
              <a:t>Multi-cores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0" name="PlaceHolder 2"/>
          <p:cNvSpPr>
            <a:spLocks noGrp="1"/>
          </p:cNvSpPr>
          <p:nvPr>
            <p:ph type="sldNum" idx="109"/>
          </p:nvPr>
        </p:nvSpPr>
        <p:spPr>
          <a:xfrm>
            <a:off x="612720" y="6356520"/>
            <a:ext cx="1980360" cy="364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12674538-C2AF-4FA2-9DD4-D69273D344E1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19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01" name="PlaceHolder 3"/>
          <p:cNvSpPr>
            <a:spLocks noGrp="1"/>
          </p:cNvSpPr>
          <p:nvPr>
            <p:ph/>
          </p:nvPr>
        </p:nvSpPr>
        <p:spPr>
          <a:xfrm>
            <a:off x="457200" y="1219320"/>
            <a:ext cx="8457840" cy="4936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-272880">
              <a:lnSpc>
                <a:spcPct val="15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chemeClr val="dk1"/>
                </a:solidFill>
                <a:latin typeface="Arial"/>
              </a:rPr>
              <a:t>These clocks can drift so take caution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5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chemeClr val="dk1"/>
                </a:solidFill>
                <a:latin typeface="Arial"/>
              </a:rPr>
              <a:t>On multi-core processors all of the clocks are independent of one another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5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chemeClr val="dk1"/>
                </a:solidFill>
                <a:latin typeface="Arial"/>
              </a:rPr>
              <a:t>Try not to compare the times because you will get strange results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2" name="PlaceHolder 4"/>
          <p:cNvSpPr>
            <a:spLocks noGrp="1"/>
          </p:cNvSpPr>
          <p:nvPr>
            <p:ph type="ftr" idx="110"/>
          </p:nvPr>
        </p:nvSpPr>
        <p:spPr>
          <a:xfrm>
            <a:off x="2627280" y="6356520"/>
            <a:ext cx="6047640" cy="364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Development,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8880" cy="9900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3200" spc="-1" strike="noStrike">
                <a:solidFill>
                  <a:schemeClr val="dk2"/>
                </a:solidFill>
                <a:latin typeface="Franklin Gothic Book"/>
              </a:rPr>
              <a:t>Simple Rendering loop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2" name="PlaceHolder 2"/>
          <p:cNvSpPr>
            <a:spLocks noGrp="1"/>
          </p:cNvSpPr>
          <p:nvPr>
            <p:ph type="sldNum" idx="39"/>
          </p:nvPr>
        </p:nvSpPr>
        <p:spPr>
          <a:xfrm>
            <a:off x="612720" y="6356520"/>
            <a:ext cx="1980360" cy="364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4546CFF5-3B5B-4468-AB4B-396CC9D10130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1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23" name="PlaceHolder 3"/>
          <p:cNvSpPr>
            <a:spLocks noGrp="1"/>
          </p:cNvSpPr>
          <p:nvPr>
            <p:ph type="ftr" idx="40"/>
          </p:nvPr>
        </p:nvSpPr>
        <p:spPr>
          <a:xfrm>
            <a:off x="2627280" y="6356520"/>
            <a:ext cx="6047640" cy="364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Development,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24" name="Content Placeholder 2"/>
          <p:cNvSpPr/>
          <p:nvPr/>
        </p:nvSpPr>
        <p:spPr>
          <a:xfrm>
            <a:off x="1295640" y="2134080"/>
            <a:ext cx="7390800" cy="3991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marL="343080" indent="-343080" defTabSz="914400">
              <a:lnSpc>
                <a:spcPct val="100000"/>
              </a:lnSpc>
              <a:spcBef>
                <a:spcPts val="479"/>
              </a:spcBef>
              <a:tabLst>
                <a:tab algn="l" pos="0"/>
              </a:tabLst>
            </a:pPr>
            <a:r>
              <a:rPr b="0" lang="en-US" sz="2600" spc="-1" strike="noStrike">
                <a:solidFill>
                  <a:srgbClr val="000000"/>
                </a:solidFill>
                <a:latin typeface="Century Gothic"/>
              </a:rPr>
              <a:t>while(!quit){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marL="743040" indent="-285840" defTabSz="914400">
              <a:lnSpc>
                <a:spcPct val="100000"/>
              </a:lnSpc>
              <a:spcBef>
                <a:spcPts val="320"/>
              </a:spcBef>
              <a:tabLst>
                <a:tab algn="l" pos="0"/>
              </a:tabLst>
            </a:pPr>
            <a:r>
              <a:rPr b="0" lang="en-US" sz="1800" spc="-1" strike="noStrike">
                <a:solidFill>
                  <a:srgbClr val="000000"/>
                </a:solidFill>
                <a:latin typeface="Century Gothic"/>
              </a:rPr>
              <a:t>updateCamera();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marL="743040" indent="-285840" defTabSz="914400">
              <a:lnSpc>
                <a:spcPct val="100000"/>
              </a:lnSpc>
              <a:spcBef>
                <a:spcPts val="320"/>
              </a:spcBef>
              <a:tabLst>
                <a:tab algn="l" pos="0"/>
              </a:tabLst>
            </a:pPr>
            <a:r>
              <a:rPr b="0" lang="en-US" sz="1800" spc="-1" strike="noStrike">
                <a:solidFill>
                  <a:srgbClr val="000000"/>
                </a:solidFill>
                <a:latin typeface="Century Gothic"/>
              </a:rPr>
              <a:t>updateSceneElements();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marL="743040" indent="-285840" defTabSz="914400">
              <a:lnSpc>
                <a:spcPct val="100000"/>
              </a:lnSpc>
              <a:spcBef>
                <a:spcPts val="320"/>
              </a:spcBef>
              <a:tabLst>
                <a:tab algn="l" pos="0"/>
              </a:tabLst>
            </a:pPr>
            <a:r>
              <a:rPr b="0" lang="en-US" sz="1800" spc="-1" strike="noStrike">
                <a:solidFill>
                  <a:srgbClr val="000000"/>
                </a:solidFill>
                <a:latin typeface="Century Gothic"/>
              </a:rPr>
              <a:t>renderScene();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marL="743040" indent="-285840" defTabSz="914400">
              <a:lnSpc>
                <a:spcPct val="100000"/>
              </a:lnSpc>
              <a:spcBef>
                <a:spcPts val="320"/>
              </a:spcBef>
              <a:tabLst>
                <a:tab algn="l" pos="0"/>
              </a:tabLst>
            </a:pPr>
            <a:r>
              <a:rPr b="0" lang="en-US" sz="1800" spc="-1" strike="noStrike">
                <a:solidFill>
                  <a:srgbClr val="000000"/>
                </a:solidFill>
                <a:latin typeface="Century Gothic"/>
              </a:rPr>
              <a:t>swapBuffers();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marL="343080" indent="-343080"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2600" spc="-1" strike="noStrike">
                <a:solidFill>
                  <a:srgbClr val="000000"/>
                </a:solidFill>
                <a:latin typeface="Century Gothic"/>
              </a:rPr>
              <a:t>}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8880" cy="9900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3200" spc="-1" strike="noStrike">
                <a:solidFill>
                  <a:schemeClr val="dk2"/>
                </a:solidFill>
                <a:latin typeface="Franklin Gothic Book"/>
              </a:rPr>
              <a:t>Time units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4" name="PlaceHolder 2"/>
          <p:cNvSpPr>
            <a:spLocks noGrp="1"/>
          </p:cNvSpPr>
          <p:nvPr>
            <p:ph type="sldNum" idx="111"/>
          </p:nvPr>
        </p:nvSpPr>
        <p:spPr>
          <a:xfrm>
            <a:off x="612720" y="6356520"/>
            <a:ext cx="1980360" cy="364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C5178C27-B98B-4748-A79E-A618938D087B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19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05" name="PlaceHolder 3"/>
          <p:cNvSpPr>
            <a:spLocks noGrp="1"/>
          </p:cNvSpPr>
          <p:nvPr>
            <p:ph/>
          </p:nvPr>
        </p:nvSpPr>
        <p:spPr>
          <a:xfrm>
            <a:off x="457200" y="1219320"/>
            <a:ext cx="8457840" cy="4936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-272880">
              <a:lnSpc>
                <a:spcPct val="15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chemeClr val="dk1"/>
                </a:solidFill>
                <a:latin typeface="Arial"/>
              </a:rPr>
              <a:t>You should standardize time units in your engines and decide on the correct data type for the storage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600" spc="-1" strike="noStrike">
                <a:solidFill>
                  <a:schemeClr val="dk1"/>
                </a:solidFill>
                <a:latin typeface="Arial"/>
              </a:rPr>
              <a:t>64-bit integer clock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600" spc="-1" strike="noStrike">
                <a:solidFill>
                  <a:schemeClr val="dk1"/>
                </a:solidFill>
                <a:latin typeface="Arial"/>
              </a:rPr>
              <a:t>32-bit integer clock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600" spc="-1" strike="noStrike">
                <a:solidFill>
                  <a:schemeClr val="dk1"/>
                </a:solidFill>
                <a:latin typeface="Arial"/>
              </a:rPr>
              <a:t>32-bit floating point clock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6" name="PlaceHolder 4"/>
          <p:cNvSpPr>
            <a:spLocks noGrp="1"/>
          </p:cNvSpPr>
          <p:nvPr>
            <p:ph type="ftr" idx="112"/>
          </p:nvPr>
        </p:nvSpPr>
        <p:spPr>
          <a:xfrm>
            <a:off x="2627280" y="6356520"/>
            <a:ext cx="6047640" cy="364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Development,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8880" cy="9900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3200" spc="-1" strike="noStrike">
                <a:solidFill>
                  <a:schemeClr val="dk2"/>
                </a:solidFill>
                <a:latin typeface="Franklin Gothic Book"/>
              </a:rPr>
              <a:t>64-bit integer clock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8" name="PlaceHolder 2"/>
          <p:cNvSpPr>
            <a:spLocks noGrp="1"/>
          </p:cNvSpPr>
          <p:nvPr>
            <p:ph type="sldNum" idx="113"/>
          </p:nvPr>
        </p:nvSpPr>
        <p:spPr>
          <a:xfrm>
            <a:off x="612720" y="6356520"/>
            <a:ext cx="1980360" cy="364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54C670BA-6067-4923-802E-045A2C19D8EE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19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09" name="PlaceHolder 3"/>
          <p:cNvSpPr>
            <a:spLocks noGrp="1"/>
          </p:cNvSpPr>
          <p:nvPr>
            <p:ph/>
          </p:nvPr>
        </p:nvSpPr>
        <p:spPr>
          <a:xfrm>
            <a:off x="457200" y="1219320"/>
            <a:ext cx="8457840" cy="4936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-272880">
              <a:lnSpc>
                <a:spcPct val="15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chemeClr val="dk1"/>
                </a:solidFill>
                <a:latin typeface="Arial"/>
              </a:rPr>
              <a:t>Worth it if you can afford the storage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5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chemeClr val="dk1"/>
                </a:solidFill>
                <a:latin typeface="Arial"/>
              </a:rPr>
              <a:t>Direct copy of the register in most machines so no conversion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5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chemeClr val="dk1"/>
                </a:solidFill>
                <a:latin typeface="Arial"/>
              </a:rPr>
              <a:t>Most flexible time representation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0" name="PlaceHolder 4"/>
          <p:cNvSpPr>
            <a:spLocks noGrp="1"/>
          </p:cNvSpPr>
          <p:nvPr>
            <p:ph type="ftr" idx="114"/>
          </p:nvPr>
        </p:nvSpPr>
        <p:spPr>
          <a:xfrm>
            <a:off x="2627280" y="6356520"/>
            <a:ext cx="6047640" cy="364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Development,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8880" cy="9900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3200" spc="-1" strike="noStrike">
                <a:solidFill>
                  <a:schemeClr val="dk2"/>
                </a:solidFill>
                <a:latin typeface="Franklin Gothic Book"/>
              </a:rPr>
              <a:t>32-bit integer clock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2" name="PlaceHolder 2"/>
          <p:cNvSpPr>
            <a:spLocks noGrp="1"/>
          </p:cNvSpPr>
          <p:nvPr>
            <p:ph type="sldNum" idx="115"/>
          </p:nvPr>
        </p:nvSpPr>
        <p:spPr>
          <a:xfrm>
            <a:off x="612720" y="6356520"/>
            <a:ext cx="1980360" cy="364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AC502355-E8B3-4996-B77A-47408480AA2C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19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13" name="PlaceHolder 3"/>
          <p:cNvSpPr>
            <a:spLocks noGrp="1"/>
          </p:cNvSpPr>
          <p:nvPr>
            <p:ph/>
          </p:nvPr>
        </p:nvSpPr>
        <p:spPr>
          <a:xfrm>
            <a:off x="457200" y="1219320"/>
            <a:ext cx="8457840" cy="4936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-272880">
              <a:lnSpc>
                <a:spcPct val="15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chemeClr val="dk1"/>
                </a:solidFill>
                <a:latin typeface="Arial"/>
              </a:rPr>
              <a:t>Often we can use a 32-bit integer clock to measure short duration events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marL="272880" indent="0">
              <a:lnSpc>
                <a:spcPct val="150000"/>
              </a:lnSpc>
              <a:buNone/>
              <a:tabLst>
                <a:tab algn="l" pos="0"/>
              </a:tabLst>
            </a:pPr>
            <a:r>
              <a:rPr b="0" lang="en-US" sz="2200" spc="-1" strike="noStrike">
                <a:solidFill>
                  <a:schemeClr val="dk1"/>
                </a:solidFill>
                <a:latin typeface="Courier new"/>
              </a:rPr>
              <a:t>U64 begin_ticks = readHiResTimer();</a:t>
            </a:r>
            <a:br>
              <a:rPr sz="2200"/>
            </a:br>
            <a:r>
              <a:rPr b="0" lang="en-US" sz="2200" spc="-1" strike="noStrike">
                <a:solidFill>
                  <a:schemeClr val="dk1"/>
                </a:solidFill>
                <a:latin typeface="Courier new"/>
              </a:rPr>
              <a:t>doSomething();</a:t>
            </a:r>
            <a:endParaRPr b="0" lang="en-US" sz="2200" spc="-1" strike="noStrike">
              <a:solidFill>
                <a:srgbClr val="000000"/>
              </a:solidFill>
              <a:latin typeface="Arial"/>
            </a:endParaRPr>
          </a:p>
          <a:p>
            <a:pPr marL="272880" indent="0">
              <a:lnSpc>
                <a:spcPct val="150000"/>
              </a:lnSpc>
              <a:buNone/>
              <a:tabLst>
                <a:tab algn="l" pos="0"/>
              </a:tabLst>
            </a:pPr>
            <a:r>
              <a:rPr b="0" lang="en-US" sz="2200" spc="-1" strike="noStrike">
                <a:solidFill>
                  <a:schemeClr val="dk1"/>
                </a:solidFill>
                <a:latin typeface="Courier new"/>
              </a:rPr>
              <a:t>U64 end_ticks = readHiResTimer();</a:t>
            </a:r>
            <a:endParaRPr b="0" lang="en-US" sz="2200" spc="-1" strike="noStrike">
              <a:solidFill>
                <a:srgbClr val="000000"/>
              </a:solidFill>
              <a:latin typeface="Arial"/>
            </a:endParaRPr>
          </a:p>
          <a:p>
            <a:pPr marL="272880" indent="0">
              <a:lnSpc>
                <a:spcPct val="150000"/>
              </a:lnSpc>
              <a:buNone/>
              <a:tabLst>
                <a:tab algn="l" pos="0"/>
              </a:tabLst>
            </a:pPr>
            <a:r>
              <a:rPr b="0" lang="en-US" sz="2200" spc="-1" strike="noStrike">
                <a:solidFill>
                  <a:schemeClr val="dk1"/>
                </a:solidFill>
                <a:latin typeface="Courier new"/>
              </a:rPr>
              <a:t>U32 dt_ticks = static_cast&lt;U32&gt;(end_ticks – begin_ticks);</a:t>
            </a:r>
            <a:endParaRPr b="0" lang="en-US" sz="22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5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  <a:tabLst>
                <a:tab algn="l" pos="0"/>
              </a:tabLst>
            </a:pPr>
            <a:r>
              <a:rPr b="0" lang="en-US" sz="2600" spc="-1" strike="noStrike">
                <a:solidFill>
                  <a:schemeClr val="dk1"/>
                </a:solidFill>
                <a:latin typeface="Arial"/>
              </a:rPr>
              <a:t>Careful because it wraps after just 1.4 seconds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4" name="PlaceHolder 4"/>
          <p:cNvSpPr>
            <a:spLocks noGrp="1"/>
          </p:cNvSpPr>
          <p:nvPr>
            <p:ph type="ftr" idx="116"/>
          </p:nvPr>
        </p:nvSpPr>
        <p:spPr>
          <a:xfrm>
            <a:off x="2627280" y="6356520"/>
            <a:ext cx="6047640" cy="364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Development,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8880" cy="9900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3200" spc="-1" strike="noStrike">
                <a:solidFill>
                  <a:schemeClr val="dk2"/>
                </a:solidFill>
                <a:latin typeface="Franklin Gothic Book"/>
              </a:rPr>
              <a:t>32-bit integer clock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6" name="PlaceHolder 2"/>
          <p:cNvSpPr>
            <a:spLocks noGrp="1"/>
          </p:cNvSpPr>
          <p:nvPr>
            <p:ph type="sldNum" idx="117"/>
          </p:nvPr>
        </p:nvSpPr>
        <p:spPr>
          <a:xfrm>
            <a:off x="612720" y="6356520"/>
            <a:ext cx="1980360" cy="364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3B176311-5507-419D-B936-B981A614FDDB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19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17" name="PlaceHolder 3"/>
          <p:cNvSpPr>
            <a:spLocks noGrp="1"/>
          </p:cNvSpPr>
          <p:nvPr>
            <p:ph/>
          </p:nvPr>
        </p:nvSpPr>
        <p:spPr>
          <a:xfrm>
            <a:off x="457200" y="1219320"/>
            <a:ext cx="8457840" cy="4936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-272880">
              <a:lnSpc>
                <a:spcPct val="15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chemeClr val="dk1"/>
                </a:solidFill>
                <a:latin typeface="Arial"/>
              </a:rPr>
              <a:t>Another common approach is to store small values in a 32-bit float in units of seconds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marL="272880"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2200" spc="-1" strike="noStrike">
                <a:solidFill>
                  <a:schemeClr val="dk1"/>
                </a:solidFill>
                <a:latin typeface="Courier new"/>
              </a:rPr>
              <a:t>U64 begin_ticks = readHiResTimer();</a:t>
            </a:r>
            <a:endParaRPr b="0" lang="en-US" sz="2200" spc="-1" strike="noStrike">
              <a:solidFill>
                <a:srgbClr val="000000"/>
              </a:solidFill>
              <a:latin typeface="Arial"/>
            </a:endParaRPr>
          </a:p>
          <a:p>
            <a:pPr marL="272880"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2200" spc="-1" strike="noStrike">
                <a:solidFill>
                  <a:schemeClr val="dk1"/>
                </a:solidFill>
                <a:latin typeface="Courier new"/>
              </a:rPr>
              <a:t>doSomething();</a:t>
            </a:r>
            <a:endParaRPr b="0" lang="en-US" sz="2200" spc="-1" strike="noStrike">
              <a:solidFill>
                <a:srgbClr val="000000"/>
              </a:solidFill>
              <a:latin typeface="Arial"/>
            </a:endParaRPr>
          </a:p>
          <a:p>
            <a:pPr marL="272880"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2200" spc="-1" strike="noStrike">
                <a:solidFill>
                  <a:schemeClr val="dk1"/>
                </a:solidFill>
                <a:latin typeface="Courier new"/>
              </a:rPr>
              <a:t>U64 end_ticks = readHiResTimer();</a:t>
            </a:r>
            <a:endParaRPr b="0" lang="en-US" sz="2200" spc="-1" strike="noStrike">
              <a:solidFill>
                <a:srgbClr val="000000"/>
              </a:solidFill>
              <a:latin typeface="Arial"/>
            </a:endParaRPr>
          </a:p>
          <a:p>
            <a:pPr marL="272880"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2200" spc="-1" strike="noStrike">
                <a:solidFill>
                  <a:schemeClr val="dk1"/>
                </a:solidFill>
                <a:latin typeface="Courier new"/>
              </a:rPr>
              <a:t>F32 dt_seconds = (F32) (end_ticks – begin_ticks) / (F32) getHiResTimerFreq();</a:t>
            </a:r>
            <a:endParaRPr b="0" lang="en-US" sz="22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5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  <a:tabLst>
                <a:tab algn="l" pos="0"/>
              </a:tabLst>
            </a:pPr>
            <a:r>
              <a:rPr b="0" lang="en-US" sz="2600" spc="-1" strike="noStrike">
                <a:solidFill>
                  <a:schemeClr val="dk1"/>
                </a:solidFill>
                <a:latin typeface="Arial"/>
              </a:rPr>
              <a:t>Subtract the two U64s before the cast to prevent overflow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8" name="PlaceHolder 4"/>
          <p:cNvSpPr>
            <a:spLocks noGrp="1"/>
          </p:cNvSpPr>
          <p:nvPr>
            <p:ph type="ftr" idx="118"/>
          </p:nvPr>
        </p:nvSpPr>
        <p:spPr>
          <a:xfrm>
            <a:off x="2627280" y="6356520"/>
            <a:ext cx="6047640" cy="364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Development,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8880" cy="9900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3200" spc="-1" strike="noStrike">
                <a:solidFill>
                  <a:schemeClr val="dk2"/>
                </a:solidFill>
                <a:latin typeface="Franklin Gothic Book"/>
              </a:rPr>
              <a:t>32-bit integer clock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0" name="PlaceHolder 2"/>
          <p:cNvSpPr>
            <a:spLocks noGrp="1"/>
          </p:cNvSpPr>
          <p:nvPr>
            <p:ph type="sldNum" idx="119"/>
          </p:nvPr>
        </p:nvSpPr>
        <p:spPr>
          <a:xfrm>
            <a:off x="612720" y="6356520"/>
            <a:ext cx="1980360" cy="364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BE07DDCF-244E-4F78-AAA6-2AF1C9ECC9A6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19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21" name="PlaceHolder 3"/>
          <p:cNvSpPr>
            <a:spLocks noGrp="1"/>
          </p:cNvSpPr>
          <p:nvPr>
            <p:ph/>
          </p:nvPr>
        </p:nvSpPr>
        <p:spPr>
          <a:xfrm>
            <a:off x="457200" y="1219320"/>
            <a:ext cx="8457840" cy="4936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-272880">
              <a:lnSpc>
                <a:spcPct val="15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chemeClr val="dk1"/>
                </a:solidFill>
                <a:latin typeface="Arial"/>
              </a:rPr>
              <a:t>Another common approach is to store small values in a 32-bit float in units of seconds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marL="272880"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2200" spc="-1" strike="noStrike">
                <a:solidFill>
                  <a:schemeClr val="dk1"/>
                </a:solidFill>
                <a:latin typeface="Courier new"/>
              </a:rPr>
              <a:t>U64 begin_ticks = readHiResTimer();</a:t>
            </a:r>
            <a:endParaRPr b="0" lang="en-US" sz="2200" spc="-1" strike="noStrike">
              <a:solidFill>
                <a:srgbClr val="000000"/>
              </a:solidFill>
              <a:latin typeface="Arial"/>
            </a:endParaRPr>
          </a:p>
          <a:p>
            <a:pPr marL="272880"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2200" spc="-1" strike="noStrike">
                <a:solidFill>
                  <a:schemeClr val="dk1"/>
                </a:solidFill>
                <a:latin typeface="Courier new"/>
              </a:rPr>
              <a:t>doSomething();</a:t>
            </a:r>
            <a:endParaRPr b="0" lang="en-US" sz="2200" spc="-1" strike="noStrike">
              <a:solidFill>
                <a:srgbClr val="000000"/>
              </a:solidFill>
              <a:latin typeface="Arial"/>
            </a:endParaRPr>
          </a:p>
          <a:p>
            <a:pPr marL="272880"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2200" spc="-1" strike="noStrike">
                <a:solidFill>
                  <a:schemeClr val="dk1"/>
                </a:solidFill>
                <a:latin typeface="Courier new"/>
              </a:rPr>
              <a:t>U64 end_ticks = readHiResTimer();</a:t>
            </a:r>
            <a:endParaRPr b="0" lang="en-US" sz="2200" spc="-1" strike="noStrike">
              <a:solidFill>
                <a:srgbClr val="000000"/>
              </a:solidFill>
              <a:latin typeface="Arial"/>
            </a:endParaRPr>
          </a:p>
          <a:p>
            <a:pPr marL="272880"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2200" spc="-1" strike="noStrike">
                <a:solidFill>
                  <a:schemeClr val="dk1"/>
                </a:solidFill>
                <a:latin typeface="Courier new"/>
              </a:rPr>
              <a:t>F32 dt_seconds = (F32) (end_ticks – begin_ticks) / (F32) getHiResTimerFreq();</a:t>
            </a:r>
            <a:endParaRPr b="0" lang="en-US" sz="22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5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  <a:tabLst>
                <a:tab algn="l" pos="0"/>
              </a:tabLst>
            </a:pPr>
            <a:r>
              <a:rPr b="0" lang="en-US" sz="2600" spc="-1" strike="noStrike">
                <a:solidFill>
                  <a:schemeClr val="dk1"/>
                </a:solidFill>
                <a:latin typeface="Arial"/>
              </a:rPr>
              <a:t>Subtract the two U64s before the cast to prevent overflow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2" name="PlaceHolder 4"/>
          <p:cNvSpPr>
            <a:spLocks noGrp="1"/>
          </p:cNvSpPr>
          <p:nvPr>
            <p:ph type="ftr" idx="120"/>
          </p:nvPr>
        </p:nvSpPr>
        <p:spPr>
          <a:xfrm>
            <a:off x="2627280" y="6356520"/>
            <a:ext cx="6047640" cy="364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Development,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8880" cy="9900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3200" spc="-1" strike="noStrike">
                <a:solidFill>
                  <a:schemeClr val="dk2"/>
                </a:solidFill>
                <a:latin typeface="Franklin Gothic Book"/>
              </a:rPr>
              <a:t>About floats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4" name="PlaceHolder 2"/>
          <p:cNvSpPr>
            <a:spLocks noGrp="1"/>
          </p:cNvSpPr>
          <p:nvPr>
            <p:ph type="sldNum" idx="121"/>
          </p:nvPr>
        </p:nvSpPr>
        <p:spPr>
          <a:xfrm>
            <a:off x="612720" y="6356520"/>
            <a:ext cx="1980360" cy="364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0B1B1EEF-38B3-4116-9790-4B50970AD6B7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19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25" name="PlaceHolder 3"/>
          <p:cNvSpPr>
            <a:spLocks noGrp="1"/>
          </p:cNvSpPr>
          <p:nvPr>
            <p:ph/>
          </p:nvPr>
        </p:nvSpPr>
        <p:spPr>
          <a:xfrm>
            <a:off x="457200" y="1219320"/>
            <a:ext cx="8686440" cy="4936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-272880">
              <a:lnSpc>
                <a:spcPct val="15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chemeClr val="dk1"/>
                </a:solidFill>
                <a:latin typeface="Arial"/>
              </a:rPr>
              <a:t>Keep in mind that precision and magnitude are inversely related for floats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5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chemeClr val="dk1"/>
                </a:solidFill>
                <a:latin typeface="Arial"/>
              </a:rPr>
              <a:t>As the exponent increases the fraction space decreases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5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chemeClr val="dk1"/>
                </a:solidFill>
                <a:latin typeface="Arial"/>
              </a:rPr>
              <a:t>Reset the float every once in a while to avoid decreased precision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6" name="PlaceHolder 4"/>
          <p:cNvSpPr>
            <a:spLocks noGrp="1"/>
          </p:cNvSpPr>
          <p:nvPr>
            <p:ph type="ftr" idx="122"/>
          </p:nvPr>
        </p:nvSpPr>
        <p:spPr>
          <a:xfrm>
            <a:off x="2627280" y="6356520"/>
            <a:ext cx="6047640" cy="364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Development,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8880" cy="9900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3200" spc="-1" strike="noStrike">
                <a:solidFill>
                  <a:schemeClr val="dk2"/>
                </a:solidFill>
                <a:latin typeface="Franklin Gothic Book"/>
              </a:rPr>
              <a:t>Other time units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8" name="PlaceHolder 2"/>
          <p:cNvSpPr>
            <a:spLocks noGrp="1"/>
          </p:cNvSpPr>
          <p:nvPr>
            <p:ph type="sldNum" idx="123"/>
          </p:nvPr>
        </p:nvSpPr>
        <p:spPr>
          <a:xfrm>
            <a:off x="612720" y="6356520"/>
            <a:ext cx="1980360" cy="364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8011DF3F-9ACD-4FA0-9677-2B5589FB7B4D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19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29" name="PlaceHolder 3"/>
          <p:cNvSpPr>
            <a:spLocks noGrp="1"/>
          </p:cNvSpPr>
          <p:nvPr>
            <p:ph/>
          </p:nvPr>
        </p:nvSpPr>
        <p:spPr>
          <a:xfrm>
            <a:off x="457200" y="1219320"/>
            <a:ext cx="8686440" cy="4936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-272880">
              <a:lnSpc>
                <a:spcPct val="15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chemeClr val="dk1"/>
                </a:solidFill>
                <a:latin typeface="Arial"/>
              </a:rPr>
              <a:t>Some game engines define their own time units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200" spc="-1" strike="noStrike">
                <a:solidFill>
                  <a:schemeClr val="dk1"/>
                </a:solidFill>
                <a:latin typeface="Arial"/>
              </a:rPr>
              <a:t>Allows integers to be used, but is fine-grained</a:t>
            </a:r>
            <a:endParaRPr b="0" lang="en-US" sz="22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200" spc="-1" strike="noStrike">
                <a:solidFill>
                  <a:schemeClr val="dk1"/>
                </a:solidFill>
                <a:latin typeface="Arial"/>
              </a:rPr>
              <a:t>Precise enough to be used for most game engine calculations</a:t>
            </a:r>
            <a:endParaRPr b="0" lang="en-US" sz="22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200" spc="-1" strike="noStrike">
                <a:solidFill>
                  <a:schemeClr val="dk1"/>
                </a:solidFill>
                <a:latin typeface="Arial"/>
              </a:rPr>
              <a:t>Large enough so it doesn’t cause a 32-bit integer to wrap to often</a:t>
            </a:r>
            <a:endParaRPr b="0" lang="en-US" sz="22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5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chemeClr val="dk1"/>
                </a:solidFill>
                <a:latin typeface="Arial"/>
              </a:rPr>
              <a:t>Common choice is 1/300th of a second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200" spc="-1" strike="noStrike">
                <a:solidFill>
                  <a:schemeClr val="dk1"/>
                </a:solidFill>
                <a:latin typeface="Arial"/>
              </a:rPr>
              <a:t>Still fine grained</a:t>
            </a:r>
            <a:endParaRPr b="0" lang="en-US" sz="22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200" spc="-1" strike="noStrike">
                <a:solidFill>
                  <a:schemeClr val="dk1"/>
                </a:solidFill>
                <a:latin typeface="Arial"/>
              </a:rPr>
              <a:t>Wraps every 165.7 days</a:t>
            </a:r>
            <a:endParaRPr b="0" lang="en-US" sz="22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200" spc="-1" strike="noStrike">
                <a:solidFill>
                  <a:schemeClr val="dk1"/>
                </a:solidFill>
                <a:latin typeface="Arial"/>
              </a:rPr>
              <a:t>Multiple of NTSC and PAL refresh rates</a:t>
            </a:r>
            <a:endParaRPr b="0" lang="en-US" sz="2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0" name="PlaceHolder 4"/>
          <p:cNvSpPr>
            <a:spLocks noGrp="1"/>
          </p:cNvSpPr>
          <p:nvPr>
            <p:ph type="ftr" idx="124"/>
          </p:nvPr>
        </p:nvSpPr>
        <p:spPr>
          <a:xfrm>
            <a:off x="2627280" y="6356520"/>
            <a:ext cx="6047640" cy="364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Development,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8880" cy="9900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3200" spc="-1" strike="noStrike">
                <a:solidFill>
                  <a:schemeClr val="dk2"/>
                </a:solidFill>
                <a:latin typeface="Franklin Gothic Book"/>
              </a:rPr>
              <a:t>Handling breakpoints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2" name="PlaceHolder 2"/>
          <p:cNvSpPr>
            <a:spLocks noGrp="1"/>
          </p:cNvSpPr>
          <p:nvPr>
            <p:ph type="sldNum" idx="125"/>
          </p:nvPr>
        </p:nvSpPr>
        <p:spPr>
          <a:xfrm>
            <a:off x="612720" y="6356520"/>
            <a:ext cx="1980360" cy="364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CF8F1188-F150-4694-9878-D34DD4A21AE8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19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33" name="PlaceHolder 3"/>
          <p:cNvSpPr>
            <a:spLocks noGrp="1"/>
          </p:cNvSpPr>
          <p:nvPr>
            <p:ph/>
          </p:nvPr>
        </p:nvSpPr>
        <p:spPr>
          <a:xfrm>
            <a:off x="457200" y="1219320"/>
            <a:ext cx="8686440" cy="4936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-272880">
              <a:lnSpc>
                <a:spcPct val="15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chemeClr val="dk1"/>
                </a:solidFill>
                <a:latin typeface="Arial"/>
              </a:rPr>
              <a:t>When you hit a breakpoint the clock keeps running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5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chemeClr val="dk1"/>
                </a:solidFill>
                <a:latin typeface="Arial"/>
              </a:rPr>
              <a:t>Can cause bad things to happen when coming out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200" spc="-1" strike="noStrike">
                <a:solidFill>
                  <a:schemeClr val="dk1"/>
                </a:solidFill>
                <a:latin typeface="Arial"/>
              </a:rPr>
              <a:t>Hours could have elapsed – poor physics engine</a:t>
            </a:r>
            <a:endParaRPr b="0" lang="en-US" sz="22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5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chemeClr val="dk1"/>
                </a:solidFill>
                <a:latin typeface="Arial"/>
              </a:rPr>
              <a:t>You can avoid this problem by using an upper bound and then clamp the time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marL="864000" indent="0">
              <a:lnSpc>
                <a:spcPct val="100000"/>
              </a:lnSpc>
              <a:spcBef>
                <a:spcPts val="1134"/>
              </a:spcBef>
              <a:buNone/>
              <a:tabLst>
                <a:tab algn="l" pos="0"/>
              </a:tabLst>
            </a:pPr>
            <a:r>
              <a:rPr b="0" lang="en-US" sz="2200" spc="-1" strike="noStrike">
                <a:solidFill>
                  <a:schemeClr val="dk1"/>
                </a:solidFill>
                <a:latin typeface="Courier new"/>
              </a:rPr>
              <a:t>if(dt &gt; 1.0f)</a:t>
            </a:r>
            <a:endParaRPr b="0" lang="en-US" sz="2200" spc="-1" strike="noStrike">
              <a:solidFill>
                <a:srgbClr val="000000"/>
              </a:solidFill>
              <a:latin typeface="Arial"/>
            </a:endParaRPr>
          </a:p>
          <a:p>
            <a:pPr marL="864000" indent="0">
              <a:lnSpc>
                <a:spcPct val="100000"/>
              </a:lnSpc>
              <a:spcBef>
                <a:spcPts val="1134"/>
              </a:spcBef>
              <a:buNone/>
              <a:tabLst>
                <a:tab algn="l" pos="0"/>
              </a:tabLst>
            </a:pPr>
            <a:r>
              <a:rPr b="0" lang="en-US" sz="2200" spc="-1" strike="noStrike">
                <a:solidFill>
                  <a:schemeClr val="dk1"/>
                </a:solidFill>
                <a:latin typeface="Courier new"/>
              </a:rPr>
              <a:t>{</a:t>
            </a:r>
            <a:endParaRPr b="0" lang="en-US" sz="2200" spc="-1" strike="noStrike">
              <a:solidFill>
                <a:srgbClr val="000000"/>
              </a:solidFill>
              <a:latin typeface="Arial"/>
            </a:endParaRPr>
          </a:p>
          <a:p>
            <a:pPr marL="864000" indent="0">
              <a:lnSpc>
                <a:spcPct val="100000"/>
              </a:lnSpc>
              <a:spcBef>
                <a:spcPts val="1134"/>
              </a:spcBef>
              <a:buNone/>
              <a:tabLst>
                <a:tab algn="l" pos="0"/>
              </a:tabLst>
            </a:pPr>
            <a:r>
              <a:rPr b="0" lang="en-US" sz="2200" spc="-1" strike="noStrike">
                <a:solidFill>
                  <a:schemeClr val="dk1"/>
                </a:solidFill>
                <a:latin typeface="Courier new"/>
              </a:rPr>
              <a:t>dt = 1.0f/30.0f;</a:t>
            </a:r>
            <a:endParaRPr b="0" lang="en-US" sz="2200" spc="-1" strike="noStrike">
              <a:solidFill>
                <a:srgbClr val="000000"/>
              </a:solidFill>
              <a:latin typeface="Arial"/>
            </a:endParaRPr>
          </a:p>
          <a:p>
            <a:pPr marL="864000" indent="0">
              <a:lnSpc>
                <a:spcPct val="100000"/>
              </a:lnSpc>
              <a:spcBef>
                <a:spcPts val="1134"/>
              </a:spcBef>
              <a:buNone/>
              <a:tabLst>
                <a:tab algn="l" pos="0"/>
              </a:tabLst>
            </a:pPr>
            <a:r>
              <a:rPr b="0" lang="en-US" sz="2200" spc="-1" strike="noStrike">
                <a:solidFill>
                  <a:schemeClr val="dk1"/>
                </a:solidFill>
                <a:latin typeface="Courier new"/>
              </a:rPr>
              <a:t>}</a:t>
            </a:r>
            <a:endParaRPr b="0" lang="en-US" sz="2200" spc="-1" strike="noStrike">
              <a:solidFill>
                <a:srgbClr val="000000"/>
              </a:solidFill>
              <a:latin typeface="Arial"/>
            </a:endParaRPr>
          </a:p>
          <a:p>
            <a:pPr marL="272880" indent="0">
              <a:lnSpc>
                <a:spcPct val="150000"/>
              </a:lnSpc>
              <a:spcBef>
                <a:spcPts val="601"/>
              </a:spcBef>
              <a:buNone/>
              <a:tabLst>
                <a:tab algn="l" pos="0"/>
              </a:tabLst>
            </a:pP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4" name="PlaceHolder 4"/>
          <p:cNvSpPr>
            <a:spLocks noGrp="1"/>
          </p:cNvSpPr>
          <p:nvPr>
            <p:ph type="ftr" idx="126"/>
          </p:nvPr>
        </p:nvSpPr>
        <p:spPr>
          <a:xfrm>
            <a:off x="2627280" y="6356520"/>
            <a:ext cx="6047640" cy="364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Development,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8880" cy="9900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3200" spc="-1" strike="noStrike">
                <a:solidFill>
                  <a:schemeClr val="dk2"/>
                </a:solidFill>
                <a:latin typeface="Franklin Gothic Book"/>
              </a:rPr>
              <a:t>Simple clock class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6" name="PlaceHolder 2"/>
          <p:cNvSpPr>
            <a:spLocks noGrp="1"/>
          </p:cNvSpPr>
          <p:nvPr>
            <p:ph type="sldNum" idx="127"/>
          </p:nvPr>
        </p:nvSpPr>
        <p:spPr>
          <a:xfrm>
            <a:off x="612720" y="6356520"/>
            <a:ext cx="1980360" cy="364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078B4546-361B-4C37-B46D-F8938FBB9F16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19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37" name="PlaceHolder 3"/>
          <p:cNvSpPr>
            <a:spLocks noGrp="1"/>
          </p:cNvSpPr>
          <p:nvPr>
            <p:ph/>
          </p:nvPr>
        </p:nvSpPr>
        <p:spPr>
          <a:xfrm>
            <a:off x="457200" y="1219320"/>
            <a:ext cx="8686440" cy="4936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-272880">
              <a:lnSpc>
                <a:spcPct val="15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chemeClr val="dk1"/>
                </a:solidFill>
                <a:latin typeface="Arial"/>
              </a:rPr>
              <a:t>Gregory has a simple clock class which is interesting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5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chemeClr val="dk1"/>
                </a:solidFill>
                <a:latin typeface="Arial"/>
              </a:rPr>
              <a:t>Has some cool features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200" spc="-1" strike="noStrike">
                <a:solidFill>
                  <a:schemeClr val="dk1"/>
                </a:solidFill>
                <a:latin typeface="Arial"/>
              </a:rPr>
              <a:t>Time scaling</a:t>
            </a:r>
            <a:endParaRPr b="0" lang="en-US" sz="22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200" spc="-1" strike="noStrike">
                <a:solidFill>
                  <a:schemeClr val="dk1"/>
                </a:solidFill>
                <a:latin typeface="Arial"/>
              </a:rPr>
              <a:t>Single stepping</a:t>
            </a:r>
            <a:endParaRPr b="0" lang="en-US" sz="22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200" spc="-1" strike="noStrike">
                <a:solidFill>
                  <a:schemeClr val="dk1"/>
                </a:solidFill>
                <a:latin typeface="Arial"/>
              </a:rPr>
              <a:t>Conversion functions</a:t>
            </a:r>
            <a:endParaRPr b="0" lang="en-US" sz="22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5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chemeClr val="dk1"/>
                </a:solidFill>
                <a:latin typeface="Arial"/>
              </a:rPr>
              <a:t>Relies on being called by the render loop with a deltaTime in seconds every frame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8" name="PlaceHolder 4"/>
          <p:cNvSpPr>
            <a:spLocks noGrp="1"/>
          </p:cNvSpPr>
          <p:nvPr>
            <p:ph type="ftr" idx="128"/>
          </p:nvPr>
        </p:nvSpPr>
        <p:spPr>
          <a:xfrm>
            <a:off x="2627280" y="6356520"/>
            <a:ext cx="6047640" cy="364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Development,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8880" cy="9900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3200" spc="-1" strike="noStrike">
                <a:solidFill>
                  <a:schemeClr val="dk2"/>
                </a:solidFill>
                <a:latin typeface="Franklin Gothic Book"/>
              </a:rPr>
              <a:t>Multiprocessor game loops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40" name="PlaceHolder 2"/>
          <p:cNvSpPr>
            <a:spLocks noGrp="1"/>
          </p:cNvSpPr>
          <p:nvPr>
            <p:ph type="sldNum" idx="129"/>
          </p:nvPr>
        </p:nvSpPr>
        <p:spPr>
          <a:xfrm>
            <a:off x="612720" y="6356520"/>
            <a:ext cx="1980360" cy="364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6861C606-C29A-45A9-A234-03524B13B0C1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19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41" name="PlaceHolder 3"/>
          <p:cNvSpPr>
            <a:spLocks noGrp="1"/>
          </p:cNvSpPr>
          <p:nvPr>
            <p:ph/>
          </p:nvPr>
        </p:nvSpPr>
        <p:spPr>
          <a:xfrm>
            <a:off x="457200" y="1219320"/>
            <a:ext cx="8686440" cy="4936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-272880">
              <a:lnSpc>
                <a:spcPct val="15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chemeClr val="dk1"/>
                </a:solidFill>
                <a:latin typeface="Arial"/>
              </a:rPr>
              <a:t>In 2004 CPU manufacturers ran into a problem with heat as they attempted to increase CPU speed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5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chemeClr val="dk1"/>
                </a:solidFill>
                <a:latin typeface="Arial"/>
              </a:rPr>
              <a:t>At first they felt they had reached the limits of Moore’s law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200" spc="-1" strike="noStrike">
                <a:solidFill>
                  <a:schemeClr val="dk1"/>
                </a:solidFill>
                <a:latin typeface="Arial"/>
              </a:rPr>
              <a:t># of transistors on a chip will double every 18 to 24 months</a:t>
            </a:r>
            <a:endParaRPr b="0" lang="en-US" sz="22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5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chemeClr val="dk1"/>
                </a:solidFill>
                <a:latin typeface="Arial"/>
              </a:rPr>
              <a:t>But it was speed, not transistors that was limited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5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chemeClr val="dk1"/>
                </a:solidFill>
                <a:latin typeface="Arial"/>
              </a:rPr>
              <a:t>Many moved to parallel architectures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42" name="PlaceHolder 4"/>
          <p:cNvSpPr>
            <a:spLocks noGrp="1"/>
          </p:cNvSpPr>
          <p:nvPr>
            <p:ph type="ftr" idx="130"/>
          </p:nvPr>
        </p:nvSpPr>
        <p:spPr>
          <a:xfrm>
            <a:off x="2627280" y="6356520"/>
            <a:ext cx="6047640" cy="364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Development,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8880" cy="9900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3200" spc="-1" strike="noStrike">
                <a:solidFill>
                  <a:schemeClr val="dk2"/>
                </a:solidFill>
                <a:latin typeface="Franklin Gothic Book"/>
              </a:rPr>
              <a:t>Game loop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6" name="PlaceHolder 2"/>
          <p:cNvSpPr>
            <a:spLocks noGrp="1"/>
          </p:cNvSpPr>
          <p:nvPr>
            <p:ph type="sldNum" idx="41"/>
          </p:nvPr>
        </p:nvSpPr>
        <p:spPr>
          <a:xfrm>
            <a:off x="612720" y="6356520"/>
            <a:ext cx="1980360" cy="364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7CAF91E1-0035-4A0E-9E58-DDCD9B4888DC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1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27" name="PlaceHolder 3"/>
          <p:cNvSpPr>
            <a:spLocks noGrp="1"/>
          </p:cNvSpPr>
          <p:nvPr>
            <p:ph/>
          </p:nvPr>
        </p:nvSpPr>
        <p:spPr>
          <a:xfrm>
            <a:off x="457200" y="1219320"/>
            <a:ext cx="8228880" cy="4936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chemeClr val="dk1"/>
                </a:solidFill>
                <a:latin typeface="Arial"/>
              </a:rPr>
              <a:t>a computer game is a real-time computer application,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chemeClr val="dk1"/>
                </a:solidFill>
                <a:latin typeface="Arial"/>
              </a:rPr>
              <a:t>we use different types of time: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en-US" sz="2300" spc="-1" strike="noStrike">
                <a:solidFill>
                  <a:schemeClr val="dk2"/>
                </a:solidFill>
                <a:latin typeface="Arial"/>
              </a:rPr>
              <a:t>real time (clock on the wall),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en-US" sz="2300" spc="-1" strike="noStrike">
                <a:solidFill>
                  <a:schemeClr val="dk2"/>
                </a:solidFill>
                <a:latin typeface="Arial"/>
              </a:rPr>
              <a:t>time of the game (simulated time),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en-US" sz="2300" spc="-1" strike="noStrike">
                <a:solidFill>
                  <a:schemeClr val="dk2"/>
                </a:solidFill>
                <a:latin typeface="Arial"/>
              </a:rPr>
              <a:t>local timetables (sound, animation time, ...),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en-US" sz="2300" spc="-1" strike="noStrike">
                <a:solidFill>
                  <a:schemeClr val="dk2"/>
                </a:solidFill>
                <a:latin typeface="Arial"/>
              </a:rPr>
              <a:t>processor cycles (function time).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chemeClr val="dk1"/>
                </a:solidFill>
                <a:latin typeface="Arial"/>
              </a:rPr>
              <a:t>game loop defines how these times are combined,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chemeClr val="dk1"/>
                </a:solidFill>
                <a:latin typeface="Arial"/>
              </a:rPr>
              <a:t>this is how individual components are synchronized.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8" name="PlaceHolder 4"/>
          <p:cNvSpPr>
            <a:spLocks noGrp="1"/>
          </p:cNvSpPr>
          <p:nvPr>
            <p:ph type="ftr" idx="42"/>
          </p:nvPr>
        </p:nvSpPr>
        <p:spPr>
          <a:xfrm>
            <a:off x="2627280" y="6356520"/>
            <a:ext cx="6047640" cy="364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Development,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8880" cy="9900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3200" spc="-1" strike="noStrike">
                <a:solidFill>
                  <a:schemeClr val="dk2"/>
                </a:solidFill>
                <a:latin typeface="Franklin Gothic Book"/>
              </a:rPr>
              <a:t>Parallel games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44" name="PlaceHolder 2"/>
          <p:cNvSpPr>
            <a:spLocks noGrp="1"/>
          </p:cNvSpPr>
          <p:nvPr>
            <p:ph type="sldNum" idx="131"/>
          </p:nvPr>
        </p:nvSpPr>
        <p:spPr>
          <a:xfrm>
            <a:off x="612720" y="6356520"/>
            <a:ext cx="1980360" cy="364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D4E00C63-CD45-4028-80DB-D65EFCA428B6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19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45" name="PlaceHolder 3"/>
          <p:cNvSpPr>
            <a:spLocks noGrp="1"/>
          </p:cNvSpPr>
          <p:nvPr>
            <p:ph/>
          </p:nvPr>
        </p:nvSpPr>
        <p:spPr>
          <a:xfrm>
            <a:off x="457200" y="1219320"/>
            <a:ext cx="8686440" cy="4936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-272880">
              <a:lnSpc>
                <a:spcPct val="15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chemeClr val="dk1"/>
                </a:solidFill>
                <a:latin typeface="Arial"/>
              </a:rPr>
              <a:t>Many game companies were slow to transition to using multiple cores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200" spc="-1" strike="noStrike">
                <a:solidFill>
                  <a:schemeClr val="dk1"/>
                </a:solidFill>
                <a:latin typeface="Arial"/>
              </a:rPr>
              <a:t>Harder to program and debug</a:t>
            </a:r>
            <a:endParaRPr b="0" lang="en-US" sz="22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5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chemeClr val="dk1"/>
                </a:solidFill>
                <a:latin typeface="Arial"/>
              </a:rPr>
              <a:t>The shift was slow, only a few subsystems were migrated at first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5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chemeClr val="dk1"/>
                </a:solidFill>
                <a:latin typeface="Arial"/>
              </a:rPr>
              <a:t>Now ALL companies have engines that take advantage of the extra compute power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46" name="PlaceHolder 4"/>
          <p:cNvSpPr>
            <a:spLocks noGrp="1"/>
          </p:cNvSpPr>
          <p:nvPr>
            <p:ph type="ftr" idx="132"/>
          </p:nvPr>
        </p:nvSpPr>
        <p:spPr>
          <a:xfrm>
            <a:off x="2627280" y="6356520"/>
            <a:ext cx="6047640" cy="364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Development,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8880" cy="9900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3200" spc="-1" strike="noStrike">
                <a:solidFill>
                  <a:schemeClr val="dk2"/>
                </a:solidFill>
                <a:latin typeface="Franklin Gothic Book"/>
              </a:rPr>
              <a:t>Multiprocessor consoles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48" name="PlaceHolder 2"/>
          <p:cNvSpPr>
            <a:spLocks noGrp="1"/>
          </p:cNvSpPr>
          <p:nvPr>
            <p:ph type="sldNum" idx="133"/>
          </p:nvPr>
        </p:nvSpPr>
        <p:spPr>
          <a:xfrm>
            <a:off x="612720" y="6356520"/>
            <a:ext cx="1980360" cy="364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E24ACD62-1440-4F7C-9CEE-83491C8D2FB7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19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49" name="PlaceHolder 3"/>
          <p:cNvSpPr>
            <a:spLocks noGrp="1"/>
          </p:cNvSpPr>
          <p:nvPr>
            <p:ph/>
          </p:nvPr>
        </p:nvSpPr>
        <p:spPr>
          <a:xfrm>
            <a:off x="457200" y="1219320"/>
            <a:ext cx="8686440" cy="4936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-272880">
              <a:lnSpc>
                <a:spcPct val="15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chemeClr val="dk1"/>
                </a:solidFill>
                <a:latin typeface="Arial"/>
              </a:rPr>
              <a:t>Xbox 360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5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chemeClr val="dk1"/>
                </a:solidFill>
                <a:latin typeface="Arial"/>
              </a:rPr>
              <a:t>Xbox One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5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chemeClr val="dk1"/>
                </a:solidFill>
                <a:latin typeface="Arial"/>
              </a:rPr>
              <a:t>PlayStation 3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5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chemeClr val="dk1"/>
                </a:solidFill>
                <a:latin typeface="Arial"/>
              </a:rPr>
              <a:t>PlayStation 4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5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chemeClr val="dk1"/>
                </a:solidFill>
                <a:latin typeface="Arial"/>
              </a:rPr>
              <a:t>Ahhh, all consoles and all other gaming devices …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5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chemeClr val="dk1"/>
                </a:solidFill>
                <a:latin typeface="Arial"/>
              </a:rPr>
              <a:t>Actually, my router has a multi-core processor ...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0" name="PlaceHolder 4"/>
          <p:cNvSpPr>
            <a:spLocks noGrp="1"/>
          </p:cNvSpPr>
          <p:nvPr>
            <p:ph type="ftr" idx="134"/>
          </p:nvPr>
        </p:nvSpPr>
        <p:spPr>
          <a:xfrm>
            <a:off x="2627280" y="6356520"/>
            <a:ext cx="6047640" cy="364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Development,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8880" cy="9900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3200" spc="-1" strike="noStrike">
                <a:solidFill>
                  <a:schemeClr val="dk2"/>
                </a:solidFill>
                <a:latin typeface="Franklin Gothic Book"/>
              </a:rPr>
              <a:t>PlayStation 4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2" name="PlaceHolder 2"/>
          <p:cNvSpPr>
            <a:spLocks noGrp="1"/>
          </p:cNvSpPr>
          <p:nvPr>
            <p:ph type="sldNum" idx="135"/>
          </p:nvPr>
        </p:nvSpPr>
        <p:spPr>
          <a:xfrm>
            <a:off x="612720" y="6356520"/>
            <a:ext cx="1980360" cy="364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C4B41F67-9450-4D68-B3C5-DE0DEE705486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&lt;number&gt;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53" name="PlaceHolder 3"/>
          <p:cNvSpPr>
            <a:spLocks noGrp="1"/>
          </p:cNvSpPr>
          <p:nvPr>
            <p:ph/>
          </p:nvPr>
        </p:nvSpPr>
        <p:spPr>
          <a:xfrm>
            <a:off x="457200" y="1219320"/>
            <a:ext cx="8686440" cy="4936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-272880">
              <a:lnSpc>
                <a:spcPct val="15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200" spc="-1" strike="noStrike">
                <a:solidFill>
                  <a:schemeClr val="dk1"/>
                </a:solidFill>
                <a:latin typeface="Arial"/>
              </a:rPr>
              <a:t>Utilizes an eight core AMD Jaguar CPU</a:t>
            </a:r>
            <a:endParaRPr b="0" lang="en-US" sz="22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000" spc="-1" strike="noStrike">
                <a:solidFill>
                  <a:schemeClr val="dk1"/>
                </a:solidFill>
                <a:latin typeface="Arial"/>
              </a:rPr>
              <a:t>Has built in code optimization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5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200" spc="-1" strike="noStrike">
                <a:solidFill>
                  <a:schemeClr val="dk1"/>
                </a:solidFill>
                <a:latin typeface="Arial"/>
              </a:rPr>
              <a:t>Modern GPGPU</a:t>
            </a:r>
            <a:endParaRPr b="0" lang="en-US" sz="22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000" spc="-1" strike="noStrike">
                <a:solidFill>
                  <a:schemeClr val="dk1"/>
                </a:solidFill>
                <a:latin typeface="Arial"/>
              </a:rPr>
              <a:t>Close to an AMD Radeon 7870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5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200" spc="-1" strike="noStrike">
                <a:solidFill>
                  <a:schemeClr val="dk1"/>
                </a:solidFill>
                <a:latin typeface="Arial"/>
              </a:rPr>
              <a:t>Uses Intel instruction set instead of PowerPC</a:t>
            </a:r>
            <a:endParaRPr b="0" lang="en-US" sz="22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5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200" spc="-1" strike="noStrike">
                <a:solidFill>
                  <a:schemeClr val="dk1"/>
                </a:solidFill>
                <a:latin typeface="Arial"/>
              </a:rPr>
              <a:t>Shared 8GiB block of GDDR5 Ram</a:t>
            </a:r>
            <a:endParaRPr b="0" lang="en-US" sz="22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5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200" spc="-1" strike="noStrike">
                <a:solidFill>
                  <a:schemeClr val="dk1"/>
                </a:solidFill>
                <a:latin typeface="Arial"/>
              </a:rPr>
              <a:t>Employs three buses</a:t>
            </a:r>
            <a:endParaRPr b="0" lang="en-US" sz="22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000" spc="-1" strike="noStrike">
                <a:solidFill>
                  <a:schemeClr val="dk1"/>
                </a:solidFill>
                <a:latin typeface="Arial"/>
              </a:rPr>
              <a:t>20 GiB/second CPU-&gt;RAM bus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000" spc="-1" strike="noStrike">
                <a:solidFill>
                  <a:schemeClr val="dk1"/>
                </a:solidFill>
                <a:latin typeface="Arial"/>
              </a:rPr>
              <a:t>10GiB/second “onion” bus between the GPU and CPU caches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000" spc="-1" strike="noStrike">
                <a:solidFill>
                  <a:schemeClr val="dk1"/>
                </a:solidFill>
                <a:latin typeface="Arial"/>
              </a:rPr>
              <a:t>176 GiB/second “garlic” bus between the GPU and RAM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4" name="PlaceHolder 4"/>
          <p:cNvSpPr>
            <a:spLocks noGrp="1"/>
          </p:cNvSpPr>
          <p:nvPr>
            <p:ph type="ftr" idx="136"/>
          </p:nvPr>
        </p:nvSpPr>
        <p:spPr>
          <a:xfrm>
            <a:off x="2627280" y="6356520"/>
            <a:ext cx="6047640" cy="364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Development,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8880" cy="9900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3200" spc="-1" strike="noStrike">
                <a:solidFill>
                  <a:schemeClr val="dk2"/>
                </a:solidFill>
                <a:latin typeface="Franklin Gothic Book"/>
              </a:rPr>
              <a:t>PlayStation 4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6" name="PlaceHolder 2"/>
          <p:cNvSpPr>
            <a:spLocks noGrp="1"/>
          </p:cNvSpPr>
          <p:nvPr>
            <p:ph type="sldNum" idx="137"/>
          </p:nvPr>
        </p:nvSpPr>
        <p:spPr>
          <a:xfrm>
            <a:off x="612720" y="6356520"/>
            <a:ext cx="1980360" cy="364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4FF630E5-42D3-44C1-9A16-D38EE2E57331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&lt;number&gt;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57" name="PlaceHolder 3"/>
          <p:cNvSpPr>
            <a:spLocks noGrp="1"/>
          </p:cNvSpPr>
          <p:nvPr>
            <p:ph type="ftr" idx="138"/>
          </p:nvPr>
        </p:nvSpPr>
        <p:spPr>
          <a:xfrm>
            <a:off x="2627280" y="6356520"/>
            <a:ext cx="6047640" cy="364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Development,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pic>
        <p:nvPicPr>
          <p:cNvPr id="358" name="Picture 3" descr=""/>
          <p:cNvPicPr/>
          <p:nvPr/>
        </p:nvPicPr>
        <p:blipFill>
          <a:blip r:embed="rId1"/>
          <a:stretch/>
        </p:blipFill>
        <p:spPr>
          <a:xfrm>
            <a:off x="1761480" y="1523880"/>
            <a:ext cx="5647680" cy="491436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8880" cy="9900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3200" spc="-1" strike="noStrike">
                <a:solidFill>
                  <a:schemeClr val="dk2"/>
                </a:solidFill>
                <a:latin typeface="Franklin Gothic Book"/>
              </a:rPr>
              <a:t>PlayStation 5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0" name="PlaceHolder 2"/>
          <p:cNvSpPr>
            <a:spLocks noGrp="1"/>
          </p:cNvSpPr>
          <p:nvPr>
            <p:ph type="sldNum" idx="139"/>
          </p:nvPr>
        </p:nvSpPr>
        <p:spPr>
          <a:xfrm>
            <a:off x="612720" y="6356520"/>
            <a:ext cx="1980360" cy="364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9AFD05FC-E653-4D6B-B5B3-D5FFDBA72719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&lt;number&gt;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61" name="PlaceHolder 3"/>
          <p:cNvSpPr>
            <a:spLocks noGrp="1"/>
          </p:cNvSpPr>
          <p:nvPr>
            <p:ph/>
          </p:nvPr>
        </p:nvSpPr>
        <p:spPr>
          <a:xfrm>
            <a:off x="457200" y="1219320"/>
            <a:ext cx="8686440" cy="4936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-272880">
              <a:lnSpc>
                <a:spcPct val="15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1800" spc="-1" strike="noStrike">
                <a:solidFill>
                  <a:schemeClr val="dk1"/>
                </a:solidFill>
                <a:latin typeface="Arial"/>
              </a:rPr>
              <a:t>Built on modern x86-64 AMD Zen 2 architecture (8 cores, 16 threads)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5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1800" spc="-1" strike="noStrike">
                <a:solidFill>
                  <a:schemeClr val="dk1"/>
                </a:solidFill>
                <a:latin typeface="Arial"/>
              </a:rPr>
              <a:t>Very different from PS4’s Jaguar CPU — much higher IPC and clock speed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5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1800" spc="-1" strike="noStrike">
                <a:solidFill>
                  <a:schemeClr val="dk1"/>
                </a:solidFill>
                <a:latin typeface="Arial"/>
              </a:rPr>
              <a:t>Integrated RDNA 2-based GPU, supporting ray tracing and variable rate shading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5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1800" spc="-1" strike="noStrike">
                <a:solidFill>
                  <a:schemeClr val="dk1"/>
                </a:solidFill>
                <a:latin typeface="Arial"/>
              </a:rPr>
              <a:t>Roughly equivalent to a Radeon RX 6700 XT in performance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5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1800" spc="-1" strike="noStrike">
                <a:solidFill>
                  <a:schemeClr val="dk1"/>
                </a:solidFill>
                <a:latin typeface="Arial"/>
              </a:rPr>
              <a:t>Uses shared GDDR6 unified memory — 16 GiB @ 448 GiB/s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5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1800" spc="-1" strike="noStrike">
                <a:solidFill>
                  <a:schemeClr val="dk1"/>
                </a:solidFill>
                <a:latin typeface="Arial"/>
              </a:rPr>
              <a:t>Custom I/O complex with hardware decompression for ultra-fast asset streaming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5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1800" spc="-1" strike="noStrike">
                <a:solidFill>
                  <a:schemeClr val="dk1"/>
                </a:solidFill>
                <a:latin typeface="Arial"/>
              </a:rPr>
              <a:t>825 GB custom NVMe SSD providing up to 5.5 GB/s raw bandwidth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5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1800" spc="-1" strike="noStrike">
                <a:solidFill>
                  <a:schemeClr val="dk1"/>
                </a:solidFill>
                <a:latin typeface="Arial"/>
              </a:rPr>
              <a:t>Custom I/O co-processor offloads data management from CPU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5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1800" spc="-1" strike="noStrike">
                <a:solidFill>
                  <a:schemeClr val="dk1"/>
                </a:solidFill>
                <a:latin typeface="Arial"/>
              </a:rPr>
              <a:t>Advanced bus and cache hierarchy for low-latency CPU-GPU communication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5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1800" spc="-1" strike="noStrike">
                <a:solidFill>
                  <a:schemeClr val="dk1"/>
                </a:solidFill>
                <a:latin typeface="Arial"/>
              </a:rPr>
              <a:t>3D Audio (Tempest Engine) dedicated hardware block for spatial sound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5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1800" spc="-1" strike="noStrike">
                <a:solidFill>
                  <a:schemeClr val="dk1"/>
                </a:solidFill>
                <a:latin typeface="Arial"/>
              </a:rPr>
              <a:t>Backward compatibility layer for PS4 titles and optimized PS5 code paths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2" name="PlaceHolder 4"/>
          <p:cNvSpPr>
            <a:spLocks noGrp="1"/>
          </p:cNvSpPr>
          <p:nvPr>
            <p:ph type="ftr" idx="140"/>
          </p:nvPr>
        </p:nvSpPr>
        <p:spPr>
          <a:xfrm>
            <a:off x="2627280" y="6356520"/>
            <a:ext cx="6047640" cy="364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Development,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8880" cy="9900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3200" spc="-1" strike="noStrike">
                <a:solidFill>
                  <a:schemeClr val="dk2"/>
                </a:solidFill>
                <a:latin typeface="Franklin Gothic Book"/>
              </a:rPr>
              <a:t>PlayStation 5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4" name="PlaceHolder 2"/>
          <p:cNvSpPr>
            <a:spLocks noGrp="1"/>
          </p:cNvSpPr>
          <p:nvPr>
            <p:ph type="sldNum" idx="141"/>
          </p:nvPr>
        </p:nvSpPr>
        <p:spPr>
          <a:xfrm>
            <a:off x="612720" y="6356520"/>
            <a:ext cx="1980360" cy="364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2F378B1F-24A4-4FA8-B28D-8F450A4223C6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&lt;number&gt;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65" name="PlaceHolder 3"/>
          <p:cNvSpPr>
            <a:spLocks noGrp="1"/>
          </p:cNvSpPr>
          <p:nvPr>
            <p:ph type="ftr" idx="142"/>
          </p:nvPr>
        </p:nvSpPr>
        <p:spPr>
          <a:xfrm>
            <a:off x="2627280" y="6356520"/>
            <a:ext cx="6047640" cy="364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Development,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pic>
        <p:nvPicPr>
          <p:cNvPr id="366" name="" descr=""/>
          <p:cNvPicPr/>
          <p:nvPr/>
        </p:nvPicPr>
        <p:blipFill>
          <a:blip r:embed="rId1"/>
          <a:stretch/>
        </p:blipFill>
        <p:spPr>
          <a:xfrm>
            <a:off x="228600" y="152280"/>
            <a:ext cx="7772040" cy="657000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8880" cy="9900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3200" spc="-1" strike="noStrike">
                <a:solidFill>
                  <a:schemeClr val="dk2"/>
                </a:solidFill>
                <a:latin typeface="Franklin Gothic Book"/>
              </a:rPr>
              <a:t>Xbox Series X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8" name="PlaceHolder 2"/>
          <p:cNvSpPr>
            <a:spLocks noGrp="1"/>
          </p:cNvSpPr>
          <p:nvPr>
            <p:ph type="sldNum" idx="143"/>
          </p:nvPr>
        </p:nvSpPr>
        <p:spPr>
          <a:xfrm>
            <a:off x="612720" y="6356520"/>
            <a:ext cx="1980360" cy="364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BB8A1ECE-B7F5-444F-85C8-A7367479ED90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&lt;number&gt;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69" name="PlaceHolder 3"/>
          <p:cNvSpPr>
            <a:spLocks noGrp="1"/>
          </p:cNvSpPr>
          <p:nvPr>
            <p:ph/>
          </p:nvPr>
        </p:nvSpPr>
        <p:spPr>
          <a:xfrm>
            <a:off x="457200" y="1219320"/>
            <a:ext cx="8686440" cy="4936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-272880">
              <a:lnSpc>
                <a:spcPct val="15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1600" spc="-1" strike="noStrike">
                <a:solidFill>
                  <a:schemeClr val="dk1"/>
                </a:solidFill>
                <a:latin typeface="Arial"/>
              </a:rPr>
              <a:t>Based on AMD Zen 2 architecture — 8 cores, 16 threads @ 3.8 GHz</a:t>
            </a:r>
            <a:endParaRPr b="0" lang="en-US" sz="16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5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1600" spc="-1" strike="noStrike">
                <a:solidFill>
                  <a:schemeClr val="dk1"/>
                </a:solidFill>
                <a:latin typeface="Arial"/>
              </a:rPr>
              <a:t>Significantly upgraded from Xbox One’s Jaguar CPU</a:t>
            </a:r>
            <a:endParaRPr b="0" lang="en-US" sz="16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5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1600" spc="-1" strike="noStrike">
                <a:solidFill>
                  <a:schemeClr val="dk1"/>
                </a:solidFill>
                <a:latin typeface="Arial"/>
              </a:rPr>
              <a:t>RDNA 2 GPU with 52 Compute Units @ 1.825 GHz (~12 TFLOPS)</a:t>
            </a:r>
            <a:endParaRPr b="0" lang="en-US" sz="16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5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1600" spc="-1" strike="noStrike">
                <a:solidFill>
                  <a:schemeClr val="dk1"/>
                </a:solidFill>
                <a:latin typeface="Arial"/>
              </a:rPr>
              <a:t>Performance comparable to a Radeon RX 6800-class GPU</a:t>
            </a:r>
            <a:endParaRPr b="0" lang="en-US" sz="16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5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1600" spc="-1" strike="noStrike">
                <a:solidFill>
                  <a:schemeClr val="dk1"/>
                </a:solidFill>
                <a:latin typeface="Arial"/>
              </a:rPr>
              <a:t>16 GiB GDDR6 unified memory</a:t>
            </a:r>
            <a:endParaRPr b="0" lang="en-US" sz="16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5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1600" spc="-1" strike="noStrike">
                <a:solidFill>
                  <a:schemeClr val="dk1"/>
                </a:solidFill>
                <a:latin typeface="Arial"/>
              </a:rPr>
              <a:t>10 GiB @ 560 GB/s (GPU-optimized “fast” pool)</a:t>
            </a:r>
            <a:endParaRPr b="0" lang="en-US" sz="16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5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1600" spc="-1" strike="noStrike">
                <a:solidFill>
                  <a:schemeClr val="dk1"/>
                </a:solidFill>
                <a:latin typeface="Arial"/>
              </a:rPr>
              <a:t>6 GiB @ 336 GB/s (system and OS)</a:t>
            </a:r>
            <a:endParaRPr b="0" lang="en-US" sz="16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5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1600" spc="-1" strike="noStrike">
                <a:solidFill>
                  <a:schemeClr val="dk1"/>
                </a:solidFill>
                <a:latin typeface="Arial"/>
              </a:rPr>
              <a:t>1 TB NVMe SSD with 2.4 GB/s raw bandwidth (4.8 GB/s compressed)</a:t>
            </a:r>
            <a:endParaRPr b="0" lang="en-US" sz="16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5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1600" spc="-1" strike="noStrike">
                <a:solidFill>
                  <a:schemeClr val="dk1"/>
                </a:solidFill>
                <a:latin typeface="Arial"/>
              </a:rPr>
              <a:t>Supports Velocity Architecture (DirectStorage + hardware decompression)</a:t>
            </a:r>
            <a:endParaRPr b="0" lang="en-US" sz="16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5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1600" spc="-1" strike="noStrike">
                <a:solidFill>
                  <a:schemeClr val="dk1"/>
                </a:solidFill>
                <a:latin typeface="Arial"/>
              </a:rPr>
              <a:t>Custom I/O bus enables rapid CPU↔GPU↔storage communication</a:t>
            </a:r>
            <a:endParaRPr b="0" lang="en-US" sz="16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5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1600" spc="-1" strike="noStrike">
                <a:solidFill>
                  <a:schemeClr val="dk1"/>
                </a:solidFill>
                <a:latin typeface="Arial"/>
              </a:rPr>
              <a:t>Dedicated hardware for ray tracing and sampler feedback</a:t>
            </a:r>
            <a:endParaRPr b="0" lang="en-US" sz="16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5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1600" spc="-1" strike="noStrike">
                <a:solidFill>
                  <a:schemeClr val="dk1"/>
                </a:solidFill>
                <a:latin typeface="Arial"/>
              </a:rPr>
              <a:t>Backward compatible with most Xbox One, 360, and original titles</a:t>
            </a:r>
            <a:endParaRPr b="0" lang="en-US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0" name="PlaceHolder 4"/>
          <p:cNvSpPr>
            <a:spLocks noGrp="1"/>
          </p:cNvSpPr>
          <p:nvPr>
            <p:ph type="ftr" idx="144"/>
          </p:nvPr>
        </p:nvSpPr>
        <p:spPr>
          <a:xfrm>
            <a:off x="2627280" y="6356520"/>
            <a:ext cx="6047640" cy="364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Development,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8880" cy="9900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3200" spc="-1" strike="noStrike">
                <a:solidFill>
                  <a:schemeClr val="dk2"/>
                </a:solidFill>
                <a:latin typeface="Franklin Gothic Book"/>
              </a:rPr>
              <a:t>Xbox series X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2" name="PlaceHolder 2"/>
          <p:cNvSpPr>
            <a:spLocks noGrp="1"/>
          </p:cNvSpPr>
          <p:nvPr>
            <p:ph type="sldNum" idx="145"/>
          </p:nvPr>
        </p:nvSpPr>
        <p:spPr>
          <a:xfrm>
            <a:off x="612720" y="6356520"/>
            <a:ext cx="1980360" cy="364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8241BE8D-82EE-49F5-9CAC-995E3EF2D09D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&lt;number&gt;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73" name="PlaceHolder 3"/>
          <p:cNvSpPr>
            <a:spLocks noGrp="1"/>
          </p:cNvSpPr>
          <p:nvPr>
            <p:ph type="ftr" idx="146"/>
          </p:nvPr>
        </p:nvSpPr>
        <p:spPr>
          <a:xfrm>
            <a:off x="2627280" y="6356520"/>
            <a:ext cx="6047640" cy="364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Development,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pic>
        <p:nvPicPr>
          <p:cNvPr id="374" name="" descr=""/>
          <p:cNvPicPr/>
          <p:nvPr/>
        </p:nvPicPr>
        <p:blipFill>
          <a:blip r:embed="rId1"/>
          <a:stretch/>
        </p:blipFill>
        <p:spPr>
          <a:xfrm>
            <a:off x="86040" y="0"/>
            <a:ext cx="8371800" cy="681156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8880" cy="9900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3200" spc="-1" strike="noStrike">
                <a:solidFill>
                  <a:schemeClr val="dk2"/>
                </a:solidFill>
                <a:latin typeface="Franklin Gothic Book"/>
              </a:rPr>
              <a:t>Seizing the power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6" name="PlaceHolder 2"/>
          <p:cNvSpPr>
            <a:spLocks noGrp="1"/>
          </p:cNvSpPr>
          <p:nvPr>
            <p:ph type="sldNum" idx="147"/>
          </p:nvPr>
        </p:nvSpPr>
        <p:spPr>
          <a:xfrm>
            <a:off x="612720" y="6356520"/>
            <a:ext cx="1980360" cy="364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6696FEB7-D1A7-428C-B734-66FCF9BCDC65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&lt;number&gt;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77" name="PlaceHolder 3"/>
          <p:cNvSpPr>
            <a:spLocks noGrp="1"/>
          </p:cNvSpPr>
          <p:nvPr>
            <p:ph/>
          </p:nvPr>
        </p:nvSpPr>
        <p:spPr>
          <a:xfrm>
            <a:off x="457200" y="1219320"/>
            <a:ext cx="8686440" cy="4936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-272880">
              <a:lnSpc>
                <a:spcPct val="15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chemeClr val="dk1"/>
                </a:solidFill>
                <a:latin typeface="Arial"/>
              </a:rPr>
              <a:t>Fork and Join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200" spc="-1" strike="noStrike">
                <a:solidFill>
                  <a:schemeClr val="dk1"/>
                </a:solidFill>
                <a:latin typeface="Arial"/>
              </a:rPr>
              <a:t>Split a large task into a set of independent smaller tasks and then join the results together</a:t>
            </a:r>
            <a:endParaRPr b="0" lang="en-US" sz="22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5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chemeClr val="dk1"/>
                </a:solidFill>
                <a:latin typeface="Arial"/>
              </a:rPr>
              <a:t>One thread per subsystem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200" spc="-1" strike="noStrike">
                <a:solidFill>
                  <a:schemeClr val="dk1"/>
                </a:solidFill>
                <a:latin typeface="Arial"/>
              </a:rPr>
              <a:t>Each major component runs in a different thread</a:t>
            </a:r>
            <a:endParaRPr b="0" lang="en-US" sz="22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5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chemeClr val="dk1"/>
                </a:solidFill>
                <a:latin typeface="Arial"/>
              </a:rPr>
              <a:t>Jobs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200" spc="-1" strike="noStrike">
                <a:solidFill>
                  <a:schemeClr val="dk1"/>
                </a:solidFill>
                <a:latin typeface="Arial"/>
              </a:rPr>
              <a:t>Divide into multiple small independent jobs</a:t>
            </a:r>
            <a:endParaRPr b="0" lang="en-US" sz="2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8" name="PlaceHolder 4"/>
          <p:cNvSpPr>
            <a:spLocks noGrp="1"/>
          </p:cNvSpPr>
          <p:nvPr>
            <p:ph type="ftr" idx="148"/>
          </p:nvPr>
        </p:nvSpPr>
        <p:spPr>
          <a:xfrm>
            <a:off x="2627280" y="6356520"/>
            <a:ext cx="6047640" cy="364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Development,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8880" cy="9900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3200" spc="-1" strike="noStrike">
                <a:solidFill>
                  <a:schemeClr val="dk2"/>
                </a:solidFill>
                <a:latin typeface="Franklin Gothic Book"/>
              </a:rPr>
              <a:t>Fork and Join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80" name="PlaceHolder 2"/>
          <p:cNvSpPr>
            <a:spLocks noGrp="1"/>
          </p:cNvSpPr>
          <p:nvPr>
            <p:ph type="sldNum" idx="149"/>
          </p:nvPr>
        </p:nvSpPr>
        <p:spPr>
          <a:xfrm>
            <a:off x="612720" y="6356520"/>
            <a:ext cx="1980360" cy="364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DE52E89D-6933-4C07-A0F2-6F31FE5F8431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&lt;number&gt;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81" name="PlaceHolder 3"/>
          <p:cNvSpPr>
            <a:spLocks noGrp="1"/>
          </p:cNvSpPr>
          <p:nvPr>
            <p:ph/>
          </p:nvPr>
        </p:nvSpPr>
        <p:spPr>
          <a:xfrm>
            <a:off x="457200" y="1219320"/>
            <a:ext cx="8686440" cy="4936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-272880">
              <a:lnSpc>
                <a:spcPct val="15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chemeClr val="dk1"/>
                </a:solidFill>
                <a:latin typeface="Arial"/>
              </a:rPr>
              <a:t>Divide a unit of work into smaller subunits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5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chemeClr val="dk1"/>
                </a:solidFill>
                <a:latin typeface="Arial"/>
              </a:rPr>
              <a:t>Distribute these onto multiple cores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5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chemeClr val="dk1"/>
                </a:solidFill>
                <a:latin typeface="Arial"/>
              </a:rPr>
              <a:t>Merge the results 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82" name="PlaceHolder 4"/>
          <p:cNvSpPr>
            <a:spLocks noGrp="1"/>
          </p:cNvSpPr>
          <p:nvPr>
            <p:ph type="ftr" idx="150"/>
          </p:nvPr>
        </p:nvSpPr>
        <p:spPr>
          <a:xfrm>
            <a:off x="2627280" y="6356520"/>
            <a:ext cx="6047640" cy="364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Development,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8880" cy="9900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3200" spc="-1" strike="noStrike">
                <a:solidFill>
                  <a:schemeClr val="dk2"/>
                </a:solidFill>
                <a:latin typeface="Franklin Gothic Book"/>
              </a:rPr>
              <a:t>Game loop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0" name="PlaceHolder 2"/>
          <p:cNvSpPr>
            <a:spLocks noGrp="1"/>
          </p:cNvSpPr>
          <p:nvPr>
            <p:ph type="sldNum" idx="43"/>
          </p:nvPr>
        </p:nvSpPr>
        <p:spPr>
          <a:xfrm>
            <a:off x="612720" y="6356520"/>
            <a:ext cx="1980360" cy="364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0108AFF2-81BA-40DF-B6EC-89AD163D8EE6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1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31" name="PlaceHolder 3"/>
          <p:cNvSpPr>
            <a:spLocks noGrp="1"/>
          </p:cNvSpPr>
          <p:nvPr>
            <p:ph/>
          </p:nvPr>
        </p:nvSpPr>
        <p:spPr>
          <a:xfrm>
            <a:off x="457200" y="1219320"/>
            <a:ext cx="8228880" cy="4936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-272880">
              <a:lnSpc>
                <a:spcPct val="15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most of the components use local times,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5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usually only three tasks run in parallel: 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5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HID input (interaction with the player),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5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game logic (player status, world state, story),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5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feedback (rendering, sound, HID output).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5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technology restrictions: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5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1-4 (8) processors (maybe some more),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5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limited memory,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5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limited speed.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2" name="PlaceHolder 4"/>
          <p:cNvSpPr>
            <a:spLocks noGrp="1"/>
          </p:cNvSpPr>
          <p:nvPr>
            <p:ph type="ftr" idx="44"/>
          </p:nvPr>
        </p:nvSpPr>
        <p:spPr>
          <a:xfrm>
            <a:off x="2627280" y="6356520"/>
            <a:ext cx="6047640" cy="364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Development,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8880" cy="9900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3200" spc="-1" strike="noStrike">
                <a:solidFill>
                  <a:schemeClr val="dk2"/>
                </a:solidFill>
                <a:latin typeface="Franklin Gothic Book"/>
              </a:rPr>
              <a:t>Fork and Join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84" name="PlaceHolder 2"/>
          <p:cNvSpPr>
            <a:spLocks noGrp="1"/>
          </p:cNvSpPr>
          <p:nvPr>
            <p:ph type="sldNum" idx="151"/>
          </p:nvPr>
        </p:nvSpPr>
        <p:spPr>
          <a:xfrm>
            <a:off x="612720" y="6356520"/>
            <a:ext cx="1980360" cy="364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767E70B9-3E4F-46A0-8D16-9A85286AB4D2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&lt;number&gt;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85" name="PlaceHolder 3"/>
          <p:cNvSpPr>
            <a:spLocks noGrp="1"/>
          </p:cNvSpPr>
          <p:nvPr>
            <p:ph type="ftr" idx="152"/>
          </p:nvPr>
        </p:nvSpPr>
        <p:spPr>
          <a:xfrm>
            <a:off x="2627280" y="6356520"/>
            <a:ext cx="6047640" cy="364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Development,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pic>
        <p:nvPicPr>
          <p:cNvPr id="386" name="Picture 4" descr=""/>
          <p:cNvPicPr/>
          <p:nvPr/>
        </p:nvPicPr>
        <p:blipFill>
          <a:blip r:embed="rId1"/>
          <a:stretch/>
        </p:blipFill>
        <p:spPr>
          <a:xfrm>
            <a:off x="3124080" y="1596600"/>
            <a:ext cx="3961800" cy="493560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8880" cy="9900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3200" spc="-1" strike="noStrike">
                <a:solidFill>
                  <a:schemeClr val="dk2"/>
                </a:solidFill>
                <a:latin typeface="Franklin Gothic Book"/>
              </a:rPr>
              <a:t>Example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88" name="PlaceHolder 2"/>
          <p:cNvSpPr>
            <a:spLocks noGrp="1"/>
          </p:cNvSpPr>
          <p:nvPr>
            <p:ph type="sldNum" idx="153"/>
          </p:nvPr>
        </p:nvSpPr>
        <p:spPr>
          <a:xfrm>
            <a:off x="612720" y="6356520"/>
            <a:ext cx="1980360" cy="364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5CF0E71D-8FAF-4C97-87CA-D1A75D580058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&lt;number&gt;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89" name="PlaceHolder 3"/>
          <p:cNvSpPr>
            <a:spLocks noGrp="1"/>
          </p:cNvSpPr>
          <p:nvPr>
            <p:ph/>
          </p:nvPr>
        </p:nvSpPr>
        <p:spPr>
          <a:xfrm>
            <a:off x="457200" y="1219320"/>
            <a:ext cx="8686440" cy="4936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-272880">
              <a:lnSpc>
                <a:spcPct val="15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200" spc="-1" strike="noStrike">
                <a:solidFill>
                  <a:schemeClr val="dk1"/>
                </a:solidFill>
                <a:latin typeface="Arial"/>
              </a:rPr>
              <a:t>LERPing can be done on each joint independent of the others</a:t>
            </a:r>
            <a:endParaRPr b="0" lang="en-US" sz="22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5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200" spc="-1" strike="noStrike">
                <a:solidFill>
                  <a:schemeClr val="dk1"/>
                </a:solidFill>
                <a:latin typeface="Arial"/>
              </a:rPr>
              <a:t>Imagine having 5 characters each with 100 joints that need to have blended poses computed</a:t>
            </a:r>
            <a:endParaRPr b="0" lang="en-US" sz="22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5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200" spc="-1" strike="noStrike">
                <a:solidFill>
                  <a:schemeClr val="dk1"/>
                </a:solidFill>
                <a:latin typeface="Arial"/>
              </a:rPr>
              <a:t>We could divide the work into N batches, where N is the number of cores</a:t>
            </a:r>
            <a:endParaRPr b="0" lang="en-US" sz="22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5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200" spc="-1" strike="noStrike">
                <a:solidFill>
                  <a:schemeClr val="dk1"/>
                </a:solidFill>
                <a:latin typeface="Arial"/>
              </a:rPr>
              <a:t>Each computes 500/N LERPs</a:t>
            </a:r>
            <a:endParaRPr b="0" lang="en-US" sz="22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5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200" spc="-1" strike="noStrike">
                <a:solidFill>
                  <a:schemeClr val="dk1"/>
                </a:solidFill>
                <a:latin typeface="Arial"/>
              </a:rPr>
              <a:t>The main thread then waits (or not) on a semaphore</a:t>
            </a:r>
            <a:endParaRPr b="0" lang="en-US" sz="22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5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200" spc="-1" strike="noStrike">
                <a:solidFill>
                  <a:schemeClr val="dk1"/>
                </a:solidFill>
                <a:latin typeface="Arial"/>
              </a:rPr>
              <a:t>Finally, the results are merged and the global pose calculated</a:t>
            </a:r>
            <a:endParaRPr b="0" lang="en-US" sz="2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90" name="PlaceHolder 4"/>
          <p:cNvSpPr>
            <a:spLocks noGrp="1"/>
          </p:cNvSpPr>
          <p:nvPr>
            <p:ph type="ftr" idx="154"/>
          </p:nvPr>
        </p:nvSpPr>
        <p:spPr>
          <a:xfrm>
            <a:off x="2627280" y="6356520"/>
            <a:ext cx="6047640" cy="364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Development,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8880" cy="9900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3200" spc="-1" strike="noStrike">
                <a:solidFill>
                  <a:schemeClr val="dk2"/>
                </a:solidFill>
                <a:latin typeface="Franklin Gothic Book"/>
              </a:rPr>
              <a:t>Thread per Subsystem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92" name="PlaceHolder 2"/>
          <p:cNvSpPr>
            <a:spLocks noGrp="1"/>
          </p:cNvSpPr>
          <p:nvPr>
            <p:ph type="sldNum" idx="155"/>
          </p:nvPr>
        </p:nvSpPr>
        <p:spPr>
          <a:xfrm>
            <a:off x="612720" y="6356520"/>
            <a:ext cx="1980360" cy="364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C8611825-89FD-4500-B517-D4C8717556D2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&lt;number&gt;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93" name="PlaceHolder 3"/>
          <p:cNvSpPr>
            <a:spLocks noGrp="1"/>
          </p:cNvSpPr>
          <p:nvPr>
            <p:ph/>
          </p:nvPr>
        </p:nvSpPr>
        <p:spPr>
          <a:xfrm>
            <a:off x="457200" y="1219320"/>
            <a:ext cx="8686440" cy="4936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-272880">
              <a:lnSpc>
                <a:spcPct val="15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chemeClr val="dk1"/>
                </a:solidFill>
                <a:latin typeface="Arial"/>
              </a:rPr>
              <a:t>Have a master thread and multiple subsystem threads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200" spc="-1" strike="noStrike">
                <a:solidFill>
                  <a:schemeClr val="dk1"/>
                </a:solidFill>
                <a:latin typeface="Arial"/>
              </a:rPr>
              <a:t>Animation</a:t>
            </a:r>
            <a:endParaRPr b="0" lang="en-US" sz="22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200" spc="-1" strike="noStrike">
                <a:solidFill>
                  <a:schemeClr val="dk1"/>
                </a:solidFill>
                <a:latin typeface="Arial"/>
              </a:rPr>
              <a:t>Physics</a:t>
            </a:r>
            <a:endParaRPr b="0" lang="en-US" sz="22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200" spc="-1" strike="noStrike">
                <a:solidFill>
                  <a:schemeClr val="dk1"/>
                </a:solidFill>
                <a:latin typeface="Arial"/>
              </a:rPr>
              <a:t>Rendering</a:t>
            </a:r>
            <a:endParaRPr b="0" lang="en-US" sz="22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200" spc="-1" strike="noStrike">
                <a:solidFill>
                  <a:schemeClr val="dk1"/>
                </a:solidFill>
                <a:latin typeface="Arial"/>
              </a:rPr>
              <a:t>AI</a:t>
            </a:r>
            <a:endParaRPr b="0" lang="en-US" sz="22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200" spc="-1" strike="noStrike">
                <a:solidFill>
                  <a:schemeClr val="dk1"/>
                </a:solidFill>
                <a:latin typeface="Arial"/>
              </a:rPr>
              <a:t>Audio</a:t>
            </a:r>
            <a:endParaRPr b="0" lang="en-US" sz="22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5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chemeClr val="dk1"/>
                </a:solidFill>
                <a:latin typeface="Arial"/>
              </a:rPr>
              <a:t>Works well if the subsystems can act mostly independently of one another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94" name="PlaceHolder 4"/>
          <p:cNvSpPr>
            <a:spLocks noGrp="1"/>
          </p:cNvSpPr>
          <p:nvPr>
            <p:ph type="ftr" idx="156"/>
          </p:nvPr>
        </p:nvSpPr>
        <p:spPr>
          <a:xfrm>
            <a:off x="2627280" y="6356520"/>
            <a:ext cx="6047640" cy="364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Development,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8880" cy="9900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3200" spc="-1" strike="noStrike">
                <a:solidFill>
                  <a:schemeClr val="dk2"/>
                </a:solidFill>
                <a:latin typeface="Franklin Gothic Book"/>
              </a:rPr>
              <a:t>Thread per Subsystem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96" name="PlaceHolder 2"/>
          <p:cNvSpPr>
            <a:spLocks noGrp="1"/>
          </p:cNvSpPr>
          <p:nvPr>
            <p:ph type="sldNum" idx="157"/>
          </p:nvPr>
        </p:nvSpPr>
        <p:spPr>
          <a:xfrm>
            <a:off x="612720" y="6356520"/>
            <a:ext cx="1980360" cy="364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B82973AE-6F47-4CCB-BAE1-C7BC5C00496E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&lt;number&gt;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97" name="PlaceHolder 3"/>
          <p:cNvSpPr>
            <a:spLocks noGrp="1"/>
          </p:cNvSpPr>
          <p:nvPr>
            <p:ph type="ftr" idx="158"/>
          </p:nvPr>
        </p:nvSpPr>
        <p:spPr>
          <a:xfrm>
            <a:off x="2627280" y="6356520"/>
            <a:ext cx="6047640" cy="364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Development,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pic>
        <p:nvPicPr>
          <p:cNvPr id="398" name="Picture 5" descr=""/>
          <p:cNvPicPr/>
          <p:nvPr/>
        </p:nvPicPr>
        <p:blipFill>
          <a:blip r:embed="rId1"/>
          <a:stretch/>
        </p:blipFill>
        <p:spPr>
          <a:xfrm>
            <a:off x="2057400" y="1523880"/>
            <a:ext cx="4921560" cy="484740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8880" cy="9900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3200" spc="-1" strike="noStrike">
                <a:solidFill>
                  <a:schemeClr val="dk2"/>
                </a:solidFill>
                <a:latin typeface="Franklin Gothic Book"/>
              </a:rPr>
              <a:t>Jobs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00" name="PlaceHolder 2"/>
          <p:cNvSpPr>
            <a:spLocks noGrp="1"/>
          </p:cNvSpPr>
          <p:nvPr>
            <p:ph type="sldNum" idx="159"/>
          </p:nvPr>
        </p:nvSpPr>
        <p:spPr>
          <a:xfrm>
            <a:off x="612720" y="6356520"/>
            <a:ext cx="1980360" cy="364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2E6FD984-87CF-4F45-B178-1D37EE41504E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&lt;number&gt;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01" name="PlaceHolder 3"/>
          <p:cNvSpPr>
            <a:spLocks noGrp="1"/>
          </p:cNvSpPr>
          <p:nvPr>
            <p:ph/>
          </p:nvPr>
        </p:nvSpPr>
        <p:spPr>
          <a:xfrm>
            <a:off x="457200" y="1219320"/>
            <a:ext cx="8686440" cy="4936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Multithreading can sometimes be too course grained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sl-SI" sz="2100" spc="-1" strike="noStrike">
                <a:solidFill>
                  <a:schemeClr val="dk1"/>
                </a:solidFill>
                <a:latin typeface="arial"/>
              </a:rPr>
              <a:t>Cores sit idle</a:t>
            </a:r>
            <a:endParaRPr b="0" lang="en-US" sz="21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sl-SI" sz="2100" spc="-1" strike="noStrike">
                <a:solidFill>
                  <a:schemeClr val="dk1"/>
                </a:solidFill>
                <a:latin typeface="arial"/>
              </a:rPr>
              <a:t>More computational threads can block other subsystems</a:t>
            </a:r>
            <a:endParaRPr b="0" lang="en-US" sz="2100" spc="-1" strike="noStrike">
              <a:solidFill>
                <a:srgbClr val="000000"/>
              </a:solidFill>
              <a:latin typeface="Arial"/>
            </a:endParaRPr>
          </a:p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We can divide up large tasks and assign them to free cores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Works well on the PS3 – uses SPURS model for task assignment to the SPUs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02" name="PlaceHolder 4"/>
          <p:cNvSpPr>
            <a:spLocks noGrp="1"/>
          </p:cNvSpPr>
          <p:nvPr>
            <p:ph type="ftr" idx="160"/>
          </p:nvPr>
        </p:nvSpPr>
        <p:spPr>
          <a:xfrm>
            <a:off x="2627280" y="6356520"/>
            <a:ext cx="6047640" cy="364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Development,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8880" cy="9900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3200" spc="-1" strike="noStrike">
                <a:solidFill>
                  <a:schemeClr val="dk2"/>
                </a:solidFill>
                <a:latin typeface="Franklin Gothic Book"/>
              </a:rPr>
              <a:t>Jobs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04" name="PlaceHolder 2"/>
          <p:cNvSpPr>
            <a:spLocks noGrp="1"/>
          </p:cNvSpPr>
          <p:nvPr>
            <p:ph type="sldNum" idx="161"/>
          </p:nvPr>
        </p:nvSpPr>
        <p:spPr>
          <a:xfrm>
            <a:off x="612720" y="6356520"/>
            <a:ext cx="1980360" cy="364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89BD441C-6CBF-48C0-8E5F-8D8942C0569D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&lt;number&gt;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05" name="PlaceHolder 3"/>
          <p:cNvSpPr>
            <a:spLocks noGrp="1"/>
          </p:cNvSpPr>
          <p:nvPr>
            <p:ph type="ftr" idx="162"/>
          </p:nvPr>
        </p:nvSpPr>
        <p:spPr>
          <a:xfrm>
            <a:off x="2627280" y="6356520"/>
            <a:ext cx="6047640" cy="364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Development,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pic>
        <p:nvPicPr>
          <p:cNvPr id="406" name="Picture 6" descr=""/>
          <p:cNvPicPr/>
          <p:nvPr/>
        </p:nvPicPr>
        <p:blipFill>
          <a:blip r:embed="rId1"/>
          <a:stretch/>
        </p:blipFill>
        <p:spPr>
          <a:xfrm>
            <a:off x="2057400" y="1447920"/>
            <a:ext cx="4723560" cy="492876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8880" cy="9900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3200" spc="-1" strike="noStrike">
                <a:solidFill>
                  <a:schemeClr val="dk2"/>
                </a:solidFill>
                <a:latin typeface="Franklin Gothic Book"/>
              </a:rPr>
              <a:t>Networked Multiplayer Game Loops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08" name="PlaceHolder 2"/>
          <p:cNvSpPr>
            <a:spLocks noGrp="1"/>
          </p:cNvSpPr>
          <p:nvPr>
            <p:ph type="sldNum" idx="163"/>
          </p:nvPr>
        </p:nvSpPr>
        <p:spPr>
          <a:xfrm>
            <a:off x="612720" y="6356520"/>
            <a:ext cx="1980360" cy="364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4700B4A4-FF67-4BD8-854F-3BCB522829BD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&lt;number&gt;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09" name="PlaceHolder 3"/>
          <p:cNvSpPr>
            <a:spLocks noGrp="1"/>
          </p:cNvSpPr>
          <p:nvPr>
            <p:ph type="ftr" idx="164"/>
          </p:nvPr>
        </p:nvSpPr>
        <p:spPr>
          <a:xfrm>
            <a:off x="2627280" y="6356520"/>
            <a:ext cx="6047640" cy="364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Development,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10" name="Ograda vsebine 1"/>
          <p:cNvSpPr/>
          <p:nvPr/>
        </p:nvSpPr>
        <p:spPr>
          <a:xfrm>
            <a:off x="457200" y="1219680"/>
            <a:ext cx="8686440" cy="4936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0" lIns="90000" rIns="90000" tIns="45000" bIns="45000" anchor="t">
            <a:noAutofit/>
          </a:bodyPr>
          <a:p>
            <a:pPr marL="272880" indent="-272880">
              <a:lnSpc>
                <a:spcPct val="15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400" spc="-1" strike="noStrike">
                <a:solidFill>
                  <a:schemeClr val="dk1"/>
                </a:solidFill>
                <a:latin typeface="Arial"/>
              </a:rPr>
              <a:t>Client-Server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100" spc="-1" strike="noStrike">
                <a:solidFill>
                  <a:schemeClr val="dk1"/>
                </a:solidFill>
                <a:latin typeface="Arial"/>
              </a:rPr>
              <a:t>Can be run as separate processes or threads</a:t>
            </a:r>
            <a:endParaRPr b="0" lang="en-US" sz="21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100" spc="-1" strike="noStrike">
                <a:solidFill>
                  <a:schemeClr val="dk1"/>
                </a:solidFill>
                <a:latin typeface="Arial"/>
              </a:rPr>
              <a:t>Many games use a single thread</a:t>
            </a:r>
            <a:endParaRPr b="0" lang="en-US" sz="21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100" spc="-1" strike="noStrike">
                <a:solidFill>
                  <a:schemeClr val="dk1"/>
                </a:solidFill>
                <a:latin typeface="Arial"/>
              </a:rPr>
              <a:t>The client and server can be updating at different rates</a:t>
            </a:r>
            <a:endParaRPr b="0" lang="en-US" sz="21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5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400" spc="-1" strike="noStrike">
                <a:solidFill>
                  <a:schemeClr val="dk1"/>
                </a:solidFill>
                <a:latin typeface="Arial"/>
              </a:rPr>
              <a:t>Peer-to-Peer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100" spc="-1" strike="noStrike">
                <a:solidFill>
                  <a:schemeClr val="dk1"/>
                </a:solidFill>
                <a:latin typeface="Arial"/>
              </a:rPr>
              <a:t>Each system acts as a client and server</a:t>
            </a:r>
            <a:endParaRPr b="0" lang="en-US" sz="21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100" spc="-1" strike="noStrike">
                <a:solidFill>
                  <a:schemeClr val="dk1"/>
                </a:solidFill>
                <a:latin typeface="Arial"/>
              </a:rPr>
              <a:t>Only one systems has authority over each dynamic object</a:t>
            </a:r>
            <a:endParaRPr b="0" lang="en-US" sz="21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100" spc="-1" strike="noStrike">
                <a:solidFill>
                  <a:schemeClr val="dk1"/>
                </a:solidFill>
                <a:latin typeface="Arial"/>
              </a:rPr>
              <a:t>Internal details of the code have to handle the case of having authority and not having authority for each object</a:t>
            </a:r>
            <a:endParaRPr b="0" lang="en-US" sz="21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100" spc="-1" strike="noStrike">
                <a:solidFill>
                  <a:schemeClr val="dk1"/>
                </a:solidFill>
                <a:latin typeface="Arial"/>
              </a:rPr>
              <a:t>Authority of an object can migrate</a:t>
            </a:r>
            <a:endParaRPr b="0" lang="en-US" sz="21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8880" cy="9900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3200" spc="-1" strike="noStrike">
                <a:solidFill>
                  <a:schemeClr val="dk2"/>
                </a:solidFill>
                <a:latin typeface="Franklin Gothic Book"/>
              </a:rPr>
              <a:t>Game loop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4" name="PlaceHolder 2"/>
          <p:cNvSpPr>
            <a:spLocks noGrp="1"/>
          </p:cNvSpPr>
          <p:nvPr>
            <p:ph type="sldNum" idx="45"/>
          </p:nvPr>
        </p:nvSpPr>
        <p:spPr>
          <a:xfrm>
            <a:off x="612720" y="6356520"/>
            <a:ext cx="1980360" cy="364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945E4A3B-3902-424D-85FE-14A147E4D929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1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pic>
        <p:nvPicPr>
          <p:cNvPr id="135" name="Picture 1" descr=""/>
          <p:cNvPicPr/>
          <p:nvPr/>
        </p:nvPicPr>
        <p:blipFill>
          <a:blip r:embed="rId1"/>
          <a:stretch/>
        </p:blipFill>
        <p:spPr>
          <a:xfrm>
            <a:off x="0" y="1088640"/>
            <a:ext cx="9143280" cy="5266800"/>
          </a:xfrm>
          <a:prstGeom prst="rect">
            <a:avLst/>
          </a:prstGeom>
          <a:ln w="0">
            <a:noFill/>
          </a:ln>
        </p:spPr>
      </p:pic>
      <p:sp>
        <p:nvSpPr>
          <p:cNvPr id="136" name="PlaceHolder 3"/>
          <p:cNvSpPr>
            <a:spLocks noGrp="1"/>
          </p:cNvSpPr>
          <p:nvPr>
            <p:ph type="ftr" idx="46"/>
          </p:nvPr>
        </p:nvSpPr>
        <p:spPr>
          <a:xfrm>
            <a:off x="2627280" y="6356520"/>
            <a:ext cx="6047640" cy="364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Development,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8880" cy="9900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3200" spc="-1" strike="noStrike">
                <a:solidFill>
                  <a:schemeClr val="dk2"/>
                </a:solidFill>
                <a:latin typeface="Franklin Gothic Book"/>
              </a:rPr>
              <a:t>Game loop - http://www.notebookcheck.net/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8" name="PlaceHolder 2"/>
          <p:cNvSpPr>
            <a:spLocks noGrp="1"/>
          </p:cNvSpPr>
          <p:nvPr>
            <p:ph type="sldNum" idx="47"/>
          </p:nvPr>
        </p:nvSpPr>
        <p:spPr>
          <a:xfrm>
            <a:off x="612720" y="6356520"/>
            <a:ext cx="1980360" cy="364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F5103E08-6CE2-42BC-9D92-05EB471204B0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1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pic>
        <p:nvPicPr>
          <p:cNvPr id="139" name="Picture 2" descr=""/>
          <p:cNvPicPr/>
          <p:nvPr/>
        </p:nvPicPr>
        <p:blipFill>
          <a:blip r:embed="rId1"/>
          <a:stretch/>
        </p:blipFill>
        <p:spPr>
          <a:xfrm>
            <a:off x="864720" y="1257480"/>
            <a:ext cx="7413480" cy="5004360"/>
          </a:xfrm>
          <a:prstGeom prst="rect">
            <a:avLst/>
          </a:prstGeom>
          <a:ln w="0">
            <a:noFill/>
          </a:ln>
        </p:spPr>
      </p:pic>
      <p:sp>
        <p:nvSpPr>
          <p:cNvPr id="140" name="PlaceHolder 3"/>
          <p:cNvSpPr>
            <a:spLocks noGrp="1"/>
          </p:cNvSpPr>
          <p:nvPr>
            <p:ph type="ftr" idx="48"/>
          </p:nvPr>
        </p:nvSpPr>
        <p:spPr>
          <a:xfrm>
            <a:off x="2627280" y="6356520"/>
            <a:ext cx="6047640" cy="364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Development,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8880" cy="9900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3200" spc="-1" strike="noStrike">
                <a:solidFill>
                  <a:schemeClr val="dk2"/>
                </a:solidFill>
                <a:latin typeface="Franklin Gothic Book"/>
              </a:rPr>
              <a:t>Game loop – game logic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2" name="PlaceHolder 2"/>
          <p:cNvSpPr>
            <a:spLocks noGrp="1"/>
          </p:cNvSpPr>
          <p:nvPr>
            <p:ph type="sldNum" idx="49"/>
          </p:nvPr>
        </p:nvSpPr>
        <p:spPr>
          <a:xfrm>
            <a:off x="612720" y="6356520"/>
            <a:ext cx="1980360" cy="364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F7D40420-0070-4717-A37A-E444A500476D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1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43" name="PlaceHolder 3"/>
          <p:cNvSpPr>
            <a:spLocks noGrp="1"/>
          </p:cNvSpPr>
          <p:nvPr>
            <p:ph/>
          </p:nvPr>
        </p:nvSpPr>
        <p:spPr>
          <a:xfrm>
            <a:off x="457200" y="1219320"/>
            <a:ext cx="8228880" cy="4936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-272880">
              <a:lnSpc>
                <a:spcPct val="15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game logic – analogy to business logic,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5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recipe for updating: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5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player status update: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lvl="2" marL="822240" indent="-228600">
              <a:lnSpc>
                <a:spcPct val="150000"/>
              </a:lnSpc>
              <a:spcBef>
                <a:spcPts val="499"/>
              </a:spcBef>
              <a:buClr>
                <a:srgbClr val="bcbcbc"/>
              </a:buClr>
              <a:buSzPct val="76000"/>
              <a:buFont typeface="Wingdings 3" charset="2"/>
              <a:buChar char=""/>
            </a:pPr>
            <a:r>
              <a:rPr b="0" lang="sl-SI" sz="2000" spc="-1" strike="noStrike">
                <a:solidFill>
                  <a:schemeClr val="dk1"/>
                </a:solidFill>
                <a:latin typeface="Arial"/>
              </a:rPr>
              <a:t>detect the player's input (HID),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lvl="2" marL="822240" indent="-228600">
              <a:lnSpc>
                <a:spcPct val="150000"/>
              </a:lnSpc>
              <a:spcBef>
                <a:spcPts val="499"/>
              </a:spcBef>
              <a:buClr>
                <a:srgbClr val="bcbcbc"/>
              </a:buClr>
              <a:buSzPct val="76000"/>
              <a:buFont typeface="Wingdings 3" charset="2"/>
              <a:buChar char=""/>
            </a:pPr>
            <a:r>
              <a:rPr b="0" lang="sl-SI" sz="2000" spc="-1" strike="noStrike">
                <a:solidFill>
                  <a:schemeClr val="dk1"/>
                </a:solidFill>
                <a:latin typeface="Arial"/>
              </a:rPr>
              <a:t>update the status of the player (observe the limits of the world);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4" name="PlaceHolder 4"/>
          <p:cNvSpPr>
            <a:spLocks noGrp="1"/>
          </p:cNvSpPr>
          <p:nvPr>
            <p:ph type="ftr" idx="50"/>
          </p:nvPr>
        </p:nvSpPr>
        <p:spPr>
          <a:xfrm>
            <a:off x="2627280" y="6356520"/>
            <a:ext cx="6047640" cy="364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Development,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_rels/theme1.xml.rels><?xml version="1.0" encoding="UTF-8"?>
<Relationships xmlns="http://schemas.openxmlformats.org/package/2006/relationships"><Relationship Id="rId1" Type="http://schemas.openxmlformats.org/officeDocument/2006/relationships/image" Target="../media/image1.jpeg"/>
</Relationships>
</file>

<file path=ppt/theme/_rels/theme10.xml.rels><?xml version="1.0" encoding="UTF-8"?>
<Relationships xmlns="http://schemas.openxmlformats.org/package/2006/relationships"><Relationship Id="rId1" Type="http://schemas.openxmlformats.org/officeDocument/2006/relationships/image" Target="../media/image1.jpeg"/>
</Relationships>
</file>

<file path=ppt/theme/_rels/theme11.xml.rels><?xml version="1.0" encoding="UTF-8"?>
<Relationships xmlns="http://schemas.openxmlformats.org/package/2006/relationships"><Relationship Id="rId1" Type="http://schemas.openxmlformats.org/officeDocument/2006/relationships/image" Target="../media/image1.jpeg"/>
</Relationships>
</file>

<file path=ppt/theme/_rels/theme12.xml.rels><?xml version="1.0" encoding="UTF-8"?>
<Relationships xmlns="http://schemas.openxmlformats.org/package/2006/relationships"><Relationship Id="rId1" Type="http://schemas.openxmlformats.org/officeDocument/2006/relationships/image" Target="../media/image2.jpeg"/>
</Relationships>
</file>

<file path=ppt/theme/_rels/theme2.xml.rels><?xml version="1.0" encoding="UTF-8"?>
<Relationships xmlns="http://schemas.openxmlformats.org/package/2006/relationships"><Relationship Id="rId1" Type="http://schemas.openxmlformats.org/officeDocument/2006/relationships/image" Target="../media/image1.jpeg"/>
</Relationships>
</file>

<file path=ppt/theme/_rels/theme3.xml.rels><?xml version="1.0" encoding="UTF-8"?>
<Relationships xmlns="http://schemas.openxmlformats.org/package/2006/relationships"><Relationship Id="rId1" Type="http://schemas.openxmlformats.org/officeDocument/2006/relationships/image" Target="../media/image1.jpeg"/>
</Relationships>
</file>

<file path=ppt/theme/_rels/theme4.xml.rels><?xml version="1.0" encoding="UTF-8"?>
<Relationships xmlns="http://schemas.openxmlformats.org/package/2006/relationships"><Relationship Id="rId1" Type="http://schemas.openxmlformats.org/officeDocument/2006/relationships/image" Target="../media/image1.jpeg"/>
</Relationships>
</file>

<file path=ppt/theme/_rels/theme5.xml.rels><?xml version="1.0" encoding="UTF-8"?>
<Relationships xmlns="http://schemas.openxmlformats.org/package/2006/relationships"><Relationship Id="rId1" Type="http://schemas.openxmlformats.org/officeDocument/2006/relationships/image" Target="../media/image1.jpeg"/>
</Relationships>
</file>

<file path=ppt/theme/_rels/theme6.xml.rels><?xml version="1.0" encoding="UTF-8"?>
<Relationships xmlns="http://schemas.openxmlformats.org/package/2006/relationships"><Relationship Id="rId1" Type="http://schemas.openxmlformats.org/officeDocument/2006/relationships/image" Target="../media/image1.jpeg"/>
</Relationships>
</file>

<file path=ppt/theme/_rels/theme7.xml.rels><?xml version="1.0" encoding="UTF-8"?>
<Relationships xmlns="http://schemas.openxmlformats.org/package/2006/relationships"><Relationship Id="rId1" Type="http://schemas.openxmlformats.org/officeDocument/2006/relationships/image" Target="../media/image1.jpeg"/>
</Relationships>
</file>

<file path=ppt/theme/_rels/theme8.xml.rels><?xml version="1.0" encoding="UTF-8"?>
<Relationships xmlns="http://schemas.openxmlformats.org/package/2006/relationships"><Relationship Id="rId1" Type="http://schemas.openxmlformats.org/officeDocument/2006/relationships/image" Target="../media/image1.jpeg"/>
</Relationships>
</file>

<file path=ppt/theme/_rels/theme9.xml.rels><?xml version="1.0" encoding="UTF-8"?>
<Relationships xmlns="http://schemas.openxmlformats.org/package/2006/relationships"><Relationship Id="rId1" Type="http://schemas.openxmlformats.org/officeDocument/2006/relationships/image" Target="../media/image1.jpeg"/>
</Relationships>
</file>

<file path=ppt/theme/theme1.xml><?xml version="1.0" encoding="utf-8"?>
<a:theme xmlns:a="http://schemas.openxmlformats.org/drawingml/2006/main" xmlns:r="http://schemas.openxmlformats.org/officeDocument/2006/relationships" name="Izvor">
  <a:themeElements>
    <a:clrScheme name="Izvor">
      <a:dk1>
        <a:srgbClr val="000000"/>
      </a:dk1>
      <a:lt1>
        <a:srgbClr val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Tehnika">
      <a:majorFont>
        <a:latin typeface="Franklin Gothic Book" pitchFamily="0" charset="1"/>
        <a:ea typeface=""/>
        <a:cs typeface=""/>
      </a:majorFont>
      <a:minorFont>
        <a:latin typeface="Arial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  <a:tileRect l="0" t="0" r="0" b="0"/>
        </a:gradFill>
        <a:gradFill>
          <a:gsLst>
            <a:gs pos="0">
              <a:schemeClr val="phClr">
                <a:tint val="73000"/>
              </a:schemeClr>
            </a:gs>
            <a:gs pos="25000">
              <a:schemeClr val="phClr">
                <a:tint val="96000"/>
                <a:shade val="80000"/>
              </a:schemeClr>
            </a:gs>
            <a:gs pos="38000">
              <a:schemeClr val="phClr">
                <a:tint val="96000"/>
                <a:shade val="59000"/>
              </a:schemeClr>
            </a:gs>
            <a:gs pos="55000">
              <a:schemeClr val="phClr">
                <a:shade val="57000"/>
              </a:schemeClr>
            </a:gs>
            <a:gs pos="80000">
              <a:schemeClr val="phClr">
                <a:shade val="56000"/>
              </a:schemeClr>
            </a:gs>
            <a:gs pos="88000">
              <a:schemeClr val="phClr">
                <a:shade val="63000"/>
              </a:schemeClr>
            </a:gs>
            <a:gs pos="100000">
              <a:schemeClr val="phClr">
                <a:tint val="99550"/>
              </a:schemeClr>
            </a:gs>
          </a:gsLst>
          <a:lin ang="5400000" scaled="1"/>
          <a:tileRect l="0" t="0" r="0" b="0"/>
        </a:gradFill>
      </a:fillStyleLst>
      <a:lnStyleLst>
        <a:ln w="9525" cap="flat" cmpd="sng" algn="ctr">
          <a:prstDash val="solid"/>
        </a:ln>
        <a:ln w="19050" cap="flat" cmpd="sng" algn="ctr">
          <a:prstDash val="solid"/>
        </a:ln>
        <a:ln w="1905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shade val="60000"/>
              </a:schemeClr>
            </a:gs>
            <a:gs pos="30000">
              <a:schemeClr val="phClr">
                <a:shade val="80000"/>
              </a:schemeClr>
            </a:gs>
            <a:gs pos="100000">
              <a:schemeClr val="phClr">
                <a:tint val="97000"/>
              </a:schemeClr>
            </a:gs>
          </a:gsLst>
          <a:lin ang="16200000" scaled="1"/>
          <a:tileRect l="0" t="0" r="0" b="0"/>
        </a:gradFill>
        <a:blipFill rotWithShape="0">
          <a:blip r:embed="rId1"/>
          <a:srcRect l="0" t="0" r="0" b="0"/>
          <a:tile tx="0" ty="0" sx="35000" sy="40000" flip="x" algn="tl"/>
        </a:blipFill>
      </a:bgFillStyleLst>
    </a:fmtScheme>
  </a:themeElements>
</a:theme>
</file>

<file path=ppt/theme/theme10.xml><?xml version="1.0" encoding="utf-8"?>
<a:theme xmlns:a="http://schemas.openxmlformats.org/drawingml/2006/main" xmlns:r="http://schemas.openxmlformats.org/officeDocument/2006/relationships" name="Izvor">
  <a:themeElements>
    <a:clrScheme name="Izvor">
      <a:dk1>
        <a:srgbClr val="000000"/>
      </a:dk1>
      <a:lt1>
        <a:srgbClr val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Tehnika">
      <a:majorFont>
        <a:latin typeface="Franklin Gothic Book" pitchFamily="0" charset="1"/>
        <a:ea typeface=""/>
        <a:cs typeface=""/>
      </a:majorFont>
      <a:minorFont>
        <a:latin typeface="Arial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  <a:tileRect l="0" t="0" r="0" b="0"/>
        </a:gradFill>
        <a:gradFill>
          <a:gsLst>
            <a:gs pos="0">
              <a:schemeClr val="phClr">
                <a:tint val="73000"/>
              </a:schemeClr>
            </a:gs>
            <a:gs pos="25000">
              <a:schemeClr val="phClr">
                <a:tint val="96000"/>
                <a:shade val="80000"/>
              </a:schemeClr>
            </a:gs>
            <a:gs pos="38000">
              <a:schemeClr val="phClr">
                <a:tint val="96000"/>
                <a:shade val="59000"/>
              </a:schemeClr>
            </a:gs>
            <a:gs pos="55000">
              <a:schemeClr val="phClr">
                <a:shade val="57000"/>
              </a:schemeClr>
            </a:gs>
            <a:gs pos="80000">
              <a:schemeClr val="phClr">
                <a:shade val="56000"/>
              </a:schemeClr>
            </a:gs>
            <a:gs pos="88000">
              <a:schemeClr val="phClr">
                <a:shade val="63000"/>
              </a:schemeClr>
            </a:gs>
            <a:gs pos="100000">
              <a:schemeClr val="phClr">
                <a:tint val="99550"/>
              </a:schemeClr>
            </a:gs>
          </a:gsLst>
          <a:lin ang="5400000" scaled="1"/>
          <a:tileRect l="0" t="0" r="0" b="0"/>
        </a:gradFill>
      </a:fillStyleLst>
      <a:lnStyleLst>
        <a:ln w="9525" cap="flat" cmpd="sng" algn="ctr">
          <a:prstDash val="solid"/>
        </a:ln>
        <a:ln w="19050" cap="flat" cmpd="sng" algn="ctr">
          <a:prstDash val="solid"/>
        </a:ln>
        <a:ln w="1905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shade val="60000"/>
              </a:schemeClr>
            </a:gs>
            <a:gs pos="30000">
              <a:schemeClr val="phClr">
                <a:shade val="80000"/>
              </a:schemeClr>
            </a:gs>
            <a:gs pos="100000">
              <a:schemeClr val="phClr">
                <a:tint val="97000"/>
              </a:schemeClr>
            </a:gs>
          </a:gsLst>
          <a:lin ang="16200000" scaled="1"/>
          <a:tileRect l="0" t="0" r="0" b="0"/>
        </a:gradFill>
        <a:blipFill rotWithShape="0">
          <a:blip r:embed="rId1"/>
          <a:srcRect l="0" t="0" r="0" b="0"/>
          <a:tile tx="0" ty="0" sx="35000" sy="40000" flip="x" algn="tl"/>
        </a:blipFill>
      </a:bgFillStyleLst>
    </a:fmtScheme>
  </a:themeElements>
</a:theme>
</file>

<file path=ppt/theme/theme11.xml><?xml version="1.0" encoding="utf-8"?>
<a:theme xmlns:a="http://schemas.openxmlformats.org/drawingml/2006/main" xmlns:r="http://schemas.openxmlformats.org/officeDocument/2006/relationships" name="Izvor">
  <a:themeElements>
    <a:clrScheme name="Izvor">
      <a:dk1>
        <a:srgbClr val="000000"/>
      </a:dk1>
      <a:lt1>
        <a:srgbClr val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Tehnika">
      <a:majorFont>
        <a:latin typeface="Franklin Gothic Book" pitchFamily="0" charset="1"/>
        <a:ea typeface=""/>
        <a:cs typeface=""/>
      </a:majorFont>
      <a:minorFont>
        <a:latin typeface="Arial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  <a:tileRect l="0" t="0" r="0" b="0"/>
        </a:gradFill>
        <a:gradFill>
          <a:gsLst>
            <a:gs pos="0">
              <a:schemeClr val="phClr">
                <a:tint val="73000"/>
              </a:schemeClr>
            </a:gs>
            <a:gs pos="25000">
              <a:schemeClr val="phClr">
                <a:tint val="96000"/>
                <a:shade val="80000"/>
              </a:schemeClr>
            </a:gs>
            <a:gs pos="38000">
              <a:schemeClr val="phClr">
                <a:tint val="96000"/>
                <a:shade val="59000"/>
              </a:schemeClr>
            </a:gs>
            <a:gs pos="55000">
              <a:schemeClr val="phClr">
                <a:shade val="57000"/>
              </a:schemeClr>
            </a:gs>
            <a:gs pos="80000">
              <a:schemeClr val="phClr">
                <a:shade val="56000"/>
              </a:schemeClr>
            </a:gs>
            <a:gs pos="88000">
              <a:schemeClr val="phClr">
                <a:shade val="63000"/>
              </a:schemeClr>
            </a:gs>
            <a:gs pos="100000">
              <a:schemeClr val="phClr">
                <a:tint val="99550"/>
              </a:schemeClr>
            </a:gs>
          </a:gsLst>
          <a:lin ang="5400000" scaled="1"/>
          <a:tileRect l="0" t="0" r="0" b="0"/>
        </a:gradFill>
      </a:fillStyleLst>
      <a:lnStyleLst>
        <a:ln w="9525" cap="flat" cmpd="sng" algn="ctr">
          <a:prstDash val="solid"/>
        </a:ln>
        <a:ln w="19050" cap="flat" cmpd="sng" algn="ctr">
          <a:prstDash val="solid"/>
        </a:ln>
        <a:ln w="1905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shade val="60000"/>
              </a:schemeClr>
            </a:gs>
            <a:gs pos="30000">
              <a:schemeClr val="phClr">
                <a:shade val="80000"/>
              </a:schemeClr>
            </a:gs>
            <a:gs pos="100000">
              <a:schemeClr val="phClr">
                <a:tint val="97000"/>
              </a:schemeClr>
            </a:gs>
          </a:gsLst>
          <a:lin ang="16200000" scaled="1"/>
          <a:tileRect l="0" t="0" r="0" b="0"/>
        </a:gradFill>
        <a:blipFill rotWithShape="0">
          <a:blip r:embed="rId1"/>
          <a:srcRect l="0" t="0" r="0" b="0"/>
          <a:tile tx="0" ty="0" sx="35000" sy="40000" flip="x" algn="tl"/>
        </a:blipFill>
      </a:bgFillStyleLst>
    </a:fmtScheme>
  </a:themeElements>
</a:theme>
</file>

<file path=ppt/theme/theme12.xml><?xml version="1.0" encoding="utf-8"?>
<a:theme xmlns:a="http://schemas.openxmlformats.org/drawingml/2006/main" xmlns:r="http://schemas.openxmlformats.org/officeDocument/2006/relationships" name="Executive">
  <a:themeElements>
    <a:clrScheme name="Executive">
      <a:dk1>
        <a:srgbClr val="000000"/>
      </a:dk1>
      <a:lt1>
        <a:srgbClr val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Executive">
      <a:majorFont>
        <a:latin typeface="Century Gothic" pitchFamily="0" charset="1"/>
        <a:ea typeface=""/>
        <a:cs typeface=""/>
      </a:majorFont>
      <a:minorFont>
        <a:latin typeface="Palatino Linotype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8575" cap="flat" cmpd="sng" algn="ctr">
          <a:prstDash val="solid"/>
        </a:ln>
        <a:ln w="508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50000">
              <a:schemeClr val="phClr">
                <a:tint val="80000"/>
              </a:schemeClr>
            </a:gs>
            <a:gs pos="76000">
              <a:schemeClr val="phClr">
                <a:tint val="90000"/>
                <a:shade val="90000"/>
              </a:schemeClr>
            </a:gs>
            <a:gs pos="92000">
              <a:schemeClr val="phClr">
                <a:tint val="90000"/>
                <a:shade val="70000"/>
              </a:schemeClr>
            </a:gs>
          </a:gsLst>
          <a:path path="circle">
            <a:fillToRect l="50000" t="50000" r="50000" b="50000"/>
          </a:path>
          <a:tileRect l="0" t="0" r="0" b="0"/>
        </a:gradFill>
        <a:blipFill rotWithShape="0">
          <a:blip r:embed="rId1"/>
          <a:srcRect l="0" t="0" r="0" b="0"/>
          <a:tile tx="0" ty="0" sx="100000" sy="100000" flip="none" algn="tl"/>
        </a:blipFill>
      </a:bgFillStyleLst>
    </a:fmtScheme>
  </a:themeElements>
</a:theme>
</file>

<file path=ppt/theme/theme13.xml><?xml version="1.0" encoding="utf-8"?>
<a:theme xmlns:a="http://schemas.openxmlformats.org/drawingml/2006/main" xmlns:r="http://schemas.openxmlformats.org/officeDocument/2006/relationships" name="Office Them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Izvor">
  <a:themeElements>
    <a:clrScheme name="Izvor">
      <a:dk1>
        <a:srgbClr val="000000"/>
      </a:dk1>
      <a:lt1>
        <a:srgbClr val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Tehnika">
      <a:majorFont>
        <a:latin typeface="Franklin Gothic Book" pitchFamily="0" charset="1"/>
        <a:ea typeface=""/>
        <a:cs typeface=""/>
      </a:majorFont>
      <a:minorFont>
        <a:latin typeface="Arial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  <a:tileRect l="0" t="0" r="0" b="0"/>
        </a:gradFill>
        <a:gradFill>
          <a:gsLst>
            <a:gs pos="0">
              <a:schemeClr val="phClr">
                <a:tint val="73000"/>
              </a:schemeClr>
            </a:gs>
            <a:gs pos="25000">
              <a:schemeClr val="phClr">
                <a:tint val="96000"/>
                <a:shade val="80000"/>
              </a:schemeClr>
            </a:gs>
            <a:gs pos="38000">
              <a:schemeClr val="phClr">
                <a:tint val="96000"/>
                <a:shade val="59000"/>
              </a:schemeClr>
            </a:gs>
            <a:gs pos="55000">
              <a:schemeClr val="phClr">
                <a:shade val="57000"/>
              </a:schemeClr>
            </a:gs>
            <a:gs pos="80000">
              <a:schemeClr val="phClr">
                <a:shade val="56000"/>
              </a:schemeClr>
            </a:gs>
            <a:gs pos="88000">
              <a:schemeClr val="phClr">
                <a:shade val="63000"/>
              </a:schemeClr>
            </a:gs>
            <a:gs pos="100000">
              <a:schemeClr val="phClr">
                <a:tint val="99550"/>
              </a:schemeClr>
            </a:gs>
          </a:gsLst>
          <a:lin ang="5400000" scaled="1"/>
          <a:tileRect l="0" t="0" r="0" b="0"/>
        </a:gradFill>
      </a:fillStyleLst>
      <a:lnStyleLst>
        <a:ln w="9525" cap="flat" cmpd="sng" algn="ctr">
          <a:prstDash val="solid"/>
        </a:ln>
        <a:ln w="19050" cap="flat" cmpd="sng" algn="ctr">
          <a:prstDash val="solid"/>
        </a:ln>
        <a:ln w="1905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shade val="60000"/>
              </a:schemeClr>
            </a:gs>
            <a:gs pos="30000">
              <a:schemeClr val="phClr">
                <a:shade val="80000"/>
              </a:schemeClr>
            </a:gs>
            <a:gs pos="100000">
              <a:schemeClr val="phClr">
                <a:tint val="97000"/>
              </a:schemeClr>
            </a:gs>
          </a:gsLst>
          <a:lin ang="16200000" scaled="1"/>
          <a:tileRect l="0" t="0" r="0" b="0"/>
        </a:gradFill>
        <a:blipFill rotWithShape="0">
          <a:blip r:embed="rId1"/>
          <a:srcRect l="0" t="0" r="0" b="0"/>
          <a:tile tx="0" ty="0" sx="35000" sy="40000" flip="x" algn="tl"/>
        </a:blip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Izvor">
  <a:themeElements>
    <a:clrScheme name="Izvor">
      <a:dk1>
        <a:srgbClr val="000000"/>
      </a:dk1>
      <a:lt1>
        <a:srgbClr val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Tehnika">
      <a:majorFont>
        <a:latin typeface="Franklin Gothic Book" pitchFamily="0" charset="1"/>
        <a:ea typeface=""/>
        <a:cs typeface=""/>
      </a:majorFont>
      <a:minorFont>
        <a:latin typeface="Arial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  <a:tileRect l="0" t="0" r="0" b="0"/>
        </a:gradFill>
        <a:gradFill>
          <a:gsLst>
            <a:gs pos="0">
              <a:schemeClr val="phClr">
                <a:tint val="73000"/>
              </a:schemeClr>
            </a:gs>
            <a:gs pos="25000">
              <a:schemeClr val="phClr">
                <a:tint val="96000"/>
                <a:shade val="80000"/>
              </a:schemeClr>
            </a:gs>
            <a:gs pos="38000">
              <a:schemeClr val="phClr">
                <a:tint val="96000"/>
                <a:shade val="59000"/>
              </a:schemeClr>
            </a:gs>
            <a:gs pos="55000">
              <a:schemeClr val="phClr">
                <a:shade val="57000"/>
              </a:schemeClr>
            </a:gs>
            <a:gs pos="80000">
              <a:schemeClr val="phClr">
                <a:shade val="56000"/>
              </a:schemeClr>
            </a:gs>
            <a:gs pos="88000">
              <a:schemeClr val="phClr">
                <a:shade val="63000"/>
              </a:schemeClr>
            </a:gs>
            <a:gs pos="100000">
              <a:schemeClr val="phClr">
                <a:tint val="99550"/>
              </a:schemeClr>
            </a:gs>
          </a:gsLst>
          <a:lin ang="5400000" scaled="1"/>
          <a:tileRect l="0" t="0" r="0" b="0"/>
        </a:gradFill>
      </a:fillStyleLst>
      <a:lnStyleLst>
        <a:ln w="9525" cap="flat" cmpd="sng" algn="ctr">
          <a:prstDash val="solid"/>
        </a:ln>
        <a:ln w="19050" cap="flat" cmpd="sng" algn="ctr">
          <a:prstDash val="solid"/>
        </a:ln>
        <a:ln w="1905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shade val="60000"/>
              </a:schemeClr>
            </a:gs>
            <a:gs pos="30000">
              <a:schemeClr val="phClr">
                <a:shade val="80000"/>
              </a:schemeClr>
            </a:gs>
            <a:gs pos="100000">
              <a:schemeClr val="phClr">
                <a:tint val="97000"/>
              </a:schemeClr>
            </a:gs>
          </a:gsLst>
          <a:lin ang="16200000" scaled="1"/>
          <a:tileRect l="0" t="0" r="0" b="0"/>
        </a:gradFill>
        <a:blipFill rotWithShape="0">
          <a:blip r:embed="rId1"/>
          <a:srcRect l="0" t="0" r="0" b="0"/>
          <a:tile tx="0" ty="0" sx="35000" sy="40000" flip="x" algn="tl"/>
        </a:blip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 name="Izvor">
  <a:themeElements>
    <a:clrScheme name="Izvor">
      <a:dk1>
        <a:srgbClr val="000000"/>
      </a:dk1>
      <a:lt1>
        <a:srgbClr val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Tehnika">
      <a:majorFont>
        <a:latin typeface="Franklin Gothic Book" pitchFamily="0" charset="1"/>
        <a:ea typeface=""/>
        <a:cs typeface=""/>
      </a:majorFont>
      <a:minorFont>
        <a:latin typeface="Arial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  <a:tileRect l="0" t="0" r="0" b="0"/>
        </a:gradFill>
        <a:gradFill>
          <a:gsLst>
            <a:gs pos="0">
              <a:schemeClr val="phClr">
                <a:tint val="73000"/>
              </a:schemeClr>
            </a:gs>
            <a:gs pos="25000">
              <a:schemeClr val="phClr">
                <a:tint val="96000"/>
                <a:shade val="80000"/>
              </a:schemeClr>
            </a:gs>
            <a:gs pos="38000">
              <a:schemeClr val="phClr">
                <a:tint val="96000"/>
                <a:shade val="59000"/>
              </a:schemeClr>
            </a:gs>
            <a:gs pos="55000">
              <a:schemeClr val="phClr">
                <a:shade val="57000"/>
              </a:schemeClr>
            </a:gs>
            <a:gs pos="80000">
              <a:schemeClr val="phClr">
                <a:shade val="56000"/>
              </a:schemeClr>
            </a:gs>
            <a:gs pos="88000">
              <a:schemeClr val="phClr">
                <a:shade val="63000"/>
              </a:schemeClr>
            </a:gs>
            <a:gs pos="100000">
              <a:schemeClr val="phClr">
                <a:tint val="99550"/>
              </a:schemeClr>
            </a:gs>
          </a:gsLst>
          <a:lin ang="5400000" scaled="1"/>
          <a:tileRect l="0" t="0" r="0" b="0"/>
        </a:gradFill>
      </a:fillStyleLst>
      <a:lnStyleLst>
        <a:ln w="9525" cap="flat" cmpd="sng" algn="ctr">
          <a:prstDash val="solid"/>
        </a:ln>
        <a:ln w="19050" cap="flat" cmpd="sng" algn="ctr">
          <a:prstDash val="solid"/>
        </a:ln>
        <a:ln w="1905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shade val="60000"/>
              </a:schemeClr>
            </a:gs>
            <a:gs pos="30000">
              <a:schemeClr val="phClr">
                <a:shade val="80000"/>
              </a:schemeClr>
            </a:gs>
            <a:gs pos="100000">
              <a:schemeClr val="phClr">
                <a:tint val="97000"/>
              </a:schemeClr>
            </a:gs>
          </a:gsLst>
          <a:lin ang="16200000" scaled="1"/>
          <a:tileRect l="0" t="0" r="0" b="0"/>
        </a:gradFill>
        <a:blipFill rotWithShape="0">
          <a:blip r:embed="rId1"/>
          <a:srcRect l="0" t="0" r="0" b="0"/>
          <a:tile tx="0" ty="0" sx="35000" sy="40000" flip="x" algn="tl"/>
        </a:blipFill>
      </a:bgFillStyleLst>
    </a:fmtScheme>
  </a:themeElements>
</a:theme>
</file>

<file path=ppt/theme/theme5.xml><?xml version="1.0" encoding="utf-8"?>
<a:theme xmlns:a="http://schemas.openxmlformats.org/drawingml/2006/main" xmlns:r="http://schemas.openxmlformats.org/officeDocument/2006/relationships" name="Izvor">
  <a:themeElements>
    <a:clrScheme name="Izvor">
      <a:dk1>
        <a:srgbClr val="000000"/>
      </a:dk1>
      <a:lt1>
        <a:srgbClr val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Tehnika">
      <a:majorFont>
        <a:latin typeface="Franklin Gothic Book" pitchFamily="0" charset="1"/>
        <a:ea typeface=""/>
        <a:cs typeface=""/>
      </a:majorFont>
      <a:minorFont>
        <a:latin typeface="Arial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  <a:tileRect l="0" t="0" r="0" b="0"/>
        </a:gradFill>
        <a:gradFill>
          <a:gsLst>
            <a:gs pos="0">
              <a:schemeClr val="phClr">
                <a:tint val="73000"/>
              </a:schemeClr>
            </a:gs>
            <a:gs pos="25000">
              <a:schemeClr val="phClr">
                <a:tint val="96000"/>
                <a:shade val="80000"/>
              </a:schemeClr>
            </a:gs>
            <a:gs pos="38000">
              <a:schemeClr val="phClr">
                <a:tint val="96000"/>
                <a:shade val="59000"/>
              </a:schemeClr>
            </a:gs>
            <a:gs pos="55000">
              <a:schemeClr val="phClr">
                <a:shade val="57000"/>
              </a:schemeClr>
            </a:gs>
            <a:gs pos="80000">
              <a:schemeClr val="phClr">
                <a:shade val="56000"/>
              </a:schemeClr>
            </a:gs>
            <a:gs pos="88000">
              <a:schemeClr val="phClr">
                <a:shade val="63000"/>
              </a:schemeClr>
            </a:gs>
            <a:gs pos="100000">
              <a:schemeClr val="phClr">
                <a:tint val="99550"/>
              </a:schemeClr>
            </a:gs>
          </a:gsLst>
          <a:lin ang="5400000" scaled="1"/>
          <a:tileRect l="0" t="0" r="0" b="0"/>
        </a:gradFill>
      </a:fillStyleLst>
      <a:lnStyleLst>
        <a:ln w="9525" cap="flat" cmpd="sng" algn="ctr">
          <a:prstDash val="solid"/>
        </a:ln>
        <a:ln w="19050" cap="flat" cmpd="sng" algn="ctr">
          <a:prstDash val="solid"/>
        </a:ln>
        <a:ln w="1905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shade val="60000"/>
              </a:schemeClr>
            </a:gs>
            <a:gs pos="30000">
              <a:schemeClr val="phClr">
                <a:shade val="80000"/>
              </a:schemeClr>
            </a:gs>
            <a:gs pos="100000">
              <a:schemeClr val="phClr">
                <a:tint val="97000"/>
              </a:schemeClr>
            </a:gs>
          </a:gsLst>
          <a:lin ang="16200000" scaled="1"/>
          <a:tileRect l="0" t="0" r="0" b="0"/>
        </a:gradFill>
        <a:blipFill rotWithShape="0">
          <a:blip r:embed="rId1"/>
          <a:srcRect l="0" t="0" r="0" b="0"/>
          <a:tile tx="0" ty="0" sx="35000" sy="40000" flip="x" algn="tl"/>
        </a:blipFill>
      </a:bgFillStyleLst>
    </a:fmtScheme>
  </a:themeElements>
</a:theme>
</file>

<file path=ppt/theme/theme6.xml><?xml version="1.0" encoding="utf-8"?>
<a:theme xmlns:a="http://schemas.openxmlformats.org/drawingml/2006/main" xmlns:r="http://schemas.openxmlformats.org/officeDocument/2006/relationships" name="Izvor">
  <a:themeElements>
    <a:clrScheme name="Izvor">
      <a:dk1>
        <a:srgbClr val="000000"/>
      </a:dk1>
      <a:lt1>
        <a:srgbClr val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Tehnika">
      <a:majorFont>
        <a:latin typeface="Franklin Gothic Book" pitchFamily="0" charset="1"/>
        <a:ea typeface=""/>
        <a:cs typeface=""/>
      </a:majorFont>
      <a:minorFont>
        <a:latin typeface="Arial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  <a:tileRect l="0" t="0" r="0" b="0"/>
        </a:gradFill>
        <a:gradFill>
          <a:gsLst>
            <a:gs pos="0">
              <a:schemeClr val="phClr">
                <a:tint val="73000"/>
              </a:schemeClr>
            </a:gs>
            <a:gs pos="25000">
              <a:schemeClr val="phClr">
                <a:tint val="96000"/>
                <a:shade val="80000"/>
              </a:schemeClr>
            </a:gs>
            <a:gs pos="38000">
              <a:schemeClr val="phClr">
                <a:tint val="96000"/>
                <a:shade val="59000"/>
              </a:schemeClr>
            </a:gs>
            <a:gs pos="55000">
              <a:schemeClr val="phClr">
                <a:shade val="57000"/>
              </a:schemeClr>
            </a:gs>
            <a:gs pos="80000">
              <a:schemeClr val="phClr">
                <a:shade val="56000"/>
              </a:schemeClr>
            </a:gs>
            <a:gs pos="88000">
              <a:schemeClr val="phClr">
                <a:shade val="63000"/>
              </a:schemeClr>
            </a:gs>
            <a:gs pos="100000">
              <a:schemeClr val="phClr">
                <a:tint val="99550"/>
              </a:schemeClr>
            </a:gs>
          </a:gsLst>
          <a:lin ang="5400000" scaled="1"/>
          <a:tileRect l="0" t="0" r="0" b="0"/>
        </a:gradFill>
      </a:fillStyleLst>
      <a:lnStyleLst>
        <a:ln w="9525" cap="flat" cmpd="sng" algn="ctr">
          <a:prstDash val="solid"/>
        </a:ln>
        <a:ln w="19050" cap="flat" cmpd="sng" algn="ctr">
          <a:prstDash val="solid"/>
        </a:ln>
        <a:ln w="1905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shade val="60000"/>
              </a:schemeClr>
            </a:gs>
            <a:gs pos="30000">
              <a:schemeClr val="phClr">
                <a:shade val="80000"/>
              </a:schemeClr>
            </a:gs>
            <a:gs pos="100000">
              <a:schemeClr val="phClr">
                <a:tint val="97000"/>
              </a:schemeClr>
            </a:gs>
          </a:gsLst>
          <a:lin ang="16200000" scaled="1"/>
          <a:tileRect l="0" t="0" r="0" b="0"/>
        </a:gradFill>
        <a:blipFill rotWithShape="0">
          <a:blip r:embed="rId1"/>
          <a:srcRect l="0" t="0" r="0" b="0"/>
          <a:tile tx="0" ty="0" sx="35000" sy="40000" flip="x" algn="tl"/>
        </a:blipFill>
      </a:bgFillStyleLst>
    </a:fmtScheme>
  </a:themeElements>
</a:theme>
</file>

<file path=ppt/theme/theme7.xml><?xml version="1.0" encoding="utf-8"?>
<a:theme xmlns:a="http://schemas.openxmlformats.org/drawingml/2006/main" xmlns:r="http://schemas.openxmlformats.org/officeDocument/2006/relationships" name="Izvor">
  <a:themeElements>
    <a:clrScheme name="Izvor">
      <a:dk1>
        <a:srgbClr val="000000"/>
      </a:dk1>
      <a:lt1>
        <a:srgbClr val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Tehnika">
      <a:majorFont>
        <a:latin typeface="Franklin Gothic Book" pitchFamily="0" charset="1"/>
        <a:ea typeface=""/>
        <a:cs typeface=""/>
      </a:majorFont>
      <a:minorFont>
        <a:latin typeface="Arial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  <a:tileRect l="0" t="0" r="0" b="0"/>
        </a:gradFill>
        <a:gradFill>
          <a:gsLst>
            <a:gs pos="0">
              <a:schemeClr val="phClr">
                <a:tint val="73000"/>
              </a:schemeClr>
            </a:gs>
            <a:gs pos="25000">
              <a:schemeClr val="phClr">
                <a:tint val="96000"/>
                <a:shade val="80000"/>
              </a:schemeClr>
            </a:gs>
            <a:gs pos="38000">
              <a:schemeClr val="phClr">
                <a:tint val="96000"/>
                <a:shade val="59000"/>
              </a:schemeClr>
            </a:gs>
            <a:gs pos="55000">
              <a:schemeClr val="phClr">
                <a:shade val="57000"/>
              </a:schemeClr>
            </a:gs>
            <a:gs pos="80000">
              <a:schemeClr val="phClr">
                <a:shade val="56000"/>
              </a:schemeClr>
            </a:gs>
            <a:gs pos="88000">
              <a:schemeClr val="phClr">
                <a:shade val="63000"/>
              </a:schemeClr>
            </a:gs>
            <a:gs pos="100000">
              <a:schemeClr val="phClr">
                <a:tint val="99550"/>
              </a:schemeClr>
            </a:gs>
          </a:gsLst>
          <a:lin ang="5400000" scaled="1"/>
          <a:tileRect l="0" t="0" r="0" b="0"/>
        </a:gradFill>
      </a:fillStyleLst>
      <a:lnStyleLst>
        <a:ln w="9525" cap="flat" cmpd="sng" algn="ctr">
          <a:prstDash val="solid"/>
        </a:ln>
        <a:ln w="19050" cap="flat" cmpd="sng" algn="ctr">
          <a:prstDash val="solid"/>
        </a:ln>
        <a:ln w="1905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shade val="60000"/>
              </a:schemeClr>
            </a:gs>
            <a:gs pos="30000">
              <a:schemeClr val="phClr">
                <a:shade val="80000"/>
              </a:schemeClr>
            </a:gs>
            <a:gs pos="100000">
              <a:schemeClr val="phClr">
                <a:tint val="97000"/>
              </a:schemeClr>
            </a:gs>
          </a:gsLst>
          <a:lin ang="16200000" scaled="1"/>
          <a:tileRect l="0" t="0" r="0" b="0"/>
        </a:gradFill>
        <a:blipFill rotWithShape="0">
          <a:blip r:embed="rId1"/>
          <a:srcRect l="0" t="0" r="0" b="0"/>
          <a:tile tx="0" ty="0" sx="35000" sy="40000" flip="x" algn="tl"/>
        </a:blipFill>
      </a:bgFillStyleLst>
    </a:fmtScheme>
  </a:themeElements>
</a:theme>
</file>

<file path=ppt/theme/theme8.xml><?xml version="1.0" encoding="utf-8"?>
<a:theme xmlns:a="http://schemas.openxmlformats.org/drawingml/2006/main" xmlns:r="http://schemas.openxmlformats.org/officeDocument/2006/relationships" name="Izvor">
  <a:themeElements>
    <a:clrScheme name="Izvor">
      <a:dk1>
        <a:srgbClr val="000000"/>
      </a:dk1>
      <a:lt1>
        <a:srgbClr val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Tehnika">
      <a:majorFont>
        <a:latin typeface="Franklin Gothic Book" pitchFamily="0" charset="1"/>
        <a:ea typeface=""/>
        <a:cs typeface=""/>
      </a:majorFont>
      <a:minorFont>
        <a:latin typeface="Arial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  <a:tileRect l="0" t="0" r="0" b="0"/>
        </a:gradFill>
        <a:gradFill>
          <a:gsLst>
            <a:gs pos="0">
              <a:schemeClr val="phClr">
                <a:tint val="73000"/>
              </a:schemeClr>
            </a:gs>
            <a:gs pos="25000">
              <a:schemeClr val="phClr">
                <a:tint val="96000"/>
                <a:shade val="80000"/>
              </a:schemeClr>
            </a:gs>
            <a:gs pos="38000">
              <a:schemeClr val="phClr">
                <a:tint val="96000"/>
                <a:shade val="59000"/>
              </a:schemeClr>
            </a:gs>
            <a:gs pos="55000">
              <a:schemeClr val="phClr">
                <a:shade val="57000"/>
              </a:schemeClr>
            </a:gs>
            <a:gs pos="80000">
              <a:schemeClr val="phClr">
                <a:shade val="56000"/>
              </a:schemeClr>
            </a:gs>
            <a:gs pos="88000">
              <a:schemeClr val="phClr">
                <a:shade val="63000"/>
              </a:schemeClr>
            </a:gs>
            <a:gs pos="100000">
              <a:schemeClr val="phClr">
                <a:tint val="99550"/>
              </a:schemeClr>
            </a:gs>
          </a:gsLst>
          <a:lin ang="5400000" scaled="1"/>
          <a:tileRect l="0" t="0" r="0" b="0"/>
        </a:gradFill>
      </a:fillStyleLst>
      <a:lnStyleLst>
        <a:ln w="9525" cap="flat" cmpd="sng" algn="ctr">
          <a:prstDash val="solid"/>
        </a:ln>
        <a:ln w="19050" cap="flat" cmpd="sng" algn="ctr">
          <a:prstDash val="solid"/>
        </a:ln>
        <a:ln w="1905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shade val="60000"/>
              </a:schemeClr>
            </a:gs>
            <a:gs pos="30000">
              <a:schemeClr val="phClr">
                <a:shade val="80000"/>
              </a:schemeClr>
            </a:gs>
            <a:gs pos="100000">
              <a:schemeClr val="phClr">
                <a:tint val="97000"/>
              </a:schemeClr>
            </a:gs>
          </a:gsLst>
          <a:lin ang="16200000" scaled="1"/>
          <a:tileRect l="0" t="0" r="0" b="0"/>
        </a:gradFill>
        <a:blipFill rotWithShape="0">
          <a:blip r:embed="rId1"/>
          <a:srcRect l="0" t="0" r="0" b="0"/>
          <a:tile tx="0" ty="0" sx="35000" sy="40000" flip="x" algn="tl"/>
        </a:blipFill>
      </a:bgFillStyleLst>
    </a:fmtScheme>
  </a:themeElements>
</a:theme>
</file>

<file path=ppt/theme/theme9.xml><?xml version="1.0" encoding="utf-8"?>
<a:theme xmlns:a="http://schemas.openxmlformats.org/drawingml/2006/main" xmlns:r="http://schemas.openxmlformats.org/officeDocument/2006/relationships" name="Izvor">
  <a:themeElements>
    <a:clrScheme name="Izvor">
      <a:dk1>
        <a:srgbClr val="000000"/>
      </a:dk1>
      <a:lt1>
        <a:srgbClr val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Tehnika">
      <a:majorFont>
        <a:latin typeface="Franklin Gothic Book" pitchFamily="0" charset="1"/>
        <a:ea typeface=""/>
        <a:cs typeface=""/>
      </a:majorFont>
      <a:minorFont>
        <a:latin typeface="Arial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  <a:tileRect l="0" t="0" r="0" b="0"/>
        </a:gradFill>
        <a:gradFill>
          <a:gsLst>
            <a:gs pos="0">
              <a:schemeClr val="phClr">
                <a:tint val="73000"/>
              </a:schemeClr>
            </a:gs>
            <a:gs pos="25000">
              <a:schemeClr val="phClr">
                <a:tint val="96000"/>
                <a:shade val="80000"/>
              </a:schemeClr>
            </a:gs>
            <a:gs pos="38000">
              <a:schemeClr val="phClr">
                <a:tint val="96000"/>
                <a:shade val="59000"/>
              </a:schemeClr>
            </a:gs>
            <a:gs pos="55000">
              <a:schemeClr val="phClr">
                <a:shade val="57000"/>
              </a:schemeClr>
            </a:gs>
            <a:gs pos="80000">
              <a:schemeClr val="phClr">
                <a:shade val="56000"/>
              </a:schemeClr>
            </a:gs>
            <a:gs pos="88000">
              <a:schemeClr val="phClr">
                <a:shade val="63000"/>
              </a:schemeClr>
            </a:gs>
            <a:gs pos="100000">
              <a:schemeClr val="phClr">
                <a:tint val="99550"/>
              </a:schemeClr>
            </a:gs>
          </a:gsLst>
          <a:lin ang="5400000" scaled="1"/>
          <a:tileRect l="0" t="0" r="0" b="0"/>
        </a:gradFill>
      </a:fillStyleLst>
      <a:lnStyleLst>
        <a:ln w="9525" cap="flat" cmpd="sng" algn="ctr">
          <a:prstDash val="solid"/>
        </a:ln>
        <a:ln w="19050" cap="flat" cmpd="sng" algn="ctr">
          <a:prstDash val="solid"/>
        </a:ln>
        <a:ln w="1905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shade val="60000"/>
              </a:schemeClr>
            </a:gs>
            <a:gs pos="30000">
              <a:schemeClr val="phClr">
                <a:shade val="80000"/>
              </a:schemeClr>
            </a:gs>
            <a:gs pos="100000">
              <a:schemeClr val="phClr">
                <a:tint val="97000"/>
              </a:schemeClr>
            </a:gs>
          </a:gsLst>
          <a:lin ang="16200000" scaled="1"/>
          <a:tileRect l="0" t="0" r="0" b="0"/>
        </a:gradFill>
        <a:blipFill rotWithShape="0">
          <a:blip r:embed="rId1"/>
          <a:srcRect l="0" t="0" r="0" b="0"/>
          <a:tile tx="0" ty="0" sx="35000" sy="40000" flip="x" algn="tl"/>
        </a:blip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16432</TotalTime>
  <Application>LibreOffice/24.2.7.2$Linux_X86_64 LibreOffice_project/420$Build-2</Application>
  <AppVersion>15.0000</AppVersion>
  <Words>1463</Words>
  <Paragraphs>324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dc:description/>
  <dc:language>en-US</dc:language>
  <cp:lastModifiedBy>Jernej Vičič</cp:lastModifiedBy>
  <dcterms:modified xsi:type="dcterms:W3CDTF">2025-10-19T15:28:39Z</dcterms:modified>
  <cp:revision>676</cp:revision>
  <dc:subject/>
  <dc:title>Programiranje III Vzporedno programiranje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otes">
    <vt:i4>28</vt:i4>
  </property>
  <property fmtid="{D5CDD505-2E9C-101B-9397-08002B2CF9AE}" pid="3" name="PresentationFormat">
    <vt:lpwstr>On-screen Show (4:3)</vt:lpwstr>
  </property>
  <property fmtid="{D5CDD505-2E9C-101B-9397-08002B2CF9AE}" pid="4" name="Slides">
    <vt:i4>28</vt:i4>
  </property>
</Properties>
</file>