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_rels/theme1.xml.rels" ContentType="application/vnd.openxmlformats-package.relationships+xml"/>
  <Override PartName="/ppt/theme/_rels/theme10.xml.rels" ContentType="application/vnd.openxmlformats-package.relationships+xml"/>
  <Override PartName="/ppt/theme/_rels/theme11.xml.rels" ContentType="application/vnd.openxmlformats-package.relationships+xml"/>
  <Override PartName="/ppt/theme/_rels/theme2.xml.rels" ContentType="application/vnd.openxmlformats-package.relationships+xml"/>
  <Override PartName="/ppt/theme/_rels/theme12.xml.rels" ContentType="application/vnd.openxmlformats-package.relationships+xml"/>
  <Override PartName="/ppt/theme/_rels/theme3.xml.rels" ContentType="application/vnd.openxmlformats-package.relationships+xml"/>
  <Override PartName="/ppt/theme/_rels/theme13.xml.rels" ContentType="application/vnd.openxmlformats-package.relationships+xml"/>
  <Override PartName="/ppt/theme/_rels/theme4.xml.rels" ContentType="application/vnd.openxmlformats-package.relationships+xml"/>
  <Override PartName="/ppt/theme/_rels/theme5.xml.rels" ContentType="application/vnd.openxmlformats-package.relationships+xml"/>
  <Override PartName="/ppt/theme/_rels/theme6.xml.rels" ContentType="application/vnd.openxmlformats-package.relationships+xml"/>
  <Override PartName="/ppt/theme/_rels/theme7.xml.rels" ContentType="application/vnd.openxmlformats-package.relationships+xml"/>
  <Override PartName="/ppt/theme/_rels/theme8.xml.rels" ContentType="application/vnd.openxmlformats-package.relationships+xml"/>
  <Override PartName="/ppt/theme/_rels/theme9.xml.rels" ContentType="application/vnd.openxmlformats-package.relationships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_rels/presentation.xml.rels" ContentType="application/vnd.openxmlformats-package.relationships+xml"/>
  <Override PartName="/ppt/media/image29.tif" ContentType="image/tiff"/>
  <Override PartName="/ppt/media/image28.tif" ContentType="image/tiff"/>
  <Override PartName="/ppt/media/image27.tif" ContentType="image/tiff"/>
  <Override PartName="/ppt/media/image26.tif" ContentType="image/tiff"/>
  <Override PartName="/ppt/media/image25.tif" ContentType="image/tiff"/>
  <Override PartName="/ppt/media/image24.tif" ContentType="image/tiff"/>
  <Override PartName="/ppt/media/image5.png" ContentType="image/png"/>
  <Override PartName="/ppt/media/image2.gif" ContentType="image/gif"/>
  <Override PartName="/ppt/media/image18.png" ContentType="image/png"/>
  <Override PartName="/ppt/media/image9.png" ContentType="image/png"/>
  <Override PartName="/ppt/media/image12.tif" ContentType="image/tiff"/>
  <Override PartName="/ppt/media/image10.tif" ContentType="image/tiff"/>
  <Override PartName="/ppt/media/image8.gif" ContentType="image/gif"/>
  <Override PartName="/ppt/media/image34.tif" ContentType="image/tiff"/>
  <Override PartName="/ppt/media/image13.tif" ContentType="image/tiff"/>
  <Override PartName="/ppt/media/image31.tif" ContentType="image/tiff"/>
  <Override PartName="/ppt/media/image32.tif" ContentType="image/tiff"/>
  <Override PartName="/ppt/media/image33.tif" ContentType="image/tiff"/>
  <Override PartName="/ppt/media/image11.tif" ContentType="image/tiff"/>
  <Override PartName="/ppt/media/image35.tif" ContentType="image/tiff"/>
  <Override PartName="/ppt/media/image30.tif" ContentType="image/tiff"/>
  <Override PartName="/ppt/media/image4.gif" ContentType="image/gif"/>
  <Override PartName="/ppt/media/image7.png" ContentType="image/png"/>
  <Override PartName="/ppt/media/image3.gif" ContentType="image/gif"/>
  <Override PartName="/ppt/media/image6.png" ContentType="image/png"/>
  <Override PartName="/ppt/media/image1.jpeg" ContentType="image/jpeg"/>
  <Override PartName="/ppt/media/image20.tif" ContentType="image/tiff"/>
  <Override PartName="/ppt/media/image14.tif" ContentType="image/tiff"/>
  <Override PartName="/ppt/media/image15.tif" ContentType="image/tiff"/>
  <Override PartName="/ppt/media/image16.tif" ContentType="image/tiff"/>
  <Override PartName="/ppt/media/image17.png" ContentType="image/png"/>
  <Override PartName="/ppt/media/image19.tif" ContentType="image/tiff"/>
  <Override PartName="/ppt/media/image21.tif" ContentType="image/tiff"/>
  <Override PartName="/ppt/media/image22.tif" ContentType="image/tiff"/>
  <Override PartName="/ppt/media/image23.tif" ContentType="image/tiff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_rels/slide89.xml.rels" ContentType="application/vnd.openxmlformats-package.relationships+xml"/>
  <Override PartName="/ppt/slides/_rels/slide88.xml.rels" ContentType="application/vnd.openxmlformats-package.relationships+xml"/>
  <Override PartName="/ppt/slides/_rels/slide87.xml.rels" ContentType="application/vnd.openxmlformats-package.relationships+xml"/>
  <Override PartName="/ppt/slides/_rels/slide19.xml.rels" ContentType="application/vnd.openxmlformats-package.relationships+xml"/>
  <Override PartName="/ppt/slides/_rels/slide54.xml.rels" ContentType="application/vnd.openxmlformats-package.relationships+xml"/>
  <Override PartName="/ppt/slides/_rels/slide32.xml.rels" ContentType="application/vnd.openxmlformats-package.relationships+xml"/>
  <Override PartName="/ppt/slides/_rels/slide40.xml.rels" ContentType="application/vnd.openxmlformats-package.relationships+xml"/>
  <Override PartName="/ppt/slides/_rels/slide38.xml.rels" ContentType="application/vnd.openxmlformats-package.relationships+xml"/>
  <Override PartName="/ppt/slides/_rels/slide116.xml.rels" ContentType="application/vnd.openxmlformats-package.relationships+xml"/>
  <Override PartName="/ppt/slides/_rels/slide31.xml.rels" ContentType="application/vnd.openxmlformats-package.relationships+xml"/>
  <Override PartName="/ppt/slides/_rels/slide52.xml.rels" ContentType="application/vnd.openxmlformats-package.relationships+xml"/>
  <Override PartName="/ppt/slides/_rels/slide128.xml.rels" ContentType="application/vnd.openxmlformats-package.relationships+xml"/>
  <Override PartName="/ppt/slides/_rels/slide37.xml.rels" ContentType="application/vnd.openxmlformats-package.relationships+xml"/>
  <Override PartName="/ppt/slides/_rels/slide115.xml.rels" ContentType="application/vnd.openxmlformats-package.relationships+xml"/>
  <Override PartName="/ppt/slides/_rels/slide51.xml.rels" ContentType="application/vnd.openxmlformats-package.relationships+xml"/>
  <Override PartName="/ppt/slides/_rels/slide108.xml.rels" ContentType="application/vnd.openxmlformats-package.relationships+xml"/>
  <Override PartName="/ppt/slides/_rels/slide2.xml.rels" ContentType="application/vnd.openxmlformats-package.relationships+xml"/>
  <Override PartName="/ppt/slides/_rels/slide125.xml.rels" ContentType="application/vnd.openxmlformats-package.relationships+xml"/>
  <Override PartName="/ppt/slides/_rels/slide47.xml.rels" ContentType="application/vnd.openxmlformats-package.relationships+xml"/>
  <Override PartName="/ppt/slides/_rels/slide56.xml.rels" ContentType="application/vnd.openxmlformats-package.relationships+xml"/>
  <Override PartName="/ppt/slides/_rels/slide101.xml.rels" ContentType="application/vnd.openxmlformats-package.relationships+xml"/>
  <Override PartName="/ppt/slides/_rels/slide10.xml.rels" ContentType="application/vnd.openxmlformats-package.relationships+xml"/>
  <Override PartName="/ppt/slides/_rels/slide46.xml.rels" ContentType="application/vnd.openxmlformats-package.relationships+xml"/>
  <Override PartName="/ppt/slides/_rels/slide109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84.xml.rels" ContentType="application/vnd.openxmlformats-package.relationships+xml"/>
  <Override PartName="/ppt/slides/_rels/slide16.xml.rels" ContentType="application/vnd.openxmlformats-package.relationships+xml"/>
  <Override PartName="/ppt/slides/_rels/slide48.xml.rels" ContentType="application/vnd.openxmlformats-package.relationships+xml"/>
  <Override PartName="/ppt/slides/_rels/slide126.xml.rels" ContentType="application/vnd.openxmlformats-package.relationships+xml"/>
  <Override PartName="/ppt/slides/_rels/slide11.xml.rels" ContentType="application/vnd.openxmlformats-package.relationships+xml"/>
  <Override PartName="/ppt/slides/_rels/slide53.xml.rels" ContentType="application/vnd.openxmlformats-package.relationships+xml"/>
  <Override PartName="/ppt/slides/_rels/slide102.xml.rels" ContentType="application/vnd.openxmlformats-package.relationships+xml"/>
  <Override PartName="/ppt/slides/_rels/slide57.xml.rels" ContentType="application/vnd.openxmlformats-package.relationships+xml"/>
  <Override PartName="/ppt/slides/_rels/slide20.xml.rels" ContentType="application/vnd.openxmlformats-package.relationships+xml"/>
  <Override PartName="/ppt/slides/_rels/slide95.xml.rels" ContentType="application/vnd.openxmlformats-package.relationships+xml"/>
  <Override PartName="/ppt/slides/_rels/slide27.xml.rels" ContentType="application/vnd.openxmlformats-package.relationships+xml"/>
  <Override PartName="/ppt/slides/_rels/slide105.xml.rels" ContentType="application/vnd.openxmlformats-package.relationships+xml"/>
  <Override PartName="/ppt/slides/_rels/slide24.xml.rels" ContentType="application/vnd.openxmlformats-package.relationships+xml"/>
  <Override PartName="/ppt/slides/_rels/slide92.xml.rels" ContentType="application/vnd.openxmlformats-package.relationships+xml"/>
  <Override PartName="/ppt/slides/_rels/slide118.xml.rels" ContentType="application/vnd.openxmlformats-package.relationships+xml"/>
  <Override PartName="/ppt/slides/_rels/slide119.xml.rels" ContentType="application/vnd.openxmlformats-package.relationships+xml"/>
  <Override PartName="/ppt/slides/_rels/slide99.xml.rels" ContentType="application/vnd.openxmlformats-package.relationships+xml"/>
  <Override PartName="/ppt/slides/_rels/slide6.xml.rels" ContentType="application/vnd.openxmlformats-package.relationships+xml"/>
  <Override PartName="/ppt/slides/_rels/slide98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127.xml.rels" ContentType="application/vnd.openxmlformats-package.relationships+xml"/>
  <Override PartName="/ppt/slides/_rels/slide49.xml.rels" ContentType="application/vnd.openxmlformats-package.relationships+xml"/>
  <Override PartName="/ppt/slides/_rels/slide30.xml.rels" ContentType="application/vnd.openxmlformats-package.relationships+xml"/>
  <Override PartName="/ppt/slides/_rels/slide23.xml.rels" ContentType="application/vnd.openxmlformats-package.relationships+xml"/>
  <Override PartName="/ppt/slides/_rels/slide91.xml.rels" ContentType="application/vnd.openxmlformats-package.relationships+xml"/>
  <Override PartName="/ppt/slides/_rels/slide81.xml.rels" ContentType="application/vnd.openxmlformats-package.relationships+xml"/>
  <Override PartName="/ppt/slides/_rels/slide1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03.xml.rels" ContentType="application/vnd.openxmlformats-package.relationships+xml"/>
  <Override PartName="/ppt/slides/_rels/slide58.xml.rels" ContentType="application/vnd.openxmlformats-package.relationships+xml"/>
  <Override PartName="/ppt/slides/_rels/slide90.xml.rels" ContentType="application/vnd.openxmlformats-package.relationships+xml"/>
  <Override PartName="/ppt/slides/_rels/slide22.xml.rels" ContentType="application/vnd.openxmlformats-package.relationships+xml"/>
  <Override PartName="/ppt/slides/_rels/slide104.xml.rels" ContentType="application/vnd.openxmlformats-package.relationships+xml"/>
  <Override PartName="/ppt/slides/_rels/slide59.xml.rels" ContentType="application/vnd.openxmlformats-package.relationships+xml"/>
  <Override PartName="/ppt/slides/_rels/slide129.xml.rels" ContentType="application/vnd.openxmlformats-package.relationships+xml"/>
  <Override PartName="/ppt/slides/_rels/slide1.xml.rels" ContentType="application/vnd.openxmlformats-package.relationships+xml"/>
  <Override PartName="/ppt/slides/_rels/slide97.xml.rels" ContentType="application/vnd.openxmlformats-package.relationships+xml"/>
  <Override PartName="/ppt/slides/_rels/slide29.xml.rels" ContentType="application/vnd.openxmlformats-package.relationships+xml"/>
  <Override PartName="/ppt/slides/_rels/slide26.xml.rels" ContentType="application/vnd.openxmlformats-package.relationships+xml"/>
  <Override PartName="/ppt/slides/_rels/slide94.xml.rels" ContentType="application/vnd.openxmlformats-package.relationships+xml"/>
  <Override PartName="/ppt/slides/_rels/slide107.xml.rels" ContentType="application/vnd.openxmlformats-package.relationships+xml"/>
  <Override PartName="/ppt/slides/_rels/slide100.xml.rels" ContentType="application/vnd.openxmlformats-package.relationships+xml"/>
  <Override PartName="/ppt/slides/_rels/slide55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39.xml.rels" ContentType="application/vnd.openxmlformats-package.relationships+xml"/>
  <Override PartName="/ppt/slides/_rels/slide117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7.xml.rels" ContentType="application/vnd.openxmlformats-package.relationships+xml"/>
  <Override PartName="/ppt/slides/_rels/slide83.xml.rels" ContentType="application/vnd.openxmlformats-package.relationships+xml"/>
  <Override PartName="/ppt/slides/_rels/slide15.xml.rels" ContentType="application/vnd.openxmlformats-package.relationships+xml"/>
  <Override PartName="/ppt/slides/_rels/slide80.xml.rels" ContentType="application/vnd.openxmlformats-package.relationships+xml"/>
  <Override PartName="/ppt/slides/_rels/slide12.xml.rels" ContentType="application/vnd.openxmlformats-package.relationships+xml"/>
  <Override PartName="/ppt/slides/_rels/slide82.xml.rels" ContentType="application/vnd.openxmlformats-package.relationships+xml"/>
  <Override PartName="/ppt/slides/_rels/slide14.xml.rels" ContentType="application/vnd.openxmlformats-package.relationships+xml"/>
  <Override PartName="/ppt/slides/_rels/slide96.xml.rels" ContentType="application/vnd.openxmlformats-package.relationships+xml"/>
  <Override PartName="/ppt/slides/_rels/slide28.xml.rels" ContentType="application/vnd.openxmlformats-package.relationships+xml"/>
  <Override PartName="/ppt/slides/_rels/slide25.xml.rels" ContentType="application/vnd.openxmlformats-package.relationships+xml"/>
  <Override PartName="/ppt/slides/_rels/slide93.xml.rels" ContentType="application/vnd.openxmlformats-package.relationships+xml"/>
  <Override PartName="/ppt/slides/_rels/slide106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110.xml.rels" ContentType="application/vnd.openxmlformats-package.relationships+xml"/>
  <Override PartName="/ppt/slides/_rels/slide65.xml.rels" ContentType="application/vnd.openxmlformats-package.relationships+xml"/>
  <Override PartName="/ppt/slides/_rels/slide111.xml.rels" ContentType="application/vnd.openxmlformats-package.relationships+xml"/>
  <Override PartName="/ppt/slides/_rels/slide66.xml.rels" ContentType="application/vnd.openxmlformats-package.relationships+xml"/>
  <Override PartName="/ppt/slides/_rels/slide112.xml.rels" ContentType="application/vnd.openxmlformats-package.relationships+xml"/>
  <Override PartName="/ppt/slides/_rels/slide67.xml.rels" ContentType="application/vnd.openxmlformats-package.relationships+xml"/>
  <Override PartName="/ppt/slides/_rels/slide113.xml.rels" ContentType="application/vnd.openxmlformats-package.relationships+xml"/>
  <Override PartName="/ppt/slides/_rels/slide68.xml.rels" ContentType="application/vnd.openxmlformats-package.relationships+xml"/>
  <Override PartName="/ppt/slides/_rels/slide114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120.xml.rels" ContentType="application/vnd.openxmlformats-package.relationships+xml"/>
  <Override PartName="/ppt/slides/_rels/slide75.xml.rels" ContentType="application/vnd.openxmlformats-package.relationships+xml"/>
  <Override PartName="/ppt/slides/_rels/slide121.xml.rels" ContentType="application/vnd.openxmlformats-package.relationships+xml"/>
  <Override PartName="/ppt/slides/_rels/slide76.xml.rels" ContentType="application/vnd.openxmlformats-package.relationships+xml"/>
  <Override PartName="/ppt/slides/_rels/slide122.xml.rels" ContentType="application/vnd.openxmlformats-package.relationships+xml"/>
  <Override PartName="/ppt/slides/_rels/slide77.xml.rels" ContentType="application/vnd.openxmlformats-package.relationships+xml"/>
  <Override PartName="/ppt/slides/_rels/slide123.xml.rels" ContentType="application/vnd.openxmlformats-package.relationships+xml"/>
  <Override PartName="/ppt/slides/_rels/slide78.xml.rels" ContentType="application/vnd.openxmlformats-package.relationships+xml"/>
  <Override PartName="/ppt/slides/_rels/slide124.xml.rels" ContentType="application/vnd.openxmlformats-package.relationships+xml"/>
  <Override PartName="/ppt/slides/_rels/slide79.xml.rels" ContentType="application/vnd.openxmlformats-package.relationships+xml"/>
  <Override PartName="/ppt/slides/_rels/slide130.xml.rels" ContentType="application/vnd.openxmlformats-package.relationships+xml"/>
  <Override PartName="/ppt/slides/_rels/slide17.xml.rels" ContentType="application/vnd.openxmlformats-package.relationships+xml"/>
  <Override PartName="/ppt/slides/_rels/slide85.xml.rels" ContentType="application/vnd.openxmlformats-package.relationships+xml"/>
  <Override PartName="/ppt/slides/_rels/slide131.xml.rels" ContentType="application/vnd.openxmlformats-package.relationships+xml"/>
  <Override PartName="/ppt/slides/_rels/slide18.xml.rels" ContentType="application/vnd.openxmlformats-package.relationships+xml"/>
  <Override PartName="/ppt/slides/_rels/slide86.xml.rels" ContentType="application/vnd.openxmlformats-package.relationships+xml"/>
  <Override PartName="/ppt/slides/slide127.xml" ContentType="application/vnd.openxmlformats-officedocument.presentationml.slide+xml"/>
  <Override PartName="/ppt/slides/slide126.xml" ContentType="application/vnd.openxmlformats-officedocument.presentationml.slide+xml"/>
  <Override PartName="/ppt/slides/slide119.xml" ContentType="application/vnd.openxmlformats-officedocument.presentationml.slide+xml"/>
  <Override PartName="/ppt/slides/slide118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130.xml" ContentType="application/vnd.openxmlformats-officedocument.presentationml.slide+xml"/>
  <Override PartName="/ppt/slides/slide84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98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03.xml" ContentType="application/vnd.openxmlformats-officedocument.presentationml.slide+xml"/>
  <Override PartName="/ppt/slides/slide99.xml" ContentType="application/vnd.openxmlformats-officedocument.presentationml.slide+xml"/>
  <Override PartName="/ppt/slides/slide4.xml" ContentType="application/vnd.openxmlformats-officedocument.presentationml.slide+xml"/>
  <Override PartName="/ppt/slides/slide4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04.xml" ContentType="application/vnd.openxmlformats-officedocument.presentationml.slide+xml"/>
  <Override PartName="/ppt/slides/slide81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90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105.xml" ContentType="application/vnd.openxmlformats-officedocument.presentationml.slide+xml"/>
  <Override PartName="/ppt/slides/slide30.xml" ContentType="application/vnd.openxmlformats-officedocument.presentationml.slide+xml"/>
  <Override PartName="/ppt/slides/slide51.xml" ContentType="application/vnd.openxmlformats-officedocument.presentationml.slide+xml"/>
  <Override PartName="/ppt/slides/slide129.xml" ContentType="application/vnd.openxmlformats-officedocument.presentationml.slide+xml"/>
  <Override PartName="/ppt/slides/slide131.xml" ContentType="application/vnd.openxmlformats-officedocument.presentationml.slide+xml"/>
  <Override PartName="/ppt/slides/slide100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101.xml" ContentType="application/vnd.openxmlformats-officedocument.presentationml.slide+xml"/>
  <Override PartName="/ppt/slides/slide56.xml" ContentType="application/vnd.openxmlformats-officedocument.presentationml.slide+xml"/>
  <Override PartName="/ppt/slides/slide102.xml" ContentType="application/vnd.openxmlformats-officedocument.presentationml.slide+xml"/>
  <Override PartName="/ppt/slides/slide52.xml" ContentType="application/vnd.openxmlformats-officedocument.presentationml.slide+xml"/>
  <Override PartName="/ppt/slides/slide128.xml" ContentType="application/vnd.openxmlformats-officedocument.presentationml.slide+xml"/>
  <Override PartName="/ppt/slides/slide50.xml" ContentType="application/vnd.openxmlformats-officedocument.presentationml.slide+xml"/>
  <Override PartName="/ppt/slides/slide53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7.xml" ContentType="application/vnd.openxmlformats-officedocument.presentationml.slide+xml"/>
  <Override PartName="/ppt/slides/slide83.xml" ContentType="application/vnd.openxmlformats-officedocument.presentationml.slide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85.xml" ContentType="application/vnd.openxmlformats-officedocument.presentationml.slide+xml"/>
  <Override PartName="/ppt/slides/slide17.xml" ContentType="application/vnd.openxmlformats-officedocument.presentationml.slide+xml"/>
  <Override PartName="/ppt/slides/slide82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91.xml" ContentType="application/vnd.openxmlformats-officedocument.presentationml.slide+xml"/>
  <Override PartName="/ppt/slides/slide24.xml" ContentType="application/vnd.openxmlformats-officedocument.presentationml.slide+xml"/>
  <Override PartName="/ppt/slides/slide92.xml" ContentType="application/vnd.openxmlformats-officedocument.presentationml.slide+xml"/>
  <Override PartName="/ppt/slides/slide96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93.xml" ContentType="application/vnd.openxmlformats-officedocument.presentationml.slide+xml"/>
  <Override PartName="/ppt/slides/slide97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94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110.xml" ContentType="application/vnd.openxmlformats-officedocument.presentationml.slide+xml"/>
  <Override PartName="/ppt/slides/slide65.xml" ContentType="application/vnd.openxmlformats-officedocument.presentationml.slide+xml"/>
  <Override PartName="/ppt/slides/slide111.xml" ContentType="application/vnd.openxmlformats-officedocument.presentationml.slide+xml"/>
  <Override PartName="/ppt/slides/slide66.xml" ContentType="application/vnd.openxmlformats-officedocument.presentationml.slide+xml"/>
  <Override PartName="/ppt/slides/slide112.xml" ContentType="application/vnd.openxmlformats-officedocument.presentationml.slide+xml"/>
  <Override PartName="/ppt/slides/slide67.xml" ContentType="application/vnd.openxmlformats-officedocument.presentationml.slide+xml"/>
  <Override PartName="/ppt/slides/slide113.xml" ContentType="application/vnd.openxmlformats-officedocument.presentationml.slide+xml"/>
  <Override PartName="/ppt/slides/slide68.xml" ContentType="application/vnd.openxmlformats-officedocument.presentationml.slide+xml"/>
  <Override PartName="/ppt/slides/slide114.xml" ContentType="application/vnd.openxmlformats-officedocument.presentationml.slide+xml"/>
  <Override PartName="/ppt/slides/slide69.xml" ContentType="application/vnd.openxmlformats-officedocument.presentationml.slide+xml"/>
  <Override PartName="/ppt/slides/slide115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120.xml" ContentType="application/vnd.openxmlformats-officedocument.presentationml.slide+xml"/>
  <Override PartName="/ppt/slides/slide75.xml" ContentType="application/vnd.openxmlformats-officedocument.presentationml.slide+xml"/>
  <Override PartName="/ppt/slides/slide121.xml" ContentType="application/vnd.openxmlformats-officedocument.presentationml.slide+xml"/>
  <Override PartName="/ppt/slides/slide76.xml" ContentType="application/vnd.openxmlformats-officedocument.presentationml.slide+xml"/>
  <Override PartName="/ppt/slides/slide122.xml" ContentType="application/vnd.openxmlformats-officedocument.presentationml.slide+xml"/>
  <Override PartName="/ppt/slides/slide77.xml" ContentType="application/vnd.openxmlformats-officedocument.presentationml.slide+xml"/>
  <Override PartName="/ppt/slides/slide123.xml" ContentType="application/vnd.openxmlformats-officedocument.presentationml.slide+xml"/>
  <Override PartName="/ppt/slides/slide78.xml" ContentType="application/vnd.openxmlformats-officedocument.presentationml.slide+xml"/>
  <Override PartName="/ppt/slides/slide124.xml" ContentType="application/vnd.openxmlformats-officedocument.presentationml.slide+xml"/>
  <Override PartName="/ppt/slides/slide79.xml" ContentType="application/vnd.openxmlformats-officedocument.presentationml.slide+xml"/>
  <Override PartName="/ppt/slides/slide125.xml" ContentType="application/vnd.openxmlformats-officedocument.presentationml.slide+xml"/>
  <Override PartName="/ppt/slides/slide18.xml" ContentType="application/vnd.openxmlformats-officedocument.presentationml.slide+xml"/>
  <Override PartName="/ppt/slides/slide86.xml" ContentType="application/vnd.openxmlformats-officedocument.presentationml.slide+xml"/>
  <Override PartName="/ppt/slides/slide19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27.xml" ContentType="application/vnd.openxmlformats-officedocument.presentationml.slide+xml"/>
  <Override PartName="/ppt/slides/slide9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Slides/notesSlide124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_rels/notesSlide62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100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121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10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83.xml.rels" ContentType="application/vnd.openxmlformats-package.relationships+xml"/>
  <Override PartName="/ppt/notesSlides/_rels/notesSlide118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122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20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99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98.xml.rels" ContentType="application/vnd.openxmlformats-package.relationships+xml"/>
  <Override PartName="/ppt/notesSlides/_rels/notesSlide77.xml.rels" ContentType="application/vnd.openxmlformats-package.relationships+xml"/>
  <Override PartName="/ppt/notesSlides/_rels/notesSlide78.xml.rels" ContentType="application/vnd.openxmlformats-package.relationships+xml"/>
  <Override PartName="/ppt/notesSlides/_rels/notesSlide79.xml.rels" ContentType="application/vnd.openxmlformats-package.relationships+xml"/>
  <Override PartName="/ppt/notesSlides/_rels/notesSlide82.xml.rels" ContentType="application/vnd.openxmlformats-package.relationships+xml"/>
  <Override PartName="/ppt/notesSlides/_rels/notesSlide11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12.xml.rels" ContentType="application/vnd.openxmlformats-package.relationships+xml"/>
  <Override PartName="/ppt/notesSlides/_rels/notesSlide97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1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76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24.xml.rels" ContentType="application/vnd.openxmlformats-package.relationships+xml"/>
  <Override PartName="/ppt/notesSlides/_rels/notesSlide10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84.xml.rels" ContentType="application/vnd.openxmlformats-package.relationships+xml"/>
  <Override PartName="/ppt/notesSlides/_rels/notesSlide119.xml.rels" ContentType="application/vnd.openxmlformats-package.relationships+xml"/>
  <Override PartName="/ppt/notesSlides/_rels/notesSlide75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23.xml.rels" ContentType="application/vnd.openxmlformats-package.relationships+xml"/>
  <Override PartName="/ppt/notesSlides/_rels/notesSlide80.xml.rels" ContentType="application/vnd.openxmlformats-package.relationships+xml"/>
  <Override PartName="/ppt/notesSlides/_rels/notesSlide115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16.xml.rels" ContentType="application/vnd.openxmlformats-package.relationships+xml"/>
  <Override PartName="/ppt/notesSlides/_rels/notesSlide81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90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25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91.xml.rels" ContentType="application/vnd.openxmlformats-package.relationships+xml"/>
  <Override PartName="/ppt/notesSlides/_rels/notesSlide126.xml.rels" ContentType="application/vnd.openxmlformats-package.relationships+xml"/>
  <Override PartName="/ppt/notesSlides/_rels/notesSlide66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92.xml.rels" ContentType="application/vnd.openxmlformats-package.relationships+xml"/>
  <Override PartName="/ppt/notesSlides/_rels/notesSlide127.xml.rels" ContentType="application/vnd.openxmlformats-package.relationships+xml"/>
  <Override PartName="/ppt/notesSlides/_rels/notesSlide67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93.xml.rels" ContentType="application/vnd.openxmlformats-package.relationships+xml"/>
  <Override PartName="/ppt/notesSlides/_rels/notesSlide128.xml.rels" ContentType="application/vnd.openxmlformats-package.relationships+xml"/>
  <Override PartName="/ppt/notesSlides/_rels/notesSlide68.xml.rels" ContentType="application/vnd.openxmlformats-package.relationships+xml"/>
  <Override PartName="/ppt/notesSlides/_rels/notesSlide94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29.xml.rels" ContentType="application/vnd.openxmlformats-package.relationships+xml"/>
  <Override PartName="/ppt/notesSlides/_rels/notesSlide69.xml.rels" ContentType="application/vnd.openxmlformats-package.relationships+xml"/>
  <Override PartName="/ppt/notesSlides/_rels/notesSlide130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131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5.xml.rels" ContentType="application/vnd.openxmlformats-package.relationships+xml"/>
  <Override PartName="/ppt/notesSlides/_rels/notesSlide10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86.xml.rels" ContentType="application/vnd.openxmlformats-package.relationships+xml"/>
  <Override PartName="/ppt/notesSlides/_rels/notesSlide104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87.xml.rels" ContentType="application/vnd.openxmlformats-package.relationships+xml"/>
  <Override PartName="/ppt/notesSlides/_rels/notesSlide105.xml.rels" ContentType="application/vnd.openxmlformats-package.relationships+xml"/>
  <Override PartName="/ppt/notesSlides/_rels/notesSlide70.xml.rels" ContentType="application/vnd.openxmlformats-package.relationships+xml"/>
  <Override PartName="/ppt/notesSlides/_rels/notesSlide88.xml.rels" ContentType="application/vnd.openxmlformats-package.relationships+xml"/>
  <Override PartName="/ppt/notesSlides/_rels/notesSlide106.xml.rels" ContentType="application/vnd.openxmlformats-package.relationships+xml"/>
  <Override PartName="/ppt/notesSlides/_rels/notesSlide71.xml.rels" ContentType="application/vnd.openxmlformats-package.relationships+xml"/>
  <Override PartName="/ppt/notesSlides/_rels/notesSlide89.xml.rels" ContentType="application/vnd.openxmlformats-package.relationships+xml"/>
  <Override PartName="/ppt/notesSlides/_rels/notesSlide107.xml.rels" ContentType="application/vnd.openxmlformats-package.relationships+xml"/>
  <Override PartName="/ppt/notesSlides/_rels/notesSlide72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95.xml.rels" ContentType="application/vnd.openxmlformats-package.relationships+xml"/>
  <Override PartName="/ppt/notesSlides/_rels/notesSlide113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96.xml.rels" ContentType="application/vnd.openxmlformats-package.relationships+xml"/>
  <Override PartName="/ppt/notesSlides/_rels/notesSlide11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73.xml.rels" ContentType="application/vnd.openxmlformats-package.relationships+xml"/>
  <Override PartName="/ppt/notesSlides/_rels/notesSlide108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74.xml.rels" ContentType="application/vnd.openxmlformats-package.relationships+xml"/>
  <Override PartName="/ppt/notesSlides/_rels/notesSlide109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53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12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20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37" r:id="rId97"/>
    <p:sldId id="338" r:id="rId98"/>
    <p:sldId id="339" r:id="rId99"/>
    <p:sldId id="340" r:id="rId100"/>
    <p:sldId id="341" r:id="rId101"/>
    <p:sldId id="342" r:id="rId102"/>
    <p:sldId id="343" r:id="rId103"/>
    <p:sldId id="344" r:id="rId104"/>
    <p:sldId id="345" r:id="rId105"/>
    <p:sldId id="346" r:id="rId106"/>
    <p:sldId id="347" r:id="rId107"/>
    <p:sldId id="348" r:id="rId108"/>
    <p:sldId id="349" r:id="rId109"/>
    <p:sldId id="350" r:id="rId110"/>
    <p:sldId id="351" r:id="rId111"/>
    <p:sldId id="352" r:id="rId112"/>
    <p:sldId id="353" r:id="rId113"/>
    <p:sldId id="354" r:id="rId114"/>
    <p:sldId id="355" r:id="rId115"/>
    <p:sldId id="356" r:id="rId116"/>
    <p:sldId id="357" r:id="rId117"/>
    <p:sldId id="358" r:id="rId118"/>
    <p:sldId id="359" r:id="rId119"/>
    <p:sldId id="360" r:id="rId120"/>
    <p:sldId id="361" r:id="rId121"/>
    <p:sldId id="362" r:id="rId122"/>
    <p:sldId id="363" r:id="rId123"/>
    <p:sldId id="364" r:id="rId124"/>
    <p:sldId id="365" r:id="rId125"/>
    <p:sldId id="366" r:id="rId126"/>
    <p:sldId id="367" r:id="rId127"/>
    <p:sldId id="368" r:id="rId128"/>
    <p:sldId id="369" r:id="rId129"/>
    <p:sldId id="370" r:id="rId130"/>
    <p:sldId id="371" r:id="rId131"/>
    <p:sldId id="372" r:id="rId132"/>
    <p:sldId id="373" r:id="rId133"/>
    <p:sldId id="374" r:id="rId134"/>
    <p:sldId id="375" r:id="rId135"/>
    <p:sldId id="376" r:id="rId136"/>
    <p:sldId id="377" r:id="rId137"/>
    <p:sldId id="378" r:id="rId138"/>
    <p:sldId id="379" r:id="rId139"/>
    <p:sldId id="380" r:id="rId140"/>
    <p:sldId id="381" r:id="rId141"/>
    <p:sldId id="382" r:id="rId142"/>
    <p:sldId id="383" r:id="rId143"/>
    <p:sldId id="384" r:id="rId144"/>
    <p:sldId id="385" r:id="rId145"/>
    <p:sldId id="386" r:id="rId146"/>
  </p:sldIdLst>
  <p:sldSz cx="9144000" cy="6858000"/>
  <p:notesSz cx="7099300" cy="102346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70" Type="http://schemas.openxmlformats.org/officeDocument/2006/relationships/slide" Target="slides/slide55.xml"/><Relationship Id="rId71" Type="http://schemas.openxmlformats.org/officeDocument/2006/relationships/slide" Target="slides/slide56.xml"/><Relationship Id="rId72" Type="http://schemas.openxmlformats.org/officeDocument/2006/relationships/slide" Target="slides/slide57.xml"/><Relationship Id="rId73" Type="http://schemas.openxmlformats.org/officeDocument/2006/relationships/slide" Target="slides/slide58.xml"/><Relationship Id="rId74" Type="http://schemas.openxmlformats.org/officeDocument/2006/relationships/slide" Target="slides/slide59.xml"/><Relationship Id="rId75" Type="http://schemas.openxmlformats.org/officeDocument/2006/relationships/slide" Target="slides/slide60.xml"/><Relationship Id="rId76" Type="http://schemas.openxmlformats.org/officeDocument/2006/relationships/slide" Target="slides/slide61.xml"/><Relationship Id="rId77" Type="http://schemas.openxmlformats.org/officeDocument/2006/relationships/slide" Target="slides/slide62.xml"/><Relationship Id="rId78" Type="http://schemas.openxmlformats.org/officeDocument/2006/relationships/slide" Target="slides/slide63.xml"/><Relationship Id="rId79" Type="http://schemas.openxmlformats.org/officeDocument/2006/relationships/slide" Target="slides/slide64.xml"/><Relationship Id="rId80" Type="http://schemas.openxmlformats.org/officeDocument/2006/relationships/slide" Target="slides/slide65.xml"/><Relationship Id="rId81" Type="http://schemas.openxmlformats.org/officeDocument/2006/relationships/slide" Target="slides/slide66.xml"/><Relationship Id="rId82" Type="http://schemas.openxmlformats.org/officeDocument/2006/relationships/slide" Target="slides/slide67.xml"/><Relationship Id="rId83" Type="http://schemas.openxmlformats.org/officeDocument/2006/relationships/slide" Target="slides/slide68.xml"/><Relationship Id="rId84" Type="http://schemas.openxmlformats.org/officeDocument/2006/relationships/slide" Target="slides/slide69.xml"/><Relationship Id="rId85" Type="http://schemas.openxmlformats.org/officeDocument/2006/relationships/slide" Target="slides/slide70.xml"/><Relationship Id="rId86" Type="http://schemas.openxmlformats.org/officeDocument/2006/relationships/slide" Target="slides/slide71.xml"/><Relationship Id="rId87" Type="http://schemas.openxmlformats.org/officeDocument/2006/relationships/slide" Target="slides/slide72.xml"/><Relationship Id="rId88" Type="http://schemas.openxmlformats.org/officeDocument/2006/relationships/slide" Target="slides/slide73.xml"/><Relationship Id="rId89" Type="http://schemas.openxmlformats.org/officeDocument/2006/relationships/slide" Target="slides/slide74.xml"/><Relationship Id="rId90" Type="http://schemas.openxmlformats.org/officeDocument/2006/relationships/slide" Target="slides/slide75.xml"/><Relationship Id="rId91" Type="http://schemas.openxmlformats.org/officeDocument/2006/relationships/slide" Target="slides/slide76.xml"/><Relationship Id="rId92" Type="http://schemas.openxmlformats.org/officeDocument/2006/relationships/slide" Target="slides/slide77.xml"/><Relationship Id="rId93" Type="http://schemas.openxmlformats.org/officeDocument/2006/relationships/slide" Target="slides/slide78.xml"/><Relationship Id="rId94" Type="http://schemas.openxmlformats.org/officeDocument/2006/relationships/slide" Target="slides/slide79.xml"/><Relationship Id="rId95" Type="http://schemas.openxmlformats.org/officeDocument/2006/relationships/slide" Target="slides/slide80.xml"/><Relationship Id="rId96" Type="http://schemas.openxmlformats.org/officeDocument/2006/relationships/slide" Target="slides/slide81.xml"/><Relationship Id="rId97" Type="http://schemas.openxmlformats.org/officeDocument/2006/relationships/slide" Target="slides/slide82.xml"/><Relationship Id="rId98" Type="http://schemas.openxmlformats.org/officeDocument/2006/relationships/slide" Target="slides/slide83.xml"/><Relationship Id="rId99" Type="http://schemas.openxmlformats.org/officeDocument/2006/relationships/slide" Target="slides/slide84.xml"/><Relationship Id="rId100" Type="http://schemas.openxmlformats.org/officeDocument/2006/relationships/slide" Target="slides/slide85.xml"/><Relationship Id="rId101" Type="http://schemas.openxmlformats.org/officeDocument/2006/relationships/slide" Target="slides/slide86.xml"/><Relationship Id="rId102" Type="http://schemas.openxmlformats.org/officeDocument/2006/relationships/slide" Target="slides/slide87.xml"/><Relationship Id="rId103" Type="http://schemas.openxmlformats.org/officeDocument/2006/relationships/slide" Target="slides/slide88.xml"/><Relationship Id="rId104" Type="http://schemas.openxmlformats.org/officeDocument/2006/relationships/slide" Target="slides/slide89.xml"/><Relationship Id="rId105" Type="http://schemas.openxmlformats.org/officeDocument/2006/relationships/slide" Target="slides/slide90.xml"/><Relationship Id="rId106" Type="http://schemas.openxmlformats.org/officeDocument/2006/relationships/slide" Target="slides/slide91.xml"/><Relationship Id="rId107" Type="http://schemas.openxmlformats.org/officeDocument/2006/relationships/slide" Target="slides/slide92.xml"/><Relationship Id="rId108" Type="http://schemas.openxmlformats.org/officeDocument/2006/relationships/slide" Target="slides/slide93.xml"/><Relationship Id="rId109" Type="http://schemas.openxmlformats.org/officeDocument/2006/relationships/slide" Target="slides/slide94.xml"/><Relationship Id="rId110" Type="http://schemas.openxmlformats.org/officeDocument/2006/relationships/slide" Target="slides/slide95.xml"/><Relationship Id="rId111" Type="http://schemas.openxmlformats.org/officeDocument/2006/relationships/slide" Target="slides/slide96.xml"/><Relationship Id="rId112" Type="http://schemas.openxmlformats.org/officeDocument/2006/relationships/slide" Target="slides/slide97.xml"/><Relationship Id="rId113" Type="http://schemas.openxmlformats.org/officeDocument/2006/relationships/slide" Target="slides/slide98.xml"/><Relationship Id="rId114" Type="http://schemas.openxmlformats.org/officeDocument/2006/relationships/slide" Target="slides/slide99.xml"/><Relationship Id="rId115" Type="http://schemas.openxmlformats.org/officeDocument/2006/relationships/slide" Target="slides/slide100.xml"/><Relationship Id="rId116" Type="http://schemas.openxmlformats.org/officeDocument/2006/relationships/slide" Target="slides/slide101.xml"/><Relationship Id="rId117" Type="http://schemas.openxmlformats.org/officeDocument/2006/relationships/slide" Target="slides/slide102.xml"/><Relationship Id="rId118" Type="http://schemas.openxmlformats.org/officeDocument/2006/relationships/slide" Target="slides/slide103.xml"/><Relationship Id="rId119" Type="http://schemas.openxmlformats.org/officeDocument/2006/relationships/slide" Target="slides/slide104.xml"/><Relationship Id="rId120" Type="http://schemas.openxmlformats.org/officeDocument/2006/relationships/slide" Target="slides/slide105.xml"/><Relationship Id="rId121" Type="http://schemas.openxmlformats.org/officeDocument/2006/relationships/slide" Target="slides/slide106.xml"/><Relationship Id="rId122" Type="http://schemas.openxmlformats.org/officeDocument/2006/relationships/slide" Target="slides/slide107.xml"/><Relationship Id="rId123" Type="http://schemas.openxmlformats.org/officeDocument/2006/relationships/slide" Target="slides/slide108.xml"/><Relationship Id="rId124" Type="http://schemas.openxmlformats.org/officeDocument/2006/relationships/slide" Target="slides/slide109.xml"/><Relationship Id="rId125" Type="http://schemas.openxmlformats.org/officeDocument/2006/relationships/slide" Target="slides/slide110.xml"/><Relationship Id="rId126" Type="http://schemas.openxmlformats.org/officeDocument/2006/relationships/slide" Target="slides/slide111.xml"/><Relationship Id="rId127" Type="http://schemas.openxmlformats.org/officeDocument/2006/relationships/slide" Target="slides/slide112.xml"/><Relationship Id="rId128" Type="http://schemas.openxmlformats.org/officeDocument/2006/relationships/slide" Target="slides/slide113.xml"/><Relationship Id="rId129" Type="http://schemas.openxmlformats.org/officeDocument/2006/relationships/slide" Target="slides/slide114.xml"/><Relationship Id="rId130" Type="http://schemas.openxmlformats.org/officeDocument/2006/relationships/slide" Target="slides/slide115.xml"/><Relationship Id="rId131" Type="http://schemas.openxmlformats.org/officeDocument/2006/relationships/slide" Target="slides/slide116.xml"/><Relationship Id="rId132" Type="http://schemas.openxmlformats.org/officeDocument/2006/relationships/slide" Target="slides/slide117.xml"/><Relationship Id="rId133" Type="http://schemas.openxmlformats.org/officeDocument/2006/relationships/slide" Target="slides/slide118.xml"/><Relationship Id="rId134" Type="http://schemas.openxmlformats.org/officeDocument/2006/relationships/slide" Target="slides/slide119.xml"/><Relationship Id="rId135" Type="http://schemas.openxmlformats.org/officeDocument/2006/relationships/slide" Target="slides/slide120.xml"/><Relationship Id="rId136" Type="http://schemas.openxmlformats.org/officeDocument/2006/relationships/slide" Target="slides/slide121.xml"/><Relationship Id="rId137" Type="http://schemas.openxmlformats.org/officeDocument/2006/relationships/slide" Target="slides/slide122.xml"/><Relationship Id="rId138" Type="http://schemas.openxmlformats.org/officeDocument/2006/relationships/slide" Target="slides/slide123.xml"/><Relationship Id="rId139" Type="http://schemas.openxmlformats.org/officeDocument/2006/relationships/slide" Target="slides/slide124.xml"/><Relationship Id="rId140" Type="http://schemas.openxmlformats.org/officeDocument/2006/relationships/slide" Target="slides/slide125.xml"/><Relationship Id="rId141" Type="http://schemas.openxmlformats.org/officeDocument/2006/relationships/slide" Target="slides/slide126.xml"/><Relationship Id="rId142" Type="http://schemas.openxmlformats.org/officeDocument/2006/relationships/slide" Target="slides/slide127.xml"/><Relationship Id="rId143" Type="http://schemas.openxmlformats.org/officeDocument/2006/relationships/slide" Target="slides/slide128.xml"/><Relationship Id="rId144" Type="http://schemas.openxmlformats.org/officeDocument/2006/relationships/slide" Target="slides/slide129.xml"/><Relationship Id="rId145" Type="http://schemas.openxmlformats.org/officeDocument/2006/relationships/slide" Target="slides/slide130.xml"/><Relationship Id="rId146" Type="http://schemas.openxmlformats.org/officeDocument/2006/relationships/slide" Target="slides/slide131.xml"/><Relationship Id="rId14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dt" idx="3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ftr" idx="3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sldNum" idx="3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B09A3AF-59CD-4F1A-8EAB-BC6A242D3988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00.xml.rels><?xml version="1.0" encoding="UTF-8"?>
<Relationships xmlns="http://schemas.openxmlformats.org/package/2006/relationships"><Relationship Id="rId1" Type="http://schemas.openxmlformats.org/officeDocument/2006/relationships/slide" Target="../slides/slide100.xml"/><Relationship Id="rId2" Type="http://schemas.openxmlformats.org/officeDocument/2006/relationships/notesMaster" Target="../notesMasters/notesMaster1.xml"/>
</Relationships>
</file>

<file path=ppt/notesSlides/_rels/notesSlide101.xml.rels><?xml version="1.0" encoding="UTF-8"?>
<Relationships xmlns="http://schemas.openxmlformats.org/package/2006/relationships"><Relationship Id="rId1" Type="http://schemas.openxmlformats.org/officeDocument/2006/relationships/slide" Target="../slides/slide101.xml"/><Relationship Id="rId2" Type="http://schemas.openxmlformats.org/officeDocument/2006/relationships/notesMaster" Target="../notesMasters/notesMaster1.xml"/>
</Relationships>
</file>

<file path=ppt/notesSlides/_rels/notesSlide102.xml.rels><?xml version="1.0" encoding="UTF-8"?>
<Relationships xmlns="http://schemas.openxmlformats.org/package/2006/relationships"><Relationship Id="rId1" Type="http://schemas.openxmlformats.org/officeDocument/2006/relationships/slide" Target="../slides/slide102.xml"/><Relationship Id="rId2" Type="http://schemas.openxmlformats.org/officeDocument/2006/relationships/notesMaster" Target="../notesMasters/notesMaster1.xml"/>
</Relationships>
</file>

<file path=ppt/notesSlides/_rels/notesSlide103.xml.rels><?xml version="1.0" encoding="UTF-8"?>
<Relationships xmlns="http://schemas.openxmlformats.org/package/2006/relationships"><Relationship Id="rId1" Type="http://schemas.openxmlformats.org/officeDocument/2006/relationships/slide" Target="../slides/slide103.xml"/><Relationship Id="rId2" Type="http://schemas.openxmlformats.org/officeDocument/2006/relationships/notesMaster" Target="../notesMasters/notesMaster1.xml"/>
</Relationships>
</file>

<file path=ppt/notesSlides/_rels/notesSlide104.xml.rels><?xml version="1.0" encoding="UTF-8"?>
<Relationships xmlns="http://schemas.openxmlformats.org/package/2006/relationships"><Relationship Id="rId1" Type="http://schemas.openxmlformats.org/officeDocument/2006/relationships/slide" Target="../slides/slide104.xml"/><Relationship Id="rId2" Type="http://schemas.openxmlformats.org/officeDocument/2006/relationships/notesMaster" Target="../notesMasters/notesMaster1.xml"/>
</Relationships>
</file>

<file path=ppt/notesSlides/_rels/notesSlide105.xml.rels><?xml version="1.0" encoding="UTF-8"?>
<Relationships xmlns="http://schemas.openxmlformats.org/package/2006/relationships"><Relationship Id="rId1" Type="http://schemas.openxmlformats.org/officeDocument/2006/relationships/slide" Target="../slides/slide105.xml"/><Relationship Id="rId2" Type="http://schemas.openxmlformats.org/officeDocument/2006/relationships/notesMaster" Target="../notesMasters/notesMaster1.xml"/>
</Relationships>
</file>

<file path=ppt/notesSlides/_rels/notesSlide106.xml.rels><?xml version="1.0" encoding="UTF-8"?>
<Relationships xmlns="http://schemas.openxmlformats.org/package/2006/relationships"><Relationship Id="rId1" Type="http://schemas.openxmlformats.org/officeDocument/2006/relationships/slide" Target="../slides/slide106.xml"/><Relationship Id="rId2" Type="http://schemas.openxmlformats.org/officeDocument/2006/relationships/notesMaster" Target="../notesMasters/notesMaster1.xml"/>
</Relationships>
</file>

<file path=ppt/notesSlides/_rels/notesSlide107.xml.rels><?xml version="1.0" encoding="UTF-8"?>
<Relationships xmlns="http://schemas.openxmlformats.org/package/2006/relationships"><Relationship Id="rId1" Type="http://schemas.openxmlformats.org/officeDocument/2006/relationships/slide" Target="../slides/slide107.xml"/><Relationship Id="rId2" Type="http://schemas.openxmlformats.org/officeDocument/2006/relationships/notesMaster" Target="../notesMasters/notesMaster1.xml"/>
</Relationships>
</file>

<file path=ppt/notesSlides/_rels/notesSlide108.xml.rels><?xml version="1.0" encoding="UTF-8"?>
<Relationships xmlns="http://schemas.openxmlformats.org/package/2006/relationships"><Relationship Id="rId1" Type="http://schemas.openxmlformats.org/officeDocument/2006/relationships/slide" Target="../slides/slide108.xml"/><Relationship Id="rId2" Type="http://schemas.openxmlformats.org/officeDocument/2006/relationships/notesMaster" Target="../notesMasters/notesMaster1.xml"/>
</Relationships>
</file>

<file path=ppt/notesSlides/_rels/notesSlide109.xml.rels><?xml version="1.0" encoding="UTF-8"?>
<Relationships xmlns="http://schemas.openxmlformats.org/package/2006/relationships"><Relationship Id="rId1" Type="http://schemas.openxmlformats.org/officeDocument/2006/relationships/slide" Target="../slides/slide109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10.xml.rels><?xml version="1.0" encoding="UTF-8"?>
<Relationships xmlns="http://schemas.openxmlformats.org/package/2006/relationships"><Relationship Id="rId1" Type="http://schemas.openxmlformats.org/officeDocument/2006/relationships/slide" Target="../slides/slide110.xml"/><Relationship Id="rId2" Type="http://schemas.openxmlformats.org/officeDocument/2006/relationships/notesMaster" Target="../notesMasters/notesMaster1.xml"/>
</Relationships>
</file>

<file path=ppt/notesSlides/_rels/notesSlide111.xml.rels><?xml version="1.0" encoding="UTF-8"?>
<Relationships xmlns="http://schemas.openxmlformats.org/package/2006/relationships"><Relationship Id="rId1" Type="http://schemas.openxmlformats.org/officeDocument/2006/relationships/slide" Target="../slides/slide111.xml"/><Relationship Id="rId2" Type="http://schemas.openxmlformats.org/officeDocument/2006/relationships/notesMaster" Target="../notesMasters/notesMaster1.xml"/>
</Relationships>
</file>

<file path=ppt/notesSlides/_rels/notesSlide112.xml.rels><?xml version="1.0" encoding="UTF-8"?>
<Relationships xmlns="http://schemas.openxmlformats.org/package/2006/relationships"><Relationship Id="rId1" Type="http://schemas.openxmlformats.org/officeDocument/2006/relationships/slide" Target="../slides/slide112.xml"/><Relationship Id="rId2" Type="http://schemas.openxmlformats.org/officeDocument/2006/relationships/notesMaster" Target="../notesMasters/notesMaster1.xml"/>
</Relationships>
</file>

<file path=ppt/notesSlides/_rels/notesSlide113.xml.rels><?xml version="1.0" encoding="UTF-8"?>
<Relationships xmlns="http://schemas.openxmlformats.org/package/2006/relationships"><Relationship Id="rId1" Type="http://schemas.openxmlformats.org/officeDocument/2006/relationships/slide" Target="../slides/slide113.xml"/><Relationship Id="rId2" Type="http://schemas.openxmlformats.org/officeDocument/2006/relationships/notesMaster" Target="../notesMasters/notesMaster1.xml"/>
</Relationships>
</file>

<file path=ppt/notesSlides/_rels/notesSlide114.xml.rels><?xml version="1.0" encoding="UTF-8"?>
<Relationships xmlns="http://schemas.openxmlformats.org/package/2006/relationships"><Relationship Id="rId1" Type="http://schemas.openxmlformats.org/officeDocument/2006/relationships/slide" Target="../slides/slide114.xml"/><Relationship Id="rId2" Type="http://schemas.openxmlformats.org/officeDocument/2006/relationships/notesMaster" Target="../notesMasters/notesMaster1.xml"/>
</Relationships>
</file>

<file path=ppt/notesSlides/_rels/notesSlide115.xml.rels><?xml version="1.0" encoding="UTF-8"?>
<Relationships xmlns="http://schemas.openxmlformats.org/package/2006/relationships"><Relationship Id="rId1" Type="http://schemas.openxmlformats.org/officeDocument/2006/relationships/slide" Target="../slides/slide115.xml"/><Relationship Id="rId2" Type="http://schemas.openxmlformats.org/officeDocument/2006/relationships/notesMaster" Target="../notesMasters/notesMaster1.xml"/>
</Relationships>
</file>

<file path=ppt/notesSlides/_rels/notesSlide116.xml.rels><?xml version="1.0" encoding="UTF-8"?>
<Relationships xmlns="http://schemas.openxmlformats.org/package/2006/relationships"><Relationship Id="rId1" Type="http://schemas.openxmlformats.org/officeDocument/2006/relationships/slide" Target="../slides/slide116.xml"/><Relationship Id="rId2" Type="http://schemas.openxmlformats.org/officeDocument/2006/relationships/notesMaster" Target="../notesMasters/notesMaster1.xml"/>
</Relationships>
</file>

<file path=ppt/notesSlides/_rels/notesSlide117.xml.rels><?xml version="1.0" encoding="UTF-8"?>
<Relationships xmlns="http://schemas.openxmlformats.org/package/2006/relationships"><Relationship Id="rId1" Type="http://schemas.openxmlformats.org/officeDocument/2006/relationships/slide" Target="../slides/slide117.xml"/><Relationship Id="rId2" Type="http://schemas.openxmlformats.org/officeDocument/2006/relationships/notesMaster" Target="../notesMasters/notesMaster1.xml"/>
</Relationships>
</file>

<file path=ppt/notesSlides/_rels/notesSlide118.xml.rels><?xml version="1.0" encoding="UTF-8"?>
<Relationships xmlns="http://schemas.openxmlformats.org/package/2006/relationships"><Relationship Id="rId1" Type="http://schemas.openxmlformats.org/officeDocument/2006/relationships/slide" Target="../slides/slide118.xml"/><Relationship Id="rId2" Type="http://schemas.openxmlformats.org/officeDocument/2006/relationships/notesMaster" Target="../notesMasters/notesMaster1.xml"/>
</Relationships>
</file>

<file path=ppt/notesSlides/_rels/notesSlide119.xml.rels><?xml version="1.0" encoding="UTF-8"?>
<Relationships xmlns="http://schemas.openxmlformats.org/package/2006/relationships"><Relationship Id="rId1" Type="http://schemas.openxmlformats.org/officeDocument/2006/relationships/slide" Target="../slides/slide119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20.xml.rels><?xml version="1.0" encoding="UTF-8"?>
<Relationships xmlns="http://schemas.openxmlformats.org/package/2006/relationships"><Relationship Id="rId1" Type="http://schemas.openxmlformats.org/officeDocument/2006/relationships/slide" Target="../slides/slide120.xml"/><Relationship Id="rId2" Type="http://schemas.openxmlformats.org/officeDocument/2006/relationships/notesMaster" Target="../notesMasters/notesMaster1.xml"/>
</Relationships>
</file>

<file path=ppt/notesSlides/_rels/notesSlide121.xml.rels><?xml version="1.0" encoding="UTF-8"?>
<Relationships xmlns="http://schemas.openxmlformats.org/package/2006/relationships"><Relationship Id="rId1" Type="http://schemas.openxmlformats.org/officeDocument/2006/relationships/slide" Target="../slides/slide121.xml"/><Relationship Id="rId2" Type="http://schemas.openxmlformats.org/officeDocument/2006/relationships/notesMaster" Target="../notesMasters/notesMaster1.xml"/>
</Relationships>
</file>

<file path=ppt/notesSlides/_rels/notesSlide122.xml.rels><?xml version="1.0" encoding="UTF-8"?>
<Relationships xmlns="http://schemas.openxmlformats.org/package/2006/relationships"><Relationship Id="rId1" Type="http://schemas.openxmlformats.org/officeDocument/2006/relationships/slide" Target="../slides/slide122.xml"/><Relationship Id="rId2" Type="http://schemas.openxmlformats.org/officeDocument/2006/relationships/notesMaster" Target="../notesMasters/notesMaster1.xml"/>
</Relationships>
</file>

<file path=ppt/notesSlides/_rels/notesSlide123.xml.rels><?xml version="1.0" encoding="UTF-8"?>
<Relationships xmlns="http://schemas.openxmlformats.org/package/2006/relationships"><Relationship Id="rId1" Type="http://schemas.openxmlformats.org/officeDocument/2006/relationships/slide" Target="../slides/slide123.xml"/><Relationship Id="rId2" Type="http://schemas.openxmlformats.org/officeDocument/2006/relationships/notesMaster" Target="../notesMasters/notesMaster1.xml"/>
</Relationships>
</file>

<file path=ppt/notesSlides/_rels/notesSlide124.xml.rels><?xml version="1.0" encoding="UTF-8"?>
<Relationships xmlns="http://schemas.openxmlformats.org/package/2006/relationships"><Relationship Id="rId1" Type="http://schemas.openxmlformats.org/officeDocument/2006/relationships/slide" Target="../slides/slide124.xml"/><Relationship Id="rId2" Type="http://schemas.openxmlformats.org/officeDocument/2006/relationships/notesMaster" Target="../notesMasters/notesMaster1.xml"/>
</Relationships>
</file>

<file path=ppt/notesSlides/_rels/notesSlide125.xml.rels><?xml version="1.0" encoding="UTF-8"?>
<Relationships xmlns="http://schemas.openxmlformats.org/package/2006/relationships"><Relationship Id="rId1" Type="http://schemas.openxmlformats.org/officeDocument/2006/relationships/slide" Target="../slides/slide125.xml"/><Relationship Id="rId2" Type="http://schemas.openxmlformats.org/officeDocument/2006/relationships/notesMaster" Target="../notesMasters/notesMaster1.xml"/>
</Relationships>
</file>

<file path=ppt/notesSlides/_rels/notesSlide126.xml.rels><?xml version="1.0" encoding="UTF-8"?>
<Relationships xmlns="http://schemas.openxmlformats.org/package/2006/relationships"><Relationship Id="rId1" Type="http://schemas.openxmlformats.org/officeDocument/2006/relationships/slide" Target="../slides/slide126.xml"/><Relationship Id="rId2" Type="http://schemas.openxmlformats.org/officeDocument/2006/relationships/notesMaster" Target="../notesMasters/notesMaster1.xml"/>
</Relationships>
</file>

<file path=ppt/notesSlides/_rels/notesSlide127.xml.rels><?xml version="1.0" encoding="UTF-8"?>
<Relationships xmlns="http://schemas.openxmlformats.org/package/2006/relationships"><Relationship Id="rId1" Type="http://schemas.openxmlformats.org/officeDocument/2006/relationships/slide" Target="../slides/slide127.xml"/><Relationship Id="rId2" Type="http://schemas.openxmlformats.org/officeDocument/2006/relationships/notesMaster" Target="../notesMasters/notesMaster1.xml"/>
</Relationships>
</file>

<file path=ppt/notesSlides/_rels/notesSlide128.xml.rels><?xml version="1.0" encoding="UTF-8"?>
<Relationships xmlns="http://schemas.openxmlformats.org/package/2006/relationships"><Relationship Id="rId1" Type="http://schemas.openxmlformats.org/officeDocument/2006/relationships/slide" Target="../slides/slide128.xml"/><Relationship Id="rId2" Type="http://schemas.openxmlformats.org/officeDocument/2006/relationships/notesMaster" Target="../notesMasters/notesMaster1.xml"/>
</Relationships>
</file>

<file path=ppt/notesSlides/_rels/notesSlide129.xml.rels><?xml version="1.0" encoding="UTF-8"?>
<Relationships xmlns="http://schemas.openxmlformats.org/package/2006/relationships"><Relationship Id="rId1" Type="http://schemas.openxmlformats.org/officeDocument/2006/relationships/slide" Target="../slides/slide129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30.xml.rels><?xml version="1.0" encoding="UTF-8"?>
<Relationships xmlns="http://schemas.openxmlformats.org/package/2006/relationships"><Relationship Id="rId1" Type="http://schemas.openxmlformats.org/officeDocument/2006/relationships/slide" Target="../slides/slide130.xml"/><Relationship Id="rId2" Type="http://schemas.openxmlformats.org/officeDocument/2006/relationships/notesMaster" Target="../notesMasters/notesMaster1.xml"/>
</Relationships>
</file>

<file path=ppt/notesSlides/_rels/notesSlide131.xml.rels><?xml version="1.0" encoding="UTF-8"?>
<Relationships xmlns="http://schemas.openxmlformats.org/package/2006/relationships"><Relationship Id="rId1" Type="http://schemas.openxmlformats.org/officeDocument/2006/relationships/slide" Target="../slides/slide13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Computer_graphics" TargetMode="External"/><Relationship Id="rId2" Type="http://schemas.openxmlformats.org/officeDocument/2006/relationships/hyperlink" Target="https://en.wikipedia.org/wiki/Mipmap#cite_note-1" TargetMode="External"/><Relationship Id="rId3" Type="http://schemas.openxmlformats.org/officeDocument/2006/relationships/hyperlink" Target="https://en.wikipedia.org/wiki/Mipmap#cite_note-2" TargetMode="External"/><Relationship Id="rId4" Type="http://schemas.openxmlformats.org/officeDocument/2006/relationships/hyperlink" Target="https://en.wikipedia.org/wiki/Mipmap#cite_note-3" TargetMode="External"/><Relationship Id="rId5" Type="http://schemas.openxmlformats.org/officeDocument/2006/relationships/hyperlink" Target="https://en.wikipedia.org/wiki/Optimization_(computer_science)" TargetMode="External"/><Relationship Id="rId6" Type="http://schemas.openxmlformats.org/officeDocument/2006/relationships/hyperlink" Target="https://en.wikipedia.org/wiki/Latin" TargetMode="External"/><Relationship Id="rId7" Type="http://schemas.openxmlformats.org/officeDocument/2006/relationships/slide" Target="../slides/slide36.xml"/><Relationship Id="rId8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
</Relationships>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
</Relationships>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
</Relationships>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
</Relationships>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
</Relationships>
</file>

<file path=ppt/notesSlides/_rels/notesSlide73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
</Relationships>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
</Relationships>
</file>

<file path=ppt/notesSlides/_rels/notesSlide75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
</Relationships>
</file>

<file path=ppt/notesSlides/_rels/notesSlide76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
</Relationships>
</file>

<file path=ppt/notesSlides/_rels/notesSlide77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
</Relationships>
</file>

<file path=ppt/notesSlides/_rels/notesSlide78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
</Relationships>
</file>

<file path=ppt/notesSlides/_rels/notesSlide79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80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
</Relationships>
</file>

<file path=ppt/notesSlides/_rels/notesSlide81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
</Relationships>
</file>

<file path=ppt/notesSlides/_rels/notesSlide82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
</Relationships>
</file>

<file path=ppt/notesSlides/_rels/notesSlide83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
</Relationships>
</file>

<file path=ppt/notesSlides/_rels/notesSlide84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
</Relationships>
</file>

<file path=ppt/notesSlides/_rels/notesSlide85.xml.rels><?xml version="1.0" encoding="UTF-8"?>
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
</Relationships>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
</Relationships>
</file>

<file path=ppt/notesSlides/_rels/notesSlide87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
</Relationships>
</file>

<file path=ppt/notesSlides/_rels/notesSlide88.xml.rels><?xml version="1.0" encoding="UTF-8"?>
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
</Relationships>
</file>

<file path=ppt/notesSlides/_rels/notesSlide89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_rels/notesSlide90.xml.rels><?xml version="1.0" encoding="UTF-8"?>
<Relationships xmlns="http://schemas.openxmlformats.org/package/2006/relationships"><Relationship Id="rId1" Type="http://schemas.openxmlformats.org/officeDocument/2006/relationships/slide" Target="../slides/slide90.xml"/><Relationship Id="rId2" Type="http://schemas.openxmlformats.org/officeDocument/2006/relationships/notesMaster" Target="../notesMasters/notesMaster1.xml"/>
</Relationships>
</file>

<file path=ppt/notesSlides/_rels/notesSlide91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
</Relationships>
</file>

<file path=ppt/notesSlides/_rels/notesSlide92.xml.rels><?xml version="1.0" encoding="UTF-8"?>
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
</Relationships>
</file>

<file path=ppt/notesSlides/_rels/notesSlide93.xml.rels><?xml version="1.0" encoding="UTF-8"?>
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
</Relationships>
</file>

<file path=ppt/notesSlides/_rels/notesSlide94.xml.rels><?xml version="1.0" encoding="UTF-8"?>
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
</Relationships>
</file>

<file path=ppt/notesSlides/_rels/notesSlide95.xml.rels><?xml version="1.0" encoding="UTF-8"?>
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
</Relationships>
</file>

<file path=ppt/notesSlides/_rels/notesSlide96.xml.rels><?xml version="1.0" encoding="UTF-8"?>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
</Relationships>
</file>

<file path=ppt/notesSlides/_rels/notesSlide97.xml.rels><?xml version="1.0" encoding="UTF-8"?>
<Relationships xmlns="http://schemas.openxmlformats.org/package/2006/relationships"><Relationship Id="rId1" Type="http://schemas.openxmlformats.org/officeDocument/2006/relationships/slide" Target="../slides/slide97.xml"/><Relationship Id="rId2" Type="http://schemas.openxmlformats.org/officeDocument/2006/relationships/notesMaster" Target="../notesMasters/notesMaster1.xml"/>
</Relationships>
</file>

<file path=ppt/notesSlides/_rels/notesSlide98.xml.rels><?xml version="1.0" encoding="UTF-8"?>
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
</Relationships>
</file>

<file path=ppt/notesSlides/_rels/notesSlide99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sldNum" idx="29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D3D4770-68F6-48AD-9142-ABCD01BF77B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9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9" name="PlaceHolder 3"/>
          <p:cNvSpPr>
            <a:spLocks noGrp="1"/>
          </p:cNvSpPr>
          <p:nvPr>
            <p:ph type="sldNum" idx="30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208A6DF-1BB5-45DB-8D40-6767E924F66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6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9" name="PlaceHolder 3"/>
          <p:cNvSpPr>
            <a:spLocks noGrp="1"/>
          </p:cNvSpPr>
          <p:nvPr>
            <p:ph type="sldNum" idx="39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D5BFDFE-D71A-42E7-BE80-E0B342B5B9B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7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2" name="PlaceHolder 3"/>
          <p:cNvSpPr>
            <a:spLocks noGrp="1"/>
          </p:cNvSpPr>
          <p:nvPr>
            <p:ph type="sldNum" idx="39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9A494F7-6DBC-4C1C-B8FB-86F519AE3C2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7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5" name="PlaceHolder 3"/>
          <p:cNvSpPr>
            <a:spLocks noGrp="1"/>
          </p:cNvSpPr>
          <p:nvPr>
            <p:ph type="sldNum" idx="39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F0D89EC-0CE7-4CA1-8D45-DA642008625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7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8" name="PlaceHolder 3"/>
          <p:cNvSpPr>
            <a:spLocks noGrp="1"/>
          </p:cNvSpPr>
          <p:nvPr>
            <p:ph type="sldNum" idx="39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22FA7C1-6D31-4AA1-A253-F538435B318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8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1" name="PlaceHolder 3"/>
          <p:cNvSpPr>
            <a:spLocks noGrp="1"/>
          </p:cNvSpPr>
          <p:nvPr>
            <p:ph type="sldNum" idx="39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41B44FC-DD48-4E0A-9501-ABE32D6CE7B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8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4" name="PlaceHolder 3"/>
          <p:cNvSpPr>
            <a:spLocks noGrp="1"/>
          </p:cNvSpPr>
          <p:nvPr>
            <p:ph type="sldNum" idx="40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5C173E9-7B65-4B77-93A2-B95E3C8466A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8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7" name="PlaceHolder 3"/>
          <p:cNvSpPr>
            <a:spLocks noGrp="1"/>
          </p:cNvSpPr>
          <p:nvPr>
            <p:ph type="sldNum" idx="40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A88C84E-D101-4127-987F-930C3E29C6B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8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0" name="PlaceHolder 3"/>
          <p:cNvSpPr>
            <a:spLocks noGrp="1"/>
          </p:cNvSpPr>
          <p:nvPr>
            <p:ph type="sldNum" idx="40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214B459-0351-4AB6-9CCA-9D80F3D76A3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9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3" name="PlaceHolder 3"/>
          <p:cNvSpPr>
            <a:spLocks noGrp="1"/>
          </p:cNvSpPr>
          <p:nvPr>
            <p:ph type="sldNum" idx="40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43A8A9E-6EB6-4F81-8B82-F80B727572C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9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6" name="PlaceHolder 3"/>
          <p:cNvSpPr>
            <a:spLocks noGrp="1"/>
          </p:cNvSpPr>
          <p:nvPr>
            <p:ph type="sldNum" idx="40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7F03B8D-8DB5-44AB-990A-50C2E045152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PlaceHolder 3"/>
          <p:cNvSpPr>
            <a:spLocks noGrp="1"/>
          </p:cNvSpPr>
          <p:nvPr>
            <p:ph type="sldNum" idx="30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F70AC4A-CB46-4F4C-9729-58A1E046CB9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99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9" name="PlaceHolder 3"/>
          <p:cNvSpPr>
            <a:spLocks noGrp="1"/>
          </p:cNvSpPr>
          <p:nvPr>
            <p:ph type="sldNum" idx="405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62245C3-CD26-41A2-B8BA-132FD03CF64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0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2" name="PlaceHolder 3"/>
          <p:cNvSpPr>
            <a:spLocks noGrp="1"/>
          </p:cNvSpPr>
          <p:nvPr>
            <p:ph type="sldNum" idx="406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DD54156-6570-4792-A24A-B2BCEB5CD50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0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5" name="PlaceHolder 3"/>
          <p:cNvSpPr>
            <a:spLocks noGrp="1"/>
          </p:cNvSpPr>
          <p:nvPr>
            <p:ph type="sldNum" idx="40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25E5F0F-A44F-4326-BB24-9F89C5FE741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0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8" name="PlaceHolder 3"/>
          <p:cNvSpPr>
            <a:spLocks noGrp="1"/>
          </p:cNvSpPr>
          <p:nvPr>
            <p:ph type="sldNum" idx="40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6DAFB98-0E32-4DCF-862B-2872AA355A6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1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1" name="PlaceHolder 3"/>
          <p:cNvSpPr>
            <a:spLocks noGrp="1"/>
          </p:cNvSpPr>
          <p:nvPr>
            <p:ph type="sldNum" idx="40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48ED2F6-27C0-406F-9AA8-A729DF787CC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1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4" name="PlaceHolder 3"/>
          <p:cNvSpPr>
            <a:spLocks noGrp="1"/>
          </p:cNvSpPr>
          <p:nvPr>
            <p:ph type="sldNum" idx="41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3C09269-FE38-44D9-BC14-A66691E9C7A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1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7" name="PlaceHolder 3"/>
          <p:cNvSpPr>
            <a:spLocks noGrp="1"/>
          </p:cNvSpPr>
          <p:nvPr>
            <p:ph type="sldNum" idx="41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D78A5F4-3405-4885-9E29-14B7BE9BED3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1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0" name="PlaceHolder 3"/>
          <p:cNvSpPr>
            <a:spLocks noGrp="1"/>
          </p:cNvSpPr>
          <p:nvPr>
            <p:ph type="sldNum" idx="41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A0CFFF5-9E99-41ED-AA22-2C8668EF5D3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2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3" name="PlaceHolder 3"/>
          <p:cNvSpPr>
            <a:spLocks noGrp="1"/>
          </p:cNvSpPr>
          <p:nvPr>
            <p:ph type="sldNum" idx="41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F97FD0A-74C0-48B6-B7F0-C1571E3C8B5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2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6" name="PlaceHolder 3"/>
          <p:cNvSpPr>
            <a:spLocks noGrp="1"/>
          </p:cNvSpPr>
          <p:nvPr>
            <p:ph type="sldNum" idx="41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62A28DB-7E92-464C-A033-1BD6270EE14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PlaceHolder 3"/>
          <p:cNvSpPr>
            <a:spLocks noGrp="1"/>
          </p:cNvSpPr>
          <p:nvPr>
            <p:ph type="sldNum" idx="30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BD5E477-DEC9-44BF-8C1D-EBB178A29C0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2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PlaceHolder 3"/>
          <p:cNvSpPr>
            <a:spLocks noGrp="1"/>
          </p:cNvSpPr>
          <p:nvPr>
            <p:ph type="sldNum" idx="41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755998-10B4-455E-9F61-0F6046D1C1F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3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2" name="PlaceHolder 3"/>
          <p:cNvSpPr>
            <a:spLocks noGrp="1"/>
          </p:cNvSpPr>
          <p:nvPr>
            <p:ph type="sldNum" idx="41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29AADEA-1D34-4140-BF49-1B1DD44B686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3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5" name="PlaceHolder 3"/>
          <p:cNvSpPr>
            <a:spLocks noGrp="1"/>
          </p:cNvSpPr>
          <p:nvPr>
            <p:ph type="sldNum" idx="41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39B307A-A4B0-4E04-AB30-DA988D6BB5E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3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8" name="PlaceHolder 3"/>
          <p:cNvSpPr>
            <a:spLocks noGrp="1"/>
          </p:cNvSpPr>
          <p:nvPr>
            <p:ph type="sldNum" idx="41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7647CDD-69B0-442A-9859-7B0A9556740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4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1" name="PlaceHolder 3"/>
          <p:cNvSpPr>
            <a:spLocks noGrp="1"/>
          </p:cNvSpPr>
          <p:nvPr>
            <p:ph type="sldNum" idx="41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CFAAD09-C398-453B-9666-FFF9FFA0271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4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" name="PlaceHolder 3"/>
          <p:cNvSpPr>
            <a:spLocks noGrp="1"/>
          </p:cNvSpPr>
          <p:nvPr>
            <p:ph type="sldNum" idx="42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C4C443D-BD95-4FCE-8A31-EB345311B6E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4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7" name="PlaceHolder 3"/>
          <p:cNvSpPr>
            <a:spLocks noGrp="1"/>
          </p:cNvSpPr>
          <p:nvPr>
            <p:ph type="sldNum" idx="42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10B3C7-E918-40CE-9EAC-11014F85C02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4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0" name="PlaceHolder 3"/>
          <p:cNvSpPr>
            <a:spLocks noGrp="1"/>
          </p:cNvSpPr>
          <p:nvPr>
            <p:ph type="sldNum" idx="42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3FBBF4D-5094-4BE9-91F7-4B51FE3A193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5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3" name="PlaceHolder 3"/>
          <p:cNvSpPr>
            <a:spLocks noGrp="1"/>
          </p:cNvSpPr>
          <p:nvPr>
            <p:ph type="sldNum" idx="42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DA56290-B965-4BBA-A94B-DD602CD49B0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5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6" name="PlaceHolder 3"/>
          <p:cNvSpPr>
            <a:spLocks noGrp="1"/>
          </p:cNvSpPr>
          <p:nvPr>
            <p:ph type="sldNum" idx="424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3CE20E3-0884-4C26-AB2D-E2D7251E09C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sldNum" idx="30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861092D-6F2C-4B64-A5A8-AE0F0B43A20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5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9" name="PlaceHolder 3"/>
          <p:cNvSpPr>
            <a:spLocks noGrp="1"/>
          </p:cNvSpPr>
          <p:nvPr>
            <p:ph type="sldNum" idx="42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086C922-9782-4DC0-A652-4491DD3386E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106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2" name="PlaceHolder 3"/>
          <p:cNvSpPr>
            <a:spLocks noGrp="1"/>
          </p:cNvSpPr>
          <p:nvPr>
            <p:ph type="sldNum" idx="42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17A8DFA-9282-4D73-9A32-7BDB4F18AA9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1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1" name="PlaceHolder 3"/>
          <p:cNvSpPr>
            <a:spLocks noGrp="1"/>
          </p:cNvSpPr>
          <p:nvPr>
            <p:ph type="sldNum" idx="30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307FF70-80A1-4E71-A58A-04BBC5E5179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PlaceHolder 3"/>
          <p:cNvSpPr>
            <a:spLocks noGrp="1"/>
          </p:cNvSpPr>
          <p:nvPr>
            <p:ph type="sldNum" idx="31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A960C00-814C-4B7B-A83A-1FA378AF64D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PlaceHolder 3"/>
          <p:cNvSpPr>
            <a:spLocks noGrp="1"/>
          </p:cNvSpPr>
          <p:nvPr>
            <p:ph type="sldNum" idx="31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D8CBA96-14C7-43FD-A231-60DFCD28D99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 type="sldNum" idx="31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4C2F336-955D-4BC9-B89F-911A564A165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2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PlaceHolder 3"/>
          <p:cNvSpPr>
            <a:spLocks noGrp="1"/>
          </p:cNvSpPr>
          <p:nvPr>
            <p:ph type="sldNum" idx="31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2EBADEF-0BC6-48F1-9BA5-F9E05C5E8B1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2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PlaceHolder 3"/>
          <p:cNvSpPr>
            <a:spLocks noGrp="1"/>
          </p:cNvSpPr>
          <p:nvPr>
            <p:ph type="sldNum" idx="31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CD4CE77-5C81-44CC-83F3-692F52EF091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2000" spc="-1" strike="noStrike">
                <a:solidFill>
                  <a:srgbClr val="000000"/>
                </a:solidFill>
                <a:latin typeface="Arial"/>
              </a:rPr>
              <a:t>meshes and tesselation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2000" spc="-1" strike="noStrike">
                <a:solidFill>
                  <a:srgbClr val="000000"/>
                </a:solidFill>
                <a:latin typeface="Arial"/>
              </a:rPr>
              <a:t>coordinate spaces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sldNum" idx="29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EA9DA81-4E38-4617-B0CD-EB4E016D6FA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2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 type="sldNum" idx="31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38E0D0A-0F6C-49B1-96BE-9E92B494C88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2" name="PlaceHolder 3"/>
          <p:cNvSpPr>
            <a:spLocks noGrp="1"/>
          </p:cNvSpPr>
          <p:nvPr>
            <p:ph type="sldNum" idx="31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49F1DED-8D22-4786-8FDB-7E383F1C529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3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5" name="PlaceHolder 3"/>
          <p:cNvSpPr>
            <a:spLocks noGrp="1"/>
          </p:cNvSpPr>
          <p:nvPr>
            <p:ph type="sldNum" idx="31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99664FB-EBAC-4FD8-B770-ACD5C1C702C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3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8" name="PlaceHolder 3"/>
          <p:cNvSpPr>
            <a:spLocks noGrp="1"/>
          </p:cNvSpPr>
          <p:nvPr>
            <p:ph type="sldNum" idx="31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7A1884A-BEB0-444B-91B8-9A61AA81C59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4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1" name="PlaceHolder 3"/>
          <p:cNvSpPr>
            <a:spLocks noGrp="1"/>
          </p:cNvSpPr>
          <p:nvPr>
            <p:ph type="sldNum" idx="31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AB39106-F3BB-4CDE-8807-88C826D3798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4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4" name="PlaceHolder 3"/>
          <p:cNvSpPr>
            <a:spLocks noGrp="1"/>
          </p:cNvSpPr>
          <p:nvPr>
            <p:ph type="sldNum" idx="32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F6345F8-277C-4E09-88DC-956DDDCC32B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PlaceHolder 3"/>
          <p:cNvSpPr>
            <a:spLocks noGrp="1"/>
          </p:cNvSpPr>
          <p:nvPr>
            <p:ph type="sldNum" idx="32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4D19E27-2FD6-4AB1-9D27-096361AB397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4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0" name="PlaceHolder 3"/>
          <p:cNvSpPr>
            <a:spLocks noGrp="1"/>
          </p:cNvSpPr>
          <p:nvPr>
            <p:ph type="sldNum" idx="32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E4911B4-B34B-41D9-B3B8-96FB5ABCBA6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5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3" name="PlaceHolder 3"/>
          <p:cNvSpPr>
            <a:spLocks noGrp="1"/>
          </p:cNvSpPr>
          <p:nvPr>
            <p:ph type="sldNum" idx="32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F5D04C3-C558-470A-90A8-5F9F41C917C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5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6" name="PlaceHolder 3"/>
          <p:cNvSpPr>
            <a:spLocks noGrp="1"/>
          </p:cNvSpPr>
          <p:nvPr>
            <p:ph type="sldNum" idx="32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19633D6-4982-4E8E-9872-C05B8101D63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 type="sldNum" idx="29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B6B2885-B795-4C3E-8AA0-6AC5E88996A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5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9" name="PlaceHolder 3"/>
          <p:cNvSpPr>
            <a:spLocks noGrp="1"/>
          </p:cNvSpPr>
          <p:nvPr>
            <p:ph type="sldNum" idx="32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58F2F9F-1380-4EEC-938B-CB872BD6D58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6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PlaceHolder 3"/>
          <p:cNvSpPr>
            <a:spLocks noGrp="1"/>
          </p:cNvSpPr>
          <p:nvPr>
            <p:ph type="sldNum" idx="32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910909B-B469-4510-A5CC-ED79CAD606B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6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5" name="PlaceHolder 3"/>
          <p:cNvSpPr>
            <a:spLocks noGrp="1"/>
          </p:cNvSpPr>
          <p:nvPr>
            <p:ph type="sldNum" idx="32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C6B32D6-3F19-4C94-AAF7-3369579EB4A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6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PlaceHolder 3"/>
          <p:cNvSpPr>
            <a:spLocks noGrp="1"/>
          </p:cNvSpPr>
          <p:nvPr>
            <p:ph type="sldNum" idx="32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E6E6582-35A0-49A7-9920-FCD05FF3ABE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3"/>
          <p:cNvSpPr>
            <a:spLocks noGrp="1"/>
          </p:cNvSpPr>
          <p:nvPr>
            <p:ph type="sldNum" idx="32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F8BDD7-6F27-4311-AD85-98732CCACA0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7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4" name="PlaceHolder 3"/>
          <p:cNvSpPr>
            <a:spLocks noGrp="1"/>
          </p:cNvSpPr>
          <p:nvPr>
            <p:ph type="sldNum" idx="33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CEA6801-4F98-4AF2-81C2-DF5FDDB973E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7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In </a:t>
            </a:r>
            <a:r>
              <a:rPr b="0" lang="en-US" sz="1200" spc="-1" strike="noStrike" u="sng">
                <a:solidFill>
                  <a:schemeClr val="dk1"/>
                </a:solidFill>
                <a:uFillTx/>
                <a:latin typeface="+mn-lt"/>
                <a:ea typeface="+mn-ea"/>
                <a:hlinkClick r:id="rId1"/>
              </a:rPr>
              <a:t>computer graphics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, </a:t>
            </a:r>
            <a:r>
              <a:rPr b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mipmaps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(also </a:t>
            </a:r>
            <a:r>
              <a:rPr b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MIP maps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) or </a:t>
            </a:r>
            <a:r>
              <a:rPr b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pyramids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</a:t>
            </a:r>
            <a:r>
              <a:rPr b="0" lang="en-US" sz="1200" spc="-1" strike="noStrike" u="sng" baseline="30000">
                <a:solidFill>
                  <a:schemeClr val="dk1"/>
                </a:solidFill>
                <a:uFillTx/>
                <a:latin typeface="+mn-lt"/>
                <a:ea typeface="+mn-ea"/>
                <a:hlinkClick r:id="rId2"/>
              </a:rPr>
              <a:t>[1]</a:t>
            </a:r>
            <a:r>
              <a:rPr b="0" lang="en-US" sz="1200" spc="-1" strike="noStrike" u="sng" baseline="30000">
                <a:solidFill>
                  <a:schemeClr val="dk1"/>
                </a:solidFill>
                <a:uFillTx/>
                <a:latin typeface="+mn-lt"/>
                <a:ea typeface="+mn-ea"/>
                <a:hlinkClick r:id="rId3"/>
              </a:rPr>
              <a:t>[2]</a:t>
            </a:r>
            <a:r>
              <a:rPr b="0" lang="en-US" sz="1200" spc="-1" strike="noStrike" u="sng" baseline="30000">
                <a:solidFill>
                  <a:schemeClr val="dk1"/>
                </a:solidFill>
                <a:uFillTx/>
                <a:latin typeface="+mn-lt"/>
                <a:ea typeface="+mn-ea"/>
                <a:hlinkClick r:id="rId4"/>
              </a:rPr>
              <a:t>[3]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are pre-calculated, </a:t>
            </a:r>
            <a:r>
              <a:rPr b="0" lang="en-US" sz="1200" spc="-1" strike="noStrike" u="sng">
                <a:solidFill>
                  <a:schemeClr val="dk1"/>
                </a:solidFill>
                <a:uFillTx/>
                <a:latin typeface="+mn-lt"/>
                <a:ea typeface="+mn-ea"/>
                <a:hlinkClick r:id="rId5"/>
              </a:rPr>
              <a:t>optimized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sequences of images, each of which is a progressively lower resolution representation of the same image.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The letters "MIP" in the name are an acronym of the </a:t>
            </a:r>
            <a:r>
              <a:rPr b="0" lang="en-US" sz="1200" spc="-1" strike="noStrike" u="sng">
                <a:solidFill>
                  <a:schemeClr val="dk1"/>
                </a:solidFill>
                <a:uFillTx/>
                <a:latin typeface="+mn-lt"/>
                <a:ea typeface="+mn-ea"/>
                <a:hlinkClick r:id="rId6"/>
              </a:rPr>
              <a:t>Latin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phrase </a:t>
            </a:r>
            <a:r>
              <a:rPr b="0" i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multum in parvo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, meaning "much in little".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7" name="PlaceHolder 3"/>
          <p:cNvSpPr>
            <a:spLocks noGrp="1"/>
          </p:cNvSpPr>
          <p:nvPr>
            <p:ph type="sldNum" idx="33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41CFEE2-0E82-4352-9F95-86DF37836E2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 type="sldNum" idx="33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9278E6F-628D-4E8B-AC14-FE73125DAED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8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PlaceHolder 3"/>
          <p:cNvSpPr>
            <a:spLocks noGrp="1"/>
          </p:cNvSpPr>
          <p:nvPr>
            <p:ph type="sldNum" idx="33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46C6B58-2A0E-4198-BF10-46B7F223254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8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" name="PlaceHolder 3"/>
          <p:cNvSpPr>
            <a:spLocks noGrp="1"/>
          </p:cNvSpPr>
          <p:nvPr>
            <p:ph type="sldNum" idx="33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337DA87-A2C6-49E0-ABFC-604ED342473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sldNum" idx="29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E382490-5C4F-44B6-8888-BC3BC874341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8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PlaceHolder 3"/>
          <p:cNvSpPr>
            <a:spLocks noGrp="1"/>
          </p:cNvSpPr>
          <p:nvPr>
            <p:ph type="sldNum" idx="33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962352D-7400-4FC5-B361-62E289B5894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9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PlaceHolder 3"/>
          <p:cNvSpPr>
            <a:spLocks noGrp="1"/>
          </p:cNvSpPr>
          <p:nvPr>
            <p:ph type="sldNum" idx="33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EFDC516-CF47-4255-8DDD-24E4A68C465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PlaceHolder 3"/>
          <p:cNvSpPr>
            <a:spLocks noGrp="1"/>
          </p:cNvSpPr>
          <p:nvPr>
            <p:ph type="sldNum" idx="33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2A2C4F-2A0D-481A-9802-118661D5FF2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9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8" name="PlaceHolder 3"/>
          <p:cNvSpPr>
            <a:spLocks noGrp="1"/>
          </p:cNvSpPr>
          <p:nvPr>
            <p:ph type="sldNum" idx="33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20DFD85-2876-4794-9B5D-E986EC87150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0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1" name="PlaceHolder 3"/>
          <p:cNvSpPr>
            <a:spLocks noGrp="1"/>
          </p:cNvSpPr>
          <p:nvPr>
            <p:ph type="sldNum" idx="33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B1F1630-1167-4503-9325-1ED376F4BF1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0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4" name="PlaceHolder 3"/>
          <p:cNvSpPr>
            <a:spLocks noGrp="1"/>
          </p:cNvSpPr>
          <p:nvPr>
            <p:ph type="sldNum" idx="34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35C0998-10B9-42D9-B2CD-A40816E48E6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0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7" name="PlaceHolder 3"/>
          <p:cNvSpPr>
            <a:spLocks noGrp="1"/>
          </p:cNvSpPr>
          <p:nvPr>
            <p:ph type="sldNum" idx="34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6F43BFB-8E0A-4798-958F-01914820802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" name="PlaceHolder 3"/>
          <p:cNvSpPr>
            <a:spLocks noGrp="1"/>
          </p:cNvSpPr>
          <p:nvPr>
            <p:ph type="sldNum" idx="34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0A2BDB9-7FD7-4D4D-BF36-3A9806D6E63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3" name="PlaceHolder 3"/>
          <p:cNvSpPr>
            <a:spLocks noGrp="1"/>
          </p:cNvSpPr>
          <p:nvPr>
            <p:ph type="sldNum" idx="34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4F37379-1D5A-4CBA-8CF7-0434561132E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6" name="PlaceHolder 3"/>
          <p:cNvSpPr>
            <a:spLocks noGrp="1"/>
          </p:cNvSpPr>
          <p:nvPr>
            <p:ph type="sldNum" idx="34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F6A8FCC-F28C-4851-89D1-74548FFA674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 type="sldNum" idx="30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3E37C0-ACB0-48B0-BF24-9BBD3B64FB5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1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" name="PlaceHolder 3"/>
          <p:cNvSpPr>
            <a:spLocks noGrp="1"/>
          </p:cNvSpPr>
          <p:nvPr>
            <p:ph type="sldNum" idx="34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5A5F8D5-C735-4C0C-BE3B-DF30C18BD1A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2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PlaceHolder 3"/>
          <p:cNvSpPr>
            <a:spLocks noGrp="1"/>
          </p:cNvSpPr>
          <p:nvPr>
            <p:ph type="sldNum" idx="34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AA0D442-F77B-4F01-97DB-9A2408174D6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2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5" name="PlaceHolder 3"/>
          <p:cNvSpPr>
            <a:spLocks noGrp="1"/>
          </p:cNvSpPr>
          <p:nvPr>
            <p:ph type="sldNum" idx="34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C302DAB-1348-449C-B407-4CC27B45C6C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2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8" name="PlaceHolder 3"/>
          <p:cNvSpPr>
            <a:spLocks noGrp="1"/>
          </p:cNvSpPr>
          <p:nvPr>
            <p:ph type="sldNum" idx="34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014A2A0-DAEC-4F29-9486-164722E70F6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3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PlaceHolder 3"/>
          <p:cNvSpPr>
            <a:spLocks noGrp="1"/>
          </p:cNvSpPr>
          <p:nvPr>
            <p:ph type="sldNum" idx="34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75138A5-385B-43C3-B83C-572A38EBDBE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3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4" name="PlaceHolder 3"/>
          <p:cNvSpPr>
            <a:spLocks noGrp="1"/>
          </p:cNvSpPr>
          <p:nvPr>
            <p:ph type="sldNum" idx="35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04CD711-2A9B-4085-876A-875ECA65809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3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PlaceHolder 3"/>
          <p:cNvSpPr>
            <a:spLocks noGrp="1"/>
          </p:cNvSpPr>
          <p:nvPr>
            <p:ph type="sldNum" idx="35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250F7EA-6605-48F5-A5A5-76CE82AD2E4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3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" name="PlaceHolder 3"/>
          <p:cNvSpPr>
            <a:spLocks noGrp="1"/>
          </p:cNvSpPr>
          <p:nvPr>
            <p:ph type="sldNum" idx="35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8B8F3B5-CD39-454D-AAA8-3B0D902BE9D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4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3" name="PlaceHolder 3"/>
          <p:cNvSpPr>
            <a:spLocks noGrp="1"/>
          </p:cNvSpPr>
          <p:nvPr>
            <p:ph type="sldNum" idx="35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87B3E05-98BB-46FE-A047-2BA0AD23CAE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sldNum" idx="35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B78691B-6EF9-4B1F-A8E0-B4C3C50854E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PlaceHolder 3"/>
          <p:cNvSpPr>
            <a:spLocks noGrp="1"/>
          </p:cNvSpPr>
          <p:nvPr>
            <p:ph type="sldNum" idx="30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9FFCB3-5027-41D8-9DB3-6DCDC46F1C0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 type="sldNum" idx="35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8EC78FD-F024-4B07-8424-2A502375905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5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2" name="PlaceHolder 3"/>
          <p:cNvSpPr>
            <a:spLocks noGrp="1"/>
          </p:cNvSpPr>
          <p:nvPr>
            <p:ph type="sldNum" idx="35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F592890-9BD0-4CF2-9F03-49D8A54F975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5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PlaceHolder 3"/>
          <p:cNvSpPr>
            <a:spLocks noGrp="1"/>
          </p:cNvSpPr>
          <p:nvPr>
            <p:ph type="sldNum" idx="35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95391B9-2FF0-478A-833F-EF167971AC6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5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8" name="PlaceHolder 3"/>
          <p:cNvSpPr>
            <a:spLocks noGrp="1"/>
          </p:cNvSpPr>
          <p:nvPr>
            <p:ph type="sldNum" idx="35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9F137EE-3F14-4089-8DD3-6863197B89B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6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" name="PlaceHolder 3"/>
          <p:cNvSpPr>
            <a:spLocks noGrp="1"/>
          </p:cNvSpPr>
          <p:nvPr>
            <p:ph type="sldNum" idx="35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5E460A5-FD16-4D44-BF7C-48E49D3CA1F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6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PlaceHolder 3"/>
          <p:cNvSpPr>
            <a:spLocks noGrp="1"/>
          </p:cNvSpPr>
          <p:nvPr>
            <p:ph type="sldNum" idx="36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CDA28A0-4161-4D4E-9427-FA4991FE84A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6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7" name="PlaceHolder 3"/>
          <p:cNvSpPr>
            <a:spLocks noGrp="1"/>
          </p:cNvSpPr>
          <p:nvPr>
            <p:ph type="sldNum" idx="36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8625E91-C980-42AA-AD2A-9F4CD1217C4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6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0" name="PlaceHolder 3"/>
          <p:cNvSpPr>
            <a:spLocks noGrp="1"/>
          </p:cNvSpPr>
          <p:nvPr>
            <p:ph type="sldNum" idx="36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A16537F-9405-4962-9CEA-5D081E9E354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7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3" name="PlaceHolder 3"/>
          <p:cNvSpPr>
            <a:spLocks noGrp="1"/>
          </p:cNvSpPr>
          <p:nvPr>
            <p:ph type="sldNum" idx="36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9FC750F-B61B-451E-8BDB-049636D2249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7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6" name="PlaceHolder 3"/>
          <p:cNvSpPr>
            <a:spLocks noGrp="1"/>
          </p:cNvSpPr>
          <p:nvPr>
            <p:ph type="sldNum" idx="36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4594EBC-495E-4AE0-A15F-FB6D4E5D689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8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PlaceHolder 3"/>
          <p:cNvSpPr>
            <a:spLocks noGrp="1"/>
          </p:cNvSpPr>
          <p:nvPr>
            <p:ph type="sldNum" idx="30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5DFC89F-59E1-4C2A-89BF-DFDBC70547A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9" name="PlaceHolder 3"/>
          <p:cNvSpPr>
            <a:spLocks noGrp="1"/>
          </p:cNvSpPr>
          <p:nvPr>
            <p:ph type="sldNum" idx="36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B54BA82-BE5E-4E23-98F6-EFE4C5156F9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8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2" name="PlaceHolder 3"/>
          <p:cNvSpPr>
            <a:spLocks noGrp="1"/>
          </p:cNvSpPr>
          <p:nvPr>
            <p:ph type="sldNum" idx="36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7B29E22-5AD2-4AAF-B013-D9A7DE01621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8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5" name="PlaceHolder 3"/>
          <p:cNvSpPr>
            <a:spLocks noGrp="1"/>
          </p:cNvSpPr>
          <p:nvPr>
            <p:ph type="sldNum" idx="36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46B7F56-3B19-4429-95D4-E5C60CEEF76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8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8" name="PlaceHolder 3"/>
          <p:cNvSpPr>
            <a:spLocks noGrp="1"/>
          </p:cNvSpPr>
          <p:nvPr>
            <p:ph type="sldNum" idx="36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6966111-DD0C-4B0C-9AE5-36D8E9E5A65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9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 type="sldNum" idx="36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AC4D850-854C-4D90-AF24-37E3999D899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9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PlaceHolder 3"/>
          <p:cNvSpPr>
            <a:spLocks noGrp="1"/>
          </p:cNvSpPr>
          <p:nvPr>
            <p:ph type="sldNum" idx="37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AAFBA51-B267-4387-8A85-96AA8A26AA3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9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7" name="PlaceHolder 3"/>
          <p:cNvSpPr>
            <a:spLocks noGrp="1"/>
          </p:cNvSpPr>
          <p:nvPr>
            <p:ph type="sldNum" idx="37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00C37EC-E8AA-495B-953A-E2E2C60A831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89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0" name="PlaceHolder 3"/>
          <p:cNvSpPr>
            <a:spLocks noGrp="1"/>
          </p:cNvSpPr>
          <p:nvPr>
            <p:ph type="sldNum" idx="37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8FEBE17-707C-4092-A948-6CA21BE9678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0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3" name="PlaceHolder 3"/>
          <p:cNvSpPr>
            <a:spLocks noGrp="1"/>
          </p:cNvSpPr>
          <p:nvPr>
            <p:ph type="sldNum" idx="37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7EE9EFC-EBEB-4CB8-9F7C-E777789725A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0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6" name="PlaceHolder 3"/>
          <p:cNvSpPr>
            <a:spLocks noGrp="1"/>
          </p:cNvSpPr>
          <p:nvPr>
            <p:ph type="sldNum" idx="37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FC6D747-C627-4D4E-83E5-086E8AA6282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9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PlaceHolder 3"/>
          <p:cNvSpPr>
            <a:spLocks noGrp="1"/>
          </p:cNvSpPr>
          <p:nvPr>
            <p:ph type="sldNum" idx="30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FEAA526-BCD8-4A1D-952F-72306985ADF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0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9" name="PlaceHolder 3"/>
          <p:cNvSpPr>
            <a:spLocks noGrp="1"/>
          </p:cNvSpPr>
          <p:nvPr>
            <p:ph type="sldNum" idx="37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0395226-5D97-46EA-904F-C4F62A72657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1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2" name="PlaceHolder 3"/>
          <p:cNvSpPr>
            <a:spLocks noGrp="1"/>
          </p:cNvSpPr>
          <p:nvPr>
            <p:ph type="sldNum" idx="37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8D7CFEF-6A3E-48E2-BA98-BE9D465BCE1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1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5" name="PlaceHolder 3"/>
          <p:cNvSpPr>
            <a:spLocks noGrp="1"/>
          </p:cNvSpPr>
          <p:nvPr>
            <p:ph type="sldNum" idx="37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91AF727-8808-4A71-8C94-8613E3117D1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1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8" name="PlaceHolder 3"/>
          <p:cNvSpPr>
            <a:spLocks noGrp="1"/>
          </p:cNvSpPr>
          <p:nvPr>
            <p:ph type="sldNum" idx="37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1BE612-E272-4731-B4A7-3AB95E3DEA7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2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1" name="PlaceHolder 3"/>
          <p:cNvSpPr>
            <a:spLocks noGrp="1"/>
          </p:cNvSpPr>
          <p:nvPr>
            <p:ph type="sldNum" idx="37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D5DDFD4-7E90-41D8-BF3D-6CD16F69534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2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4" name="PlaceHolder 3"/>
          <p:cNvSpPr>
            <a:spLocks noGrp="1"/>
          </p:cNvSpPr>
          <p:nvPr>
            <p:ph type="sldNum" idx="38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19B1C7F-8955-4982-B995-32AA272E0B2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2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7" name="PlaceHolder 3"/>
          <p:cNvSpPr>
            <a:spLocks noGrp="1"/>
          </p:cNvSpPr>
          <p:nvPr>
            <p:ph type="sldNum" idx="38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94BFFD9-A93A-4E95-BEF0-19BFBFD640F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0" name="PlaceHolder 3"/>
          <p:cNvSpPr>
            <a:spLocks noGrp="1"/>
          </p:cNvSpPr>
          <p:nvPr>
            <p:ph type="sldNum" idx="38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2E2ECAD-3738-4C5C-9A49-32F738B344E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3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3" name="PlaceHolder 3"/>
          <p:cNvSpPr>
            <a:spLocks noGrp="1"/>
          </p:cNvSpPr>
          <p:nvPr>
            <p:ph type="sldNum" idx="38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CE7A8D6-B955-457B-A7E4-41C4B5892E8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3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6" name="PlaceHolder 3"/>
          <p:cNvSpPr>
            <a:spLocks noGrp="1"/>
          </p:cNvSpPr>
          <p:nvPr>
            <p:ph type="sldNum" idx="38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EA7AA65-C46B-46FA-B450-2916D4C6BD1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69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" name="PlaceHolder 3"/>
          <p:cNvSpPr>
            <a:spLocks noGrp="1"/>
          </p:cNvSpPr>
          <p:nvPr>
            <p:ph type="sldNum" idx="30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E741322-21E4-4315-850F-DF30F45AB74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3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9" name="PlaceHolder 3"/>
          <p:cNvSpPr>
            <a:spLocks noGrp="1"/>
          </p:cNvSpPr>
          <p:nvPr>
            <p:ph type="sldNum" idx="385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139A2EA-A2DD-4A45-AC0B-44800DD6DE1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4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" name="PlaceHolder 3"/>
          <p:cNvSpPr>
            <a:spLocks noGrp="1"/>
          </p:cNvSpPr>
          <p:nvPr>
            <p:ph type="sldNum" idx="38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69B9916-53DC-4BC4-8936-E6CC673313D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4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5" name="PlaceHolder 3"/>
          <p:cNvSpPr>
            <a:spLocks noGrp="1"/>
          </p:cNvSpPr>
          <p:nvPr>
            <p:ph type="sldNum" idx="387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72EDD6A-6324-4308-A5C3-297AEFCC454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4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8" name="PlaceHolder 3"/>
          <p:cNvSpPr>
            <a:spLocks noGrp="1"/>
          </p:cNvSpPr>
          <p:nvPr>
            <p:ph type="sldNum" idx="388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12B6096-FFDB-4D98-98FF-3F9E0B5D25F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5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1" name="PlaceHolder 3"/>
          <p:cNvSpPr>
            <a:spLocks noGrp="1"/>
          </p:cNvSpPr>
          <p:nvPr>
            <p:ph type="sldNum" idx="389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B57DCCE-663C-478C-822D-A08B07D7B45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5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 type="sldNum" idx="390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427D726-415B-4856-8F0A-D1FDE0810B3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5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7" name="PlaceHolder 3"/>
          <p:cNvSpPr>
            <a:spLocks noGrp="1"/>
          </p:cNvSpPr>
          <p:nvPr>
            <p:ph type="sldNum" idx="391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6ED9CE1-83BF-45DA-BE3B-3228964350F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5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0" name="PlaceHolder 3"/>
          <p:cNvSpPr>
            <a:spLocks noGrp="1"/>
          </p:cNvSpPr>
          <p:nvPr>
            <p:ph type="sldNum" idx="39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CBB9613-FB8C-4C7F-827A-45D4EA65BEC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6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" name="PlaceHolder 3"/>
          <p:cNvSpPr>
            <a:spLocks noGrp="1"/>
          </p:cNvSpPr>
          <p:nvPr>
            <p:ph type="sldNum" idx="393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9225C46-F2E3-4514-81EB-8AB1F5E21D4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96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6" name="PlaceHolder 3"/>
          <p:cNvSpPr>
            <a:spLocks noGrp="1"/>
          </p:cNvSpPr>
          <p:nvPr>
            <p:ph type="sldNum" idx="394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E934621-960A-4FDD-8912-7F8658704CA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7800" cy="493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600B6E1-D2F0-4049-B990-80DC90A6BDB3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176400BF-323C-4780-93AD-BC6651CA390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8A05C88-3AED-41A1-A154-C6B48A9BF87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aslov in vsebina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35A1CBE7-4085-4243-9C87-2BBD0DDFE001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aslov in vsebina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B76E3DF3-E2E7-4AAB-953E-30687083D135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061B5EA6-C540-4175-869F-0E6B894ABE97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6F9E3FC-E00E-4020-8C86-BCFF0A3D35C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8510ACD-0347-4DA2-9722-E34600EFA17D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F91DC2E-1822-4375-ACE9-5292EF6E1BB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4015080" cy="493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673520" y="1219320"/>
            <a:ext cx="4015080" cy="493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7E695F5-A757-461B-9BF2-DADD8D8C5112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520F8CCF-D9E7-4458-9B6A-D7B855BDC8E9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64ED294-37B6-4DCF-8D6F-BBAF3954567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5314163D-027F-4058-BDB5-1030A2A2A18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Enakokraki trikotnik 9" hidden="1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" name="Pravokotnik 20"/>
          <p:cNvSpPr/>
          <p:nvPr/>
        </p:nvSpPr>
        <p:spPr>
          <a:xfrm>
            <a:off x="905040" y="3648240"/>
            <a:ext cx="7313400" cy="1277640"/>
          </a:xfrm>
          <a:prstGeom prst="rect">
            <a:avLst/>
          </a:prstGeom>
          <a:noFill/>
          <a:ln cap="rnd" w="6350">
            <a:solidFill>
              <a:srgbClr val="727ca3"/>
            </a:solidFill>
            <a:round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" name="Pravokotnik 32"/>
          <p:cNvSpPr/>
          <p:nvPr/>
        </p:nvSpPr>
        <p:spPr>
          <a:xfrm>
            <a:off x="914400" y="5048280"/>
            <a:ext cx="7313400" cy="684000"/>
          </a:xfrm>
          <a:prstGeom prst="rect">
            <a:avLst/>
          </a:prstGeom>
          <a:noFill/>
          <a:ln cap="rnd" w="6350">
            <a:solidFill>
              <a:srgbClr val="9fb8cd"/>
            </a:solidFill>
            <a:round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" name="Pravokotnik 21"/>
          <p:cNvSpPr/>
          <p:nvPr/>
        </p:nvSpPr>
        <p:spPr>
          <a:xfrm>
            <a:off x="905040" y="3648240"/>
            <a:ext cx="226800" cy="127764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" name="Pravokotnik 31"/>
          <p:cNvSpPr/>
          <p:nvPr/>
        </p:nvSpPr>
        <p:spPr>
          <a:xfrm>
            <a:off x="914400" y="5048280"/>
            <a:ext cx="226800" cy="684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1"/>
          </p:nvPr>
        </p:nvSpPr>
        <p:spPr>
          <a:xfrm>
            <a:off x="2124000" y="6381720"/>
            <a:ext cx="5182920" cy="365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sldNum" idx="2"/>
          </p:nvPr>
        </p:nvSpPr>
        <p:spPr>
          <a:xfrm>
            <a:off x="1216080" y="6354720"/>
            <a:ext cx="833400" cy="365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B82F699-E9B8-4871-8EDC-C48672C0F72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9" name="Enakokraki trikotnik 9" hidden="1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0" name="Raven konektor 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1" name="Raven konektor 9"/>
          <p:cNvSpPr/>
          <p:nvPr/>
        </p:nvSpPr>
        <p:spPr>
          <a:xfrm>
            <a:off x="6178320" y="306360"/>
            <a:ext cx="360" cy="603540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2" name="Enakokraki trikotnik 8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ftr" idx="23"/>
          </p:nvPr>
        </p:nvSpPr>
        <p:spPr>
          <a:xfrm>
            <a:off x="2898720" y="6356520"/>
            <a:ext cx="350352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ldNum" idx="2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69B2F91-798D-4AAB-8DA1-D18D39F0307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 idx="25"/>
          </p:nvPr>
        </p:nvSpPr>
        <p:spPr>
          <a:xfrm>
            <a:off x="6400800" y="6356520"/>
            <a:ext cx="228744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6465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8" name="Enakokraki trikotnik 9" hidden="1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9" name="Raven konektor 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0" name="Enakokraki trikotnik 8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1" name="Pravokotnik 9"/>
          <p:cNvSpPr/>
          <p:nvPr/>
        </p:nvSpPr>
        <p:spPr>
          <a:xfrm>
            <a:off x="457200" y="500040"/>
            <a:ext cx="180720" cy="684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ftr" idx="26"/>
          </p:nvPr>
        </p:nvSpPr>
        <p:spPr>
          <a:xfrm>
            <a:off x="2898720" y="6356520"/>
            <a:ext cx="350352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ldNum" idx="27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670E996-3B46-4124-9D48-3CD54980F2B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dt" idx="28"/>
          </p:nvPr>
        </p:nvSpPr>
        <p:spPr>
          <a:xfrm>
            <a:off x="6400800" y="6356520"/>
            <a:ext cx="228744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6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7" name="Enakokraki trikotnik 9"/>
          <p:cNvSpPr/>
          <p:nvPr/>
        </p:nvSpPr>
        <p:spPr>
          <a:xfrm rot="5400000">
            <a:off x="420480" y="6467400"/>
            <a:ext cx="189000" cy="11916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780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ftr" idx="29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sldNum" idx="30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BC34177-4FF1-4EFF-95C8-55F94D445E3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5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6" name="Enakokraki trikotnik 9"/>
          <p:cNvSpPr/>
          <p:nvPr/>
        </p:nvSpPr>
        <p:spPr>
          <a:xfrm rot="5400000">
            <a:off x="420480" y="6467400"/>
            <a:ext cx="189000" cy="11916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780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ftr" idx="31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sldNum" idx="32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2B6826A-CC3D-4090-BF93-29FE10265FF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" name="Enakokraki trikotnik 9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" name="PlaceHolder 1"/>
          <p:cNvSpPr>
            <a:spLocks noGrp="1"/>
          </p:cNvSpPr>
          <p:nvPr>
            <p:ph type="ftr" idx="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ldNum" idx="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9496C0B-3398-4C8B-BD8C-FC89B3B998D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Enakokraki trikotnik 9" hidden="1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1" name="Raven konektor 6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Enakokraki trikotnik 7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3" name="Raven konektor 8"/>
          <p:cNvSpPr/>
          <p:nvPr/>
        </p:nvSpPr>
        <p:spPr>
          <a:xfrm>
            <a:off x="6556320" y="276120"/>
            <a:ext cx="360" cy="585144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" name="PlaceHolder 1"/>
          <p:cNvSpPr>
            <a:spLocks noGrp="1"/>
          </p:cNvSpPr>
          <p:nvPr>
            <p:ph type="ftr" idx="5"/>
          </p:nvPr>
        </p:nvSpPr>
        <p:spPr>
          <a:xfrm>
            <a:off x="2898720" y="6356520"/>
            <a:ext cx="350352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ldNum" idx="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3AAA8B4-62C2-4BC2-82B6-E5DC802116F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7"/>
          </p:nvPr>
        </p:nvSpPr>
        <p:spPr>
          <a:xfrm>
            <a:off x="6400800" y="6356520"/>
            <a:ext cx="228744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" name="Enakokraki trikotnik 9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780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ftr" idx="8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sldNum" idx="9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6BF89BA-F072-400D-8490-29D2752FB1A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6465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7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8" name="Enakokraki trikotnik 9" hidden="1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9" name="Pravokotnik 6"/>
          <p:cNvSpPr/>
          <p:nvPr/>
        </p:nvSpPr>
        <p:spPr>
          <a:xfrm>
            <a:off x="914400" y="2819520"/>
            <a:ext cx="7313400" cy="1277640"/>
          </a:xfrm>
          <a:prstGeom prst="rect">
            <a:avLst/>
          </a:prstGeom>
          <a:noFill/>
          <a:ln cap="rnd" w="6350">
            <a:solidFill>
              <a:srgbClr val="727ca3"/>
            </a:solidFill>
            <a:round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0" name="Pravokotnik 7"/>
          <p:cNvSpPr/>
          <p:nvPr/>
        </p:nvSpPr>
        <p:spPr>
          <a:xfrm>
            <a:off x="914400" y="2819520"/>
            <a:ext cx="226800" cy="127764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ftr" idx="10"/>
          </p:nvPr>
        </p:nvSpPr>
        <p:spPr>
          <a:xfrm>
            <a:off x="2898720" y="6354720"/>
            <a:ext cx="3473280" cy="365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11"/>
          </p:nvPr>
        </p:nvSpPr>
        <p:spPr>
          <a:xfrm>
            <a:off x="1069920" y="6354720"/>
            <a:ext cx="1519200" cy="365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1AC8EDD-53B6-4E52-8448-6C9A3BD9455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12"/>
          </p:nvPr>
        </p:nvSpPr>
        <p:spPr>
          <a:xfrm>
            <a:off x="6400800" y="6354720"/>
            <a:ext cx="2284200" cy="365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5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" name="Enakokraki trikotnik 9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47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3520" y="1219320"/>
            <a:ext cx="40147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ftr" idx="1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sldNum" idx="1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E101A90-A0E2-4698-93C8-74D425946ED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7" name="Enakokraki trikotnik 9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8" name="PlaceHolder 1"/>
          <p:cNvSpPr>
            <a:spLocks noGrp="1"/>
          </p:cNvSpPr>
          <p:nvPr>
            <p:ph type="ftr" idx="1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ldNum" idx="1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4A889CC-92B1-41D6-BCA9-921719DE420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2" name="Enakokraki trikotnik 9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3" name="Enakokraki trikotnik 5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ftr" idx="17"/>
          </p:nvPr>
        </p:nvSpPr>
        <p:spPr>
          <a:xfrm>
            <a:off x="2898720" y="6356520"/>
            <a:ext cx="350352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sldNum" idx="1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E553A27-EBBA-4059-8072-E0FD1071923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dt" idx="19"/>
          </p:nvPr>
        </p:nvSpPr>
        <p:spPr>
          <a:xfrm>
            <a:off x="6400800" y="6356520"/>
            <a:ext cx="228744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0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" name="Enakokraki trikotnik 9" hidden="1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72" name="Raven konektor 4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" name="Enakokraki trikotnik 5"/>
          <p:cNvSpPr/>
          <p:nvPr/>
        </p:nvSpPr>
        <p:spPr>
          <a:xfrm rot="5400000">
            <a:off x="420840" y="6467400"/>
            <a:ext cx="188640" cy="118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74" name="PlaceHolder 1"/>
          <p:cNvSpPr>
            <a:spLocks noGrp="1"/>
          </p:cNvSpPr>
          <p:nvPr>
            <p:ph type="ftr" idx="20"/>
          </p:nvPr>
        </p:nvSpPr>
        <p:spPr>
          <a:xfrm>
            <a:off x="2898720" y="6356520"/>
            <a:ext cx="350352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 idx="21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D0FB00A-2010-414F-BAF1-8ECB8F04B45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dt" idx="22"/>
          </p:nvPr>
        </p:nvSpPr>
        <p:spPr>
          <a:xfrm>
            <a:off x="6400800" y="6356520"/>
            <a:ext cx="228744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33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0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1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2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34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3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35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5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6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7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0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1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3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4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5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6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7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8.xml"/>
</Relationships>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
</Relationships>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0.xml"/>
</Relationships>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1.xml"/>
</Relationships>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2.xml"/>
</Relationships>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3.xml"/>
</Relationships>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4.xml"/>
</Relationships>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5.xml"/>
</Relationships>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6.xml"/>
</Relationships>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7.xml"/>
</Relationships>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8.xml"/>
</Relationships>
</file>

<file path=ppt/slides/_rels/slide129.xml.rels><?xml version="1.0" encoding="UTF-8"?>
<Relationships xmlns="http://schemas.openxmlformats.org/package/2006/relationships"><Relationship Id="rId1" Type="http://schemas.openxmlformats.org/officeDocument/2006/relationships/hyperlink" Target="https://assetstore.unity.com/packages/3d/environments/unity-terrain-urp-demo-scene-213197" TargetMode="External"/><Relationship Id="rId2" Type="http://schemas.openxmlformats.org/officeDocument/2006/relationships/hyperlink" Target="https://assetstore.unity.com/packages/3d/environments/unity-terrain-urp-demo-scene-213197" TargetMode="External"/><Relationship Id="rId3" Type="http://schemas.openxmlformats.org/officeDocument/2006/relationships/hyperlink" Target="https://assetstore.unity.com/packages/3d/environments/unity-terrain-hdrp-demo-scene-213198" TargetMode="Externa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gif"/><Relationship Id="rId2" Type="http://schemas.openxmlformats.org/officeDocument/2006/relationships/image" Target="../media/image4.gif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3.xml"/>
</Relationships>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0.xml"/>
</Relationships>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.g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1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2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3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4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5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9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20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1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g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25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6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26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27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7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28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7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29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3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4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5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30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6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31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7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8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32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42800" y="3557520"/>
            <a:ext cx="7770600" cy="1468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2800" spc="-1" strike="noStrike">
                <a:solidFill>
                  <a:schemeClr val="dk1"/>
                </a:solidFill>
                <a:latin typeface="Franklin Gothic Book"/>
              </a:rPr>
              <a:t>3D rendering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1785960" y="676440"/>
            <a:ext cx="6399000" cy="1750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rmAutofit/>
          </a:bodyPr>
          <a:p>
            <a:pPr indent="0" algn="r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000" spc="-1" strike="noStrike">
                <a:solidFill>
                  <a:schemeClr val="dk2"/>
                </a:solidFill>
                <a:latin typeface="Franklin Gothic Book"/>
              </a:rPr>
              <a:t>3D Game Development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odnaslov 2"/>
          <p:cNvSpPr/>
          <p:nvPr/>
        </p:nvSpPr>
        <p:spPr>
          <a:xfrm>
            <a:off x="1071720" y="5214960"/>
            <a:ext cx="7142040" cy="8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Jernej Vičič   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ldNum" idx="5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B4CAE25-6ABF-4041-8499-1C0A81B08DC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triangle mesh,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triangle is the simplest polygon,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triangle is always planar (three points define a plane, each fourth point can be off the plane),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most of the transformations preserve triangles (especially affine and most projections - can degenerate into a line),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most graphics cards use rasterization of triangles.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ftr" idx="53"/>
          </p:nvPr>
        </p:nvSpPr>
        <p:spPr>
          <a:xfrm>
            <a:off x="2627280" y="63763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Scene graphs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sldNum" idx="23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4CAD374-43F5-4B74-89DB-0CE34128D16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438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BSP tree - Binary space Partitioning tree,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each step divides the space in 2 halves (recursively)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4" name="Picture 1" descr=""/>
          <p:cNvPicPr/>
          <p:nvPr/>
        </p:nvPicPr>
        <p:blipFill>
          <a:blip r:embed="rId1"/>
          <a:stretch/>
        </p:blipFill>
        <p:spPr>
          <a:xfrm>
            <a:off x="952920" y="1978560"/>
            <a:ext cx="7236720" cy="4376160"/>
          </a:xfrm>
          <a:prstGeom prst="rect">
            <a:avLst/>
          </a:prstGeom>
          <a:ln w="0">
            <a:noFill/>
          </a:ln>
        </p:spPr>
      </p:pic>
      <p:sp>
        <p:nvSpPr>
          <p:cNvPr id="545" name="PlaceHolder 4"/>
          <p:cNvSpPr>
            <a:spLocks noGrp="1"/>
          </p:cNvSpPr>
          <p:nvPr>
            <p:ph type="ftr" idx="23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sldNum" idx="23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0DC3C48-63D0-4968-A1E7-1A9F9ACB3A0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special rendering systems,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particle effects: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smoke, sparks,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fire, decals: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holes from fire arms, cracks, scratches, small details,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hair and fur,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rain, snow, water, ...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full screen effects: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vignette (reduced brightness, edge saturation), motion blur, ...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menu, HUD – Heads-Up Display.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4"/>
          <p:cNvSpPr>
            <a:spLocks noGrp="1"/>
          </p:cNvSpPr>
          <p:nvPr>
            <p:ph type="ftr" idx="23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2"/>
          <p:cNvSpPr>
            <a:spLocks noGrp="1"/>
          </p:cNvSpPr>
          <p:nvPr>
            <p:ph type="sldNum" idx="23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7E0247F-F813-4B7E-AC60-0E9F377FC55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particle effects,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2" marL="547560" indent="-22860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1"/>
                </a:solidFill>
                <a:latin typeface="Arial"/>
              </a:rPr>
              <a:t>smoke, sparks, fire,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many particles of simple geometries,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simple quads consisting of 2 triangles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object normals are facing the camera,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material is partially semitransparent or translucent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animations are very different, they are changing rapidly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position, orientation, texture coordinates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changes - animation curves or procedures,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particles are born and dying (spawned and killed continually).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4"/>
          <p:cNvSpPr>
            <a:spLocks noGrp="1"/>
          </p:cNvSpPr>
          <p:nvPr>
            <p:ph type="ftr" idx="23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754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PlaceHolder 2"/>
          <p:cNvSpPr>
            <a:spLocks noGrp="1"/>
          </p:cNvSpPr>
          <p:nvPr>
            <p:ph type="sldNum" idx="23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BCB2673-9FBA-4746-95D9-2DA6A8B0FF1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6" name="Picture 2" descr=""/>
          <p:cNvPicPr/>
          <p:nvPr/>
        </p:nvPicPr>
        <p:blipFill>
          <a:blip r:embed="rId1"/>
          <a:stretch/>
        </p:blipFill>
        <p:spPr>
          <a:xfrm>
            <a:off x="0" y="929160"/>
            <a:ext cx="9050760" cy="5090400"/>
          </a:xfrm>
          <a:prstGeom prst="rect">
            <a:avLst/>
          </a:prstGeom>
          <a:ln w="0">
            <a:noFill/>
          </a:ln>
        </p:spPr>
      </p:pic>
      <p:sp>
        <p:nvSpPr>
          <p:cNvPr id="557" name="PlaceHolder 3"/>
          <p:cNvSpPr>
            <a:spLocks noGrp="1"/>
          </p:cNvSpPr>
          <p:nvPr>
            <p:ph type="ftr" idx="23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sldNum" idx="24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C47DBCD-6BEC-4829-B498-E8CB8FD3459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decals,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 small piece of geometry, placed on regular geometry,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holes of firearms, cracks, scratches, small details,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modeled as a rectangle on a surface projected by the beam into the scene,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get a rectangular prism,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triangles that are cut with the base of the prism are already cut by the prism surfaces,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texture of a decal is glued to the new triangles (produced by cutting the basic ones).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4"/>
          <p:cNvSpPr>
            <a:spLocks noGrp="1"/>
          </p:cNvSpPr>
          <p:nvPr>
            <p:ph type="ftr" idx="24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sldNum" idx="24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FF3B230-DC0C-4D34-9E24-4C5665C479D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4" name="Picture 2" descr=""/>
          <p:cNvPicPr/>
          <p:nvPr/>
        </p:nvPicPr>
        <p:blipFill>
          <a:blip r:embed="rId1"/>
          <a:stretch/>
        </p:blipFill>
        <p:spPr>
          <a:xfrm>
            <a:off x="0" y="1165680"/>
            <a:ext cx="9142200" cy="5141880"/>
          </a:xfrm>
          <a:prstGeom prst="rect">
            <a:avLst/>
          </a:prstGeom>
          <a:ln w="0">
            <a:noFill/>
          </a:ln>
        </p:spPr>
      </p:pic>
      <p:sp>
        <p:nvSpPr>
          <p:cNvPr id="565" name="PlaceHolder 3"/>
          <p:cNvSpPr>
            <a:spLocks noGrp="1"/>
          </p:cNvSpPr>
          <p:nvPr>
            <p:ph type="ftr" idx="24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sldNum" idx="24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BB49487-2949-41D1-A0C5-BD77D55A161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environmental effects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sky: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do not model because it is too far,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fill the frame buffer with an appropriate texture,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then fill the FB with a 3D rendered image,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only look at scaling and ROTATION when moving the camera,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terrain: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it can be modeled, but often it is an overkill, especially for external scenes,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Height field terrain: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black and white texture maps.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 type="ftr" idx="24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sldNum" idx="24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ABE150D-326B-4684-999E-1B6762F5BCD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environmental effects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water: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oceans, pools, rivers, waterfalls, fountains, jets, lakes, wetlands, wet materials,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some require shifts - river,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large objects require dynamic tessellation,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they can affect the gameplay - holding, swimming, and pushing a water jet.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4"/>
          <p:cNvSpPr>
            <a:spLocks noGrp="1"/>
          </p:cNvSpPr>
          <p:nvPr>
            <p:ph type="ftr" idx="24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signs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sldNum" idx="24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4FA5515-F988-49B0-BC0C-5AEB10F9783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overlays,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2D or 3D,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rendered directly to the view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following the camera,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normalized screen coordinates,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game usually provides several resolutions,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inscriptions are properly normalized,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coordinates: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0,0 – 1,0 for y axel,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x axel for 4:3 geometry: 0,0 – 1,333,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x axel for 16:9 geometry : 0,0 – 1,777,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4"/>
          <p:cNvSpPr>
            <a:spLocks noGrp="1"/>
          </p:cNvSpPr>
          <p:nvPr>
            <p:ph type="ftr" idx="24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Scene representation – signs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sldNum" idx="25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3A2B4CE-9542-4842-B145-E272DBD3009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text and fonts,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font is a special 2D overlay,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usually a texture map with necessary glyphs,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some engines use a subset of Adobe Flash,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Unreal engine: import fonts in </a:t>
            </a:r>
            <a:r>
              <a:rPr b="1" lang="en-US" sz="2300" spc="-1" strike="noStrike">
                <a:solidFill>
                  <a:schemeClr val="dk2"/>
                </a:solidFill>
                <a:latin typeface="Arial"/>
              </a:rPr>
              <a:t>Unreal Motion Graphics (UMG) UI Designer,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font can be set color and material,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DrawText component on any object,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DrawText component as HUD blueprint.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ftr" idx="25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ldNum" idx="5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15C6C09-504D-4824-A84C-8531DD4F84F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tesselation = mosaic arrangement of geometric shapes on the plane,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problem: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tessellation is defined by the artist when he/she draws a scene,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objects can be triangular when observed too closely,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solution: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subdivison surfaces - the surfaces are tiled according to the distance of the camera.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ftr" idx="5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Unity – built-in render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sldNum" idx="252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4354517-E49B-4309-86B5-AD32ED5F170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Overview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The legacy rendering system that ships with Unity by default (pre-Scriptable Render Pipelines).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Uses a fixed, built-in architecture—developers can’t easily modify the rendering loop.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Rendering Paths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Forward Rendering: each object lit per light; faster for few lights.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Deferred Rendering: lighting computed per pixel; supports many lights.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Vertex Lit: for older hardware or minimal performance cost.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ftr" idx="253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Unity – built-in render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sldNum" idx="254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C148836-B6A0-4591-A452-433C8F328D3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Key Features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chemeClr val="dk1"/>
                </a:solidFill>
                <a:latin typeface="Arial"/>
              </a:rPr>
              <a:t>Compatible with a wide range of platforms (mobile → desktop).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chemeClr val="dk1"/>
                </a:solidFill>
                <a:latin typeface="Arial"/>
              </a:rPr>
              <a:t>Uses the Standard Shader for basic Physically Based Rendering (PBR).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chemeClr val="dk1"/>
                </a:solidFill>
                <a:latin typeface="Arial"/>
              </a:rPr>
              <a:t>Works with the Post-Processing Stack v2 (optional).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chemeClr val="dk1"/>
                </a:solidFill>
                <a:latin typeface="Arial"/>
              </a:rPr>
              <a:t>Simple lighting model, limited in realism and GPU optimization.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Use Cases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Ideal for smaller games, mobile apps, and projects requiring broad compatibility.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Often used when advanced visual fidelity isn’t required or performance is the main concern.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4"/>
          <p:cNvSpPr>
            <a:spLocks noGrp="1"/>
          </p:cNvSpPr>
          <p:nvPr>
            <p:ph type="ftr" idx="255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Unity – High Definition Render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2"/>
          <p:cNvSpPr>
            <a:spLocks noGrp="1"/>
          </p:cNvSpPr>
          <p:nvPr>
            <p:ph type="sldNum" idx="25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1B64851-7857-4D52-88F9-10155F78FB2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Introduction to HDRP 17.0,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is a high-fidelity Scriptable Render Pipeline built by Unity for modern (Compute Shader compatible) platforms.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Uses physically based lighting techniques, linear &amp; HDR lighting, and hybrid tile/cluster deferred/forward lighting architecture.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Projects built with HDRP are not compatible with the Universal Render Pipeline (URP).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PlaceHolder 4"/>
          <p:cNvSpPr>
            <a:spLocks noGrp="1"/>
          </p:cNvSpPr>
          <p:nvPr>
            <p:ph type="ftr" idx="25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What HDRP Offers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 type="sldNum" idx="25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9776527-7A4B-40F7-B800-43738F74DDD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 graphical standard for games, demos, and animations.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Features include physically based lighting/materials, HDR, configurable architecture.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Intended for modern hardware; requires pipeline choice at project start.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PlaceHolder 4"/>
          <p:cNvSpPr>
            <a:spLocks noGrp="1"/>
          </p:cNvSpPr>
          <p:nvPr>
            <p:ph type="ftr" idx="25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Key Areas Covered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sldNum" idx="26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92FA17E-FDB1-458D-89E6-3CDE26003C2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Lighting (sources, ambient, exposure, shadows, reflection, ray tracing).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Materials &amp; Shaders.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Cameras.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Debugging &amp; Analysis tools.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System requirements and platform support.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4"/>
          <p:cNvSpPr>
            <a:spLocks noGrp="1"/>
          </p:cNvSpPr>
          <p:nvPr>
            <p:ph type="ftr" idx="26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Lighting in HDRP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sldNum" idx="26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6EAF363-20EF-4AD7-8767-60A9FE53EE4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Uses real-world physical light units (lumens, lux, etc).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Light source types: directional, point, spot, area.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Controls for ambient/indirect lighting and exposure.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Includes shadows, reflections, volumetric lighting, global illumination (GI), and adaptive probe volumes.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PlaceHolder 4"/>
          <p:cNvSpPr>
            <a:spLocks noGrp="1"/>
          </p:cNvSpPr>
          <p:nvPr>
            <p:ph type="ftr" idx="26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Materials, Shaders &amp; Rendering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sldNum" idx="26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6B451B9-AA00-488F-8AE5-E1BAB2C7504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Supports high-quality physically based rendering (PBR) workflows.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Hybrid tile/cluster deferred + forward lighting architecture.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Materials adhere to physically-based ranges for accuracy.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PlaceHolder 4"/>
          <p:cNvSpPr>
            <a:spLocks noGrp="1"/>
          </p:cNvSpPr>
          <p:nvPr>
            <p:ph type="ftr" idx="26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Cameras &amp; Frame Settings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sldNum" idx="26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0501BFB-43BD-4EAF-8146-862D3642DF2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Camera and Frame Settings govern rendering features (ray tracing, post-processing, etc).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Frame Settings allow per-camera configuration.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Camera-HDRP asset alignment is crucial for correct output.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4"/>
          <p:cNvSpPr>
            <a:spLocks noGrp="1"/>
          </p:cNvSpPr>
          <p:nvPr>
            <p:ph type="ftr" idx="26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Debugging &amp; Analysis Tools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sldNum" idx="26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07FE3E0-8E02-484A-96FD-4B30FE773C7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Rendering Debugger visualizes lights, materials, clusters, and overdraw.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Panels: Decals, Stats, Material, Lighting, Volume, Probe Volume, Rendering, Camera, Virtual Texturing.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Use to diagnose performance, lighting/material correctness, and artifacts.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PlaceHolder 4"/>
          <p:cNvSpPr>
            <a:spLocks noGrp="1"/>
          </p:cNvSpPr>
          <p:nvPr>
            <p:ph type="ftr" idx="26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System Requirements &amp; Compatibility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sldNum" idx="27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8892E7A-93EA-4E39-BDC0-488D48C4F49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Targets modern hardware with compute shader support.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Not compatible with URP – choose pipeline early.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Ray tracing and advanced features require capable GPUs.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PlaceHolder 4"/>
          <p:cNvSpPr>
            <a:spLocks noGrp="1"/>
          </p:cNvSpPr>
          <p:nvPr>
            <p:ph type="ftr" idx="27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ldNum" idx="5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1EEEA5E-673D-4CCF-A8BB-889686AA4B7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tessellation problem is solved by LOD,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LOD0, LOD1, LODx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are replaced when the camera moves away from the subject,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dynamic tessellation - for meshes that are repeating - water, landscape,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progressive meshes - dynamic tessellation and LOD, uses one LOD0 and when the camera moves away dynamically bind triangles - combines nodes.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ftr" idx="5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Workflow &amp; Best Practices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sldNum" idx="27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F2E6E5B-4B0E-4C09-B3FB-0CB39E3668E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Start projects with HDRP if targeting high-fidelity visuals.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Use physically-based units for lighting/materials.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Monitor performance; use debugging tools to optimize.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Leverage debug views early to validate materials, lighting, and scene setup.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4"/>
          <p:cNvSpPr>
            <a:spLocks noGrp="1"/>
          </p:cNvSpPr>
          <p:nvPr>
            <p:ph type="ftr" idx="27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Summary &amp; Takeaways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sldNum" idx="27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2CE2B37-E094-4D84-A52B-2ACEA8C6F5D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17.0 delivers modern, high-end rendering for realistic visuals.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Strengths: PBR lighting/materials, robust architecture, deep debugging.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Requires modern hardware and careful configuration.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Align your project goals with HDRP’s strengths before committing.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4"/>
          <p:cNvSpPr>
            <a:spLocks noGrp="1"/>
          </p:cNvSpPr>
          <p:nvPr>
            <p:ph type="ftr" idx="27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Built-in vs High Definition Render Pipeline (HDRP)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sldNum" idx="27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4AE7DA5-15CB-4462-9ED7-61FA76FF66F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Unity offers multiple render pipelines for different needs.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Built-in Render Pipeline (legacy) is flexible and compatible with older hardware.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focuses on photorealism and modern GPU features.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PlaceHolder 4"/>
          <p:cNvSpPr>
            <a:spLocks noGrp="1"/>
          </p:cNvSpPr>
          <p:nvPr>
            <p:ph type="ftr" idx="27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Rendering Architecture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 type="sldNum" idx="27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88BAFE8-4F75-4D49-8816-81C4ED2B549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RP: Fixed-function forward or deferred renderer.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HDRP: Scriptable, hybrid tile/cluster deferred &amp; forward renderer.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enables deep customization through SRP and modern GPU features.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 relies on traditional shader and command buffer workflows.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PlaceHolder 4"/>
          <p:cNvSpPr>
            <a:spLocks noGrp="1"/>
          </p:cNvSpPr>
          <p:nvPr>
            <p:ph type="ftr" idx="27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Visual Fidelity &amp; Lighting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2"/>
          <p:cNvSpPr>
            <a:spLocks noGrp="1"/>
          </p:cNvSpPr>
          <p:nvPr>
            <p:ph type="sldNum" idx="28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A40A443-7760-4055-9C56-5E658BCF4C0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RP: Basic PBR support, limited shadow &amp; reflection quality.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HDRP: Fully physically-based lighting using real-world units.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includes volumetric lighting, area lights, and ray tracing.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integrates advanced post-processing effects natively.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PlaceHolder 4"/>
          <p:cNvSpPr>
            <a:spLocks noGrp="1"/>
          </p:cNvSpPr>
          <p:nvPr>
            <p:ph type="ftr" idx="28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Materials &amp; Shaders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sldNum" idx="28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D254DBD-D6D8-42B7-B6DB-8A9149E515B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 uses the Standard Shader (PBR-style but limited).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supports layered materials, subsurface scattering, clearcoat, and anisotropy.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Shader Graph integration allows creating complex physically-based materials.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materials are energy-conserving and physically accurate.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PlaceHolder 4"/>
          <p:cNvSpPr>
            <a:spLocks noGrp="1"/>
          </p:cNvSpPr>
          <p:nvPr>
            <p:ph type="ftr" idx="28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Performance &amp; Platform Support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 type="sldNum" idx="28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CABB29D-AFF0-4A97-A741-89C502CC5FF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 targets a wide range of devices (mobile to PC).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targets high-end PCs and consoles with compute shader support.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 offers lighter performance demands but fewer visual features.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provides optimized GPU performance for advanced visuals.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4"/>
          <p:cNvSpPr>
            <a:spLocks noGrp="1"/>
          </p:cNvSpPr>
          <p:nvPr>
            <p:ph type="ftr" idx="28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Workflow &amp; Tools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sldNum" idx="28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5F4CB3B-1E26-446A-9E1A-831AE977873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RP: Simple setup, minimal configuration.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HDRP: Complex setup with customizable render features.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includes advanced debugging and profiling tools (Rendering Debugger).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uses a physical lighting workflow (EV100, probe volumes, exposure control).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PlaceHolder 4"/>
          <p:cNvSpPr>
            <a:spLocks noGrp="1"/>
          </p:cNvSpPr>
          <p:nvPr>
            <p:ph type="ftr" idx="28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Summary &amp; Recommendation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sldNum" idx="28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D5D97FE-F522-4A70-BD40-C11479DEA63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RP: Best for simplicity, legacy projects, and broad compatibility.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HDRP: Best for AAA visuals, cinematics, architecture, and automotive visualization.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Choose based on project goals, target platform, and required fidelity.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Consider URP if you need scalability across mobile and desktop.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PlaceHolder 4"/>
          <p:cNvSpPr>
            <a:spLocks noGrp="1"/>
          </p:cNvSpPr>
          <p:nvPr>
            <p:ph type="ftr" idx="28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Examples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sldNum" idx="290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127452C-DD82-4DAF-AB7F-46B7D13C4AF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 u="sng">
                <a:solidFill>
                  <a:schemeClr val="dk1"/>
                </a:solidFill>
                <a:uFillTx/>
                <a:latin typeface="Arial"/>
                <a:hlinkClick r:id="rId1"/>
              </a:rPr>
              <a:t>URP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600" spc="-1" strike="noStrike" u="sng">
                <a:solidFill>
                  <a:schemeClr val="dk1"/>
                </a:solidFill>
                <a:uFillTx/>
                <a:latin typeface="Arial"/>
                <a:hlinkClick r:id="rId2"/>
              </a:rPr>
              <a:t>https://assetstore.unity.com/packages/3d/environments/unity-terrain-urp-demo-scene-213197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600" spc="-1" strike="noStrike" u="sng">
                <a:solidFill>
                  <a:schemeClr val="dk1"/>
                </a:solidFill>
                <a:uFillTx/>
                <a:latin typeface="Arial"/>
                <a:hlinkClick r:id="rId3"/>
              </a:rPr>
              <a:t>https://assetstore.unity.com/packages/3d/environments/unity-terrain-hdrp-demo-scene-213198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PlaceHolder 4"/>
          <p:cNvSpPr>
            <a:spLocks noGrp="1"/>
          </p:cNvSpPr>
          <p:nvPr>
            <p:ph type="ftr" idx="291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Num" idx="5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48B4490-BE98-414C-8531-99C37E686BD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production of a triangle mesh,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winding order: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triangle is defined ny position vectors (3 points):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1098720" indent="0">
              <a:lnSpc>
                <a:spcPct val="15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12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-p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98720" indent="0">
              <a:lnSpc>
                <a:spcPct val="15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-p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98720" indent="0">
              <a:lnSpc>
                <a:spcPct val="15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23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-p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normalised vector product of either pair, the order is defined at modelling,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wrong order reflects in rendering the wrong side of a triangle.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Slika 1" descr=""/>
          <p:cNvPicPr/>
          <p:nvPr/>
        </p:nvPicPr>
        <p:blipFill>
          <a:blip r:embed="rId1"/>
          <a:stretch/>
        </p:blipFill>
        <p:spPr>
          <a:xfrm>
            <a:off x="5940000" y="3213000"/>
            <a:ext cx="2248200" cy="1348920"/>
          </a:xfrm>
          <a:prstGeom prst="rect">
            <a:avLst/>
          </a:prstGeom>
          <a:ln w="0">
            <a:noFill/>
          </a:ln>
        </p:spPr>
      </p:pic>
      <p:pic>
        <p:nvPicPr>
          <p:cNvPr id="170" name="Slika 2" descr=""/>
          <p:cNvPicPr/>
          <p:nvPr/>
        </p:nvPicPr>
        <p:blipFill>
          <a:blip r:embed="rId2"/>
          <a:stretch/>
        </p:blipFill>
        <p:spPr>
          <a:xfrm>
            <a:off x="3276000" y="3663720"/>
            <a:ext cx="1531080" cy="447120"/>
          </a:xfrm>
          <a:prstGeom prst="rect">
            <a:avLst/>
          </a:prstGeom>
          <a:ln w="0">
            <a:noFill/>
          </a:ln>
        </p:spPr>
      </p:pic>
      <p:sp>
        <p:nvSpPr>
          <p:cNvPr id="171" name="PlaceHolder 4"/>
          <p:cNvSpPr>
            <a:spLocks noGrp="1"/>
          </p:cNvSpPr>
          <p:nvPr>
            <p:ph type="ftr" idx="5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Built‑in → HDRP: Setup &amp; Materials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sldNum" idx="29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61645FD-3EB7-49E9-91D9-EE953997DBD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Install High Definition RP (Window → Package Manager → High Definition RP → Install).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Run Window → Rendering → HD Render Pipeline Wizard and click “Fix All” to configure the project.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Convert materials: Edit → Rendering → Materials → Convert All/Selected Built‑in Materials to HDRP; convert terrains as needed.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Know the limits: custom shaders/materials require manual conversion; built‑in default read‑only materials use error shader until replaced; particle shaders need HDRP Particle System Shader Graph samples.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ftr" idx="29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228600" y="152280"/>
            <a:ext cx="868536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Built‑in → HDRP: Lighting &amp; Post‑processing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sldNum" idx="29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C58167E-6096-4119-9CCE-6FDC3FA6121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Lighting uses physical units (Directional: Lux; others: Lumen/Candela/EV). Add a Sky and Fog Global Volume; set Environment Lighting to the same Volume Profile and use Physically Based Sky.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Increase shadow quality via a Global Volume → Add Override: Shadowing → Shadows (e.g., enable Max Distance).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Set up exposure (Global Volume → Add Override: Exposure → Mode: Automatic) and adjust key lights (e.g., Sun) to realistic intensities.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Replace Post‑Processing v2: remove the package; create a Global Volume and add Tonemapping (ACES), Bloom (~0.2), Motion Blur (~0.1), Vignette, and Depth of Field as needed; update any scripts that called the old API.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PlaceHolder 4"/>
          <p:cNvSpPr>
            <a:spLocks noGrp="1"/>
          </p:cNvSpPr>
          <p:nvPr>
            <p:ph type="ftr" idx="29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ldNum" idx="6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D491385-4B93-4EA3-91E7-17FB0B591A6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winding order: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back-face culling - graphics card only renders the visible side of the triangle.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ftr" idx="6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sldNum" idx="6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60C2099-3C67-4D84-95DC-60C4B6D6690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lists of triangles: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each triangle is defined by three points,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triangles are listed in a linked list.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indexed lists of triangles: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 list of all nodes, stored in a </a:t>
            </a: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vertex buffer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(DirectX) or a </a:t>
            </a: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vertex array 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(OpenGL),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element in the vertex index represents a triangle.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ftr" idx="6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sldNum" idx="6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1EFE56A-0E73-41F8-81CA-D5253F9E8D2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 triangle strip and a vertex fan are also used,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saving memory, improving cache coherency,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cache access can be optimized offline.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World space: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many individual meshes can be on one scene,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 street with the same lights, a swarm of bees,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mesh instance,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5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sl-SI" sz="1800" spc="-1" strike="noStrike">
                <a:solidFill>
                  <a:schemeClr val="dk1"/>
                </a:solidFill>
                <a:latin typeface="Arial"/>
              </a:rPr>
              <a:t>reference to common data,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5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sl-SI" sz="1800" spc="-1" strike="noStrike">
                <a:solidFill>
                  <a:schemeClr val="dk1"/>
                </a:solidFill>
                <a:latin typeface="Arial"/>
              </a:rPr>
              <a:t>transformation matrix (model to world matrix).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ftr" idx="6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ldNum" idx="6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6B15285-EFF6-494A-AE3A-30C8C6074A6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58640" y="146520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 triangle strip</a:t>
            </a:r>
            <a:br>
              <a:rPr sz="2600"/>
            </a:b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Triangle 1 → (v0, v1, v2)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Triangle 2 → (v1, v2, v3)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Triangle 3 → (v2, v3, v4)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Triangle 4 → (v3, v4, v5)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vertex fan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v0 = center vertex (shared by all triangles)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v1...v4 = outer ring vertices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Triangles formed: (v0, v1, v2), (v0, v2, v3), (v0, v3, v4), (v0, v4, v1)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ftr" idx="6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5029200" y="2743200"/>
            <a:ext cx="3885840" cy="293076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2"/>
          <a:stretch/>
        </p:blipFill>
        <p:spPr>
          <a:xfrm>
            <a:off x="3038760" y="1343520"/>
            <a:ext cx="2218680" cy="117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surface properties - light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sldNum" idx="6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45C533B-109B-4854-AA0C-0D3EB82D095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electromagnetic waves and particle beams,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it is defined by the intensity I and the wavelength λ,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visible light: 380nm - 740nm.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ftr" idx="6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light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sldNum" idx="7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63F5660-D047-424E-8BAF-6B6D5465E17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interaction between light and objects,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absorbs,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reflects,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diffusely (in all directions),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specular - almost completely back - mirror,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anisotropic - the mode of reflection depends on the angle,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transmits through the object, usually refracts,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curves in narrow passages (rarely implemented).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ftr" idx="7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ftr" idx="36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Overview (book: 10.1 – 10.5)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sldNum" idx="37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8B71AE5-8CA7-4C9A-85A6-F243E05A672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triangle meshes and tessellation;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coordinate spaces and transformations of representations;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lighting, color and texture;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virtual cameras.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Unity and render pipelines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Convert from built in RP to HDRP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color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ldNum" idx="7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D303521-3C65-4E40-9EBC-D3B1AF8109F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Color spaces and color models,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color model: 3D coordinate system that measures colors,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color space: a standard that determines how the numerical values of the selected model are mapped to colors as seen by human,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the most common: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2"/>
                </a:solidFill>
                <a:latin typeface="Arial"/>
              </a:rPr>
              <a:t>RGB,log-LUV for High Dynamic Range (HDR),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the color format defines how many bits will be used for each channel - usually 3 channels.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ftr" idx="7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colour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ldNum" idx="7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8509A34-90EB-429E-8D5D-5C34673EC8B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opacity,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alpha channel defines how opaque is the color/material,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fully opaque (no light goes through).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ftr" idx="7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sldNum" idx="7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B3B4541-9E9B-436B-ACC4-DC479A6CF5A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osition vector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: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usualy in local system,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ertex normal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: 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normalised vector, an average of all normal vectors,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ertex tangent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and bitangent 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perpendicular a normal point vector, - per pixel lighting, tangent space.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ftr" idx="7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ldNum" idx="7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84A8D66-8197-4AB9-8ECF-F809E8C3AEC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ftr" idx="7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17280" y="1525680"/>
            <a:ext cx="9143280" cy="492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ldNum" idx="8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043D3EB-D88A-4D80-A2D6-0C906C46F69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iffuse color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: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iR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iG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iB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iA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RGB + Alpha,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specular color: 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iR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iG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iB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iA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how much light is reflected if the ray is perpendicular to the surface,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	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coordinates: u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[u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enable texture mapping to the mesh,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point has textures (in j).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ftr" idx="8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ldNum" idx="8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BE5208A-D4C8-48D9-A4C6-39C6E8F4DED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skinning effects k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[k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k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in skeletal animation, some mash points are connected to joints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multiple connections,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weights.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ftr" idx="8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ldNum" idx="8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B2E515D-A803-4917-AA23-A97A7A2865D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646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format: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ravokotnik 1"/>
          <p:cNvSpPr/>
          <p:nvPr/>
        </p:nvSpPr>
        <p:spPr>
          <a:xfrm>
            <a:off x="4284000" y="1340640"/>
            <a:ext cx="45702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struct Vertex1P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{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      </a:t>
            </a: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Vector3 m_p; // position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};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ravokotnik 2"/>
          <p:cNvSpPr/>
          <p:nvPr/>
        </p:nvSpPr>
        <p:spPr>
          <a:xfrm>
            <a:off x="251640" y="2541240"/>
            <a:ext cx="705492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// A typical vertex format with position, vertex normal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// and one set of texture coordinates.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struct Vertex1P1N1UV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{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Vector3 m_p; // position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Vector3 m_n; // vertex normal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F32 m_uv[2]; // (u, v) texture coordinate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};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ftr" idx="8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ldNum" idx="8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13313F8-12AA-405E-AFD8-CEBC3FE03C6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atribute interpolation,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attributes in the nodes of the mash are a rough approximation of the visual properties of the surface,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we are interested in points inside the triangle,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we need per-pixel values (of attributes).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1" name="Slika 1" descr=""/>
          <p:cNvPicPr/>
          <p:nvPr/>
        </p:nvPicPr>
        <p:blipFill>
          <a:blip r:embed="rId1"/>
          <a:stretch/>
        </p:blipFill>
        <p:spPr>
          <a:xfrm>
            <a:off x="5724000" y="3573000"/>
            <a:ext cx="3147480" cy="2635200"/>
          </a:xfrm>
          <a:prstGeom prst="rect">
            <a:avLst/>
          </a:prstGeom>
          <a:ln w="0">
            <a:noFill/>
          </a:ln>
        </p:spPr>
      </p:pic>
      <p:sp>
        <p:nvSpPr>
          <p:cNvPr id="232" name="PlaceHolder 4"/>
          <p:cNvSpPr>
            <a:spLocks noGrp="1"/>
          </p:cNvSpPr>
          <p:nvPr>
            <p:ph type="ftr" idx="8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ldNum" idx="8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8B6E87A-16B5-4357-91F4-C6A987ACE0F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maps,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covering large triangles,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they may have a sample,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color can solve the accuracy/inaccuracy of the objects,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individual elements - texel (analogy with pixel),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size usually is 2</a:t>
            </a:r>
            <a:r>
              <a:rPr b="0" lang="sl-SI" sz="2300" spc="-1" strike="noStrike" baseline="30000">
                <a:solidFill>
                  <a:schemeClr val="dk2"/>
                </a:solidFill>
                <a:latin typeface="Arial"/>
              </a:rPr>
              <a:t>n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ftr" idx="8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ldNum" idx="9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3FF21B4-1AC7-4716-B95C-458053FF6CA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646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maps: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0" name="Picture 2" descr=""/>
          <p:cNvPicPr/>
          <p:nvPr/>
        </p:nvPicPr>
        <p:blipFill>
          <a:blip r:embed="rId1"/>
          <a:stretch/>
        </p:blipFill>
        <p:spPr>
          <a:xfrm>
            <a:off x="343080" y="1314360"/>
            <a:ext cx="8456400" cy="4227480"/>
          </a:xfrm>
          <a:prstGeom prst="rect">
            <a:avLst/>
          </a:prstGeom>
          <a:ln w="0">
            <a:noFill/>
          </a:ln>
        </p:spPr>
      </p:pic>
      <p:sp>
        <p:nvSpPr>
          <p:cNvPr id="241" name="PlaceHolder 4"/>
          <p:cNvSpPr>
            <a:spLocks noGrp="1"/>
          </p:cNvSpPr>
          <p:nvPr>
            <p:ph type="ftr" idx="9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Introduction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ldNum" idx="3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5FF1E1E-64BC-46E0-A5D4-0F06CED9A62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main thing,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basic concepts: theory and mathematics for all real-time 3D engines,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SW and HW pipelines,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basic optimization techniques.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ftr" idx="3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sldNum" idx="9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C6F6338-0A65-43B9-B3BD-213FBD7C809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types of textures,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diffuse map, describes every texel on the surface,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normal maps - normal vectors on each texel,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gloss maps - encode how the luminous surface should be on each texel,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environment maps – use an image of an adjacent environment for rendering (reflections).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ftr" idx="9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sldNum" idx="9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0862BE7-65F0-4F9C-946D-255AC5330D8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coordinates,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space - 2D coordinate system,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normalized coordinates: (0,0) - (1,1) local coordinate system,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to map a triangle to a texture: just get these coordinates.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ftr" idx="9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ftr" idx="96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sldNum" idx="97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3252295-F60E-400A-A3F6-858EA6B6662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methods of addressing textures,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wrap, texture is repeated to the border,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mirror, mirrored texture to the border,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clamp, the color of the external texels continues to the end of the area,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border color: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selected color is all around the texture.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4" name="Picture 1" descr=""/>
          <p:cNvPicPr/>
          <p:nvPr/>
        </p:nvPicPr>
        <p:blipFill>
          <a:blip r:embed="rId1"/>
          <a:stretch/>
        </p:blipFill>
        <p:spPr>
          <a:xfrm>
            <a:off x="5868000" y="3594960"/>
            <a:ext cx="2935440" cy="312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sldNum" idx="9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5F1DF25-58C1-4604-B4D2-6192826E353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formats: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on a disc in any format,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compressed textures,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4x4 pixel blocks,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less space is occupied,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access to cache is also faster for rendering.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ftr" idx="9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sldNum" idx="10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A8D54EF-C22F-4F9A-B5E1-01D05E0BB69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texel density and mipmapping: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whole screen is made out of 2 triangles,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texture has the same resolution as screen,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1 texel – maps– 1 pixel,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texel density = 1.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ftr" idx="10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sldNum" idx="10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FBE1439-9C02-4AF1-B063-9AA6084E6F2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texel density &lt; 1,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texet is bigger than pixel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borders are visible,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texel density &gt; 1,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many texels define colour for one pixel: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additional memory usage,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moire effect,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 pixel with a small change of view changes the color.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" name="Picture 1" descr=""/>
          <p:cNvPicPr/>
          <p:nvPr/>
        </p:nvPicPr>
        <p:blipFill>
          <a:blip r:embed="rId1"/>
          <a:stretch/>
        </p:blipFill>
        <p:spPr>
          <a:xfrm>
            <a:off x="5508000" y="1268640"/>
            <a:ext cx="3448800" cy="2440440"/>
          </a:xfrm>
          <a:prstGeom prst="rect">
            <a:avLst/>
          </a:prstGeom>
          <a:ln w="0">
            <a:noFill/>
          </a:ln>
        </p:spPr>
      </p:pic>
      <p:sp>
        <p:nvSpPr>
          <p:cNvPr id="267" name="PlaceHolder 4"/>
          <p:cNvSpPr>
            <a:spLocks noGrp="1"/>
          </p:cNvSpPr>
          <p:nvPr>
            <p:ph type="ftr" idx="10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ldNum" idx="10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6BB371B-D768-42EF-935C-88C6FD7707A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solution: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we want texel density around 1 all the time,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mipmapping (mipmap, mip level):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each texture: a list of bitmaps of lower resolutions (each half size).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1" name="Picture 1" descr=""/>
          <p:cNvPicPr/>
          <p:nvPr/>
        </p:nvPicPr>
        <p:blipFill>
          <a:blip r:embed="rId1"/>
          <a:stretch/>
        </p:blipFill>
        <p:spPr>
          <a:xfrm>
            <a:off x="4068000" y="3717000"/>
            <a:ext cx="4243680" cy="2174760"/>
          </a:xfrm>
          <a:prstGeom prst="rect">
            <a:avLst/>
          </a:prstGeom>
          <a:ln w="0">
            <a:noFill/>
          </a:ln>
        </p:spPr>
      </p:pic>
      <p:sp>
        <p:nvSpPr>
          <p:cNvPr id="272" name="PlaceHolder 4"/>
          <p:cNvSpPr>
            <a:spLocks noGrp="1"/>
          </p:cNvSpPr>
          <p:nvPr>
            <p:ph type="ftr" idx="10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materials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sldNum" idx="10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20280EA-FF51-4604-A307-5CDCFEA2BB9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87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material: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 complete description of the visual characteristics of the mash,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vertex attributes are not part of the description of the material,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but they are added so that it is all in one place,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1 model usually has several materials - eyes, hair, skin.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ftr" idx="10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sldNum" idx="10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9D923D0-02BD-42B6-8C02-6261F78EAE4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example: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 Naughty Dog’s The Last of Us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3 images of the same 3D model,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ftr" idx="10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ldNum" idx="11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BA1168D-827F-4173-B6AC-549732EE5E3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2" name="Picture 1" descr=""/>
          <p:cNvPicPr/>
          <p:nvPr/>
        </p:nvPicPr>
        <p:blipFill>
          <a:blip r:embed="rId1"/>
          <a:stretch/>
        </p:blipFill>
        <p:spPr>
          <a:xfrm>
            <a:off x="179640" y="476640"/>
            <a:ext cx="8639280" cy="4888440"/>
          </a:xfrm>
          <a:prstGeom prst="rect">
            <a:avLst/>
          </a:prstGeom>
          <a:ln w="0">
            <a:noFill/>
          </a:ln>
        </p:spPr>
      </p:pic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1475640" y="5538960"/>
            <a:ext cx="5481000" cy="646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rendered no textures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ftr" idx="11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Triangle rasterization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ldNum" idx="4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B4E06FE-755F-4DAF-AE8A-6FE0D51A6A4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the virtual scene </a:t>
            </a: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is described with 3D surfaces (in some mathematical form)</a:t>
            </a: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the virtual camera</a:t>
            </a: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 is set up facing the scene in the desired direction</a:t>
            </a: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typically, the camera is modeled as an idealized focal point with a picture that is somewhat distant,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different light sources are defined, which are the source of light rays, which are reflected from objects on the scene.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ftr" idx="4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Num" idx="11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3E2971B-7F75-4633-9323-A00A0C53987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612720" y="5538960"/>
            <a:ext cx="8061120" cy="646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rendered only diffuse textures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Picture 2" descr=""/>
          <p:cNvPicPr/>
          <p:nvPr/>
        </p:nvPicPr>
        <p:blipFill>
          <a:blip r:embed="rId1"/>
          <a:stretch/>
        </p:blipFill>
        <p:spPr>
          <a:xfrm>
            <a:off x="179640" y="404640"/>
            <a:ext cx="8754840" cy="4894920"/>
          </a:xfrm>
          <a:prstGeom prst="rect">
            <a:avLst/>
          </a:prstGeom>
          <a:ln w="0">
            <a:noFill/>
          </a:ln>
        </p:spPr>
      </p:pic>
      <p:sp>
        <p:nvSpPr>
          <p:cNvPr id="288" name="PlaceHolder 3"/>
          <p:cNvSpPr>
            <a:spLocks noGrp="1"/>
          </p:cNvSpPr>
          <p:nvPr>
            <p:ph type="ftr" idx="11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sldNum" idx="11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27CD2FB-9D30-4EA0-8422-CB7BA7E0419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943920" y="5545440"/>
            <a:ext cx="7197840" cy="646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rendered full lighting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1" name="Picture 2" descr=""/>
          <p:cNvPicPr/>
          <p:nvPr/>
        </p:nvPicPr>
        <p:blipFill>
          <a:blip r:embed="rId1"/>
          <a:stretch/>
        </p:blipFill>
        <p:spPr>
          <a:xfrm>
            <a:off x="179640" y="489960"/>
            <a:ext cx="8726760" cy="4890960"/>
          </a:xfrm>
          <a:prstGeom prst="rect">
            <a:avLst/>
          </a:prstGeom>
          <a:ln w="0">
            <a:noFill/>
          </a:ln>
        </p:spPr>
      </p:pic>
      <p:sp>
        <p:nvSpPr>
          <p:cNvPr id="292" name="PlaceHolder 3"/>
          <p:cNvSpPr>
            <a:spLocks noGrp="1"/>
          </p:cNvSpPr>
          <p:nvPr>
            <p:ph type="ftr" idx="115"/>
          </p:nvPr>
        </p:nvSpPr>
        <p:spPr>
          <a:xfrm>
            <a:off x="2627280" y="63763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sldNum" idx="11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7C6ECEF-6F2C-4954-93D5-DE917C113D2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shading,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lighting + all visual effects,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procedural deformation of nodes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for simulation of movement of water,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moving hair in the wind,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surface tessellation,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other calculations needed to render the scene.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ftr" idx="11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sldNum" idx="11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3217753-58AB-4CAF-8C6B-244AA671F4D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local and global lighting models,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light transport models,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light-surface,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light-volume.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simple: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only direct light that is reflected from the object to the virtual camera,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local lighting models,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used even now.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ftr" idx="11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sldNum" idx="12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664045D-256C-427C-B5B1-5F6E14B4F23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global lighting models,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perfect photorealism,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also take into account indirect light,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fully described by the mathematical formulation: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rendering equation or shading equation,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1986 by J. T. Kajiya SIGGRAPH,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each model solves this formulation in its own way.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ftr" idx="12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-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sldNum" idx="12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D9FF56B-FD09-4916-9441-DEC39D518A1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most common: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8" name="Picture 1" descr=""/>
          <p:cNvPicPr/>
          <p:nvPr/>
        </p:nvPicPr>
        <p:blipFill>
          <a:blip r:embed="rId1"/>
          <a:stretch/>
        </p:blipFill>
        <p:spPr>
          <a:xfrm>
            <a:off x="469080" y="2637000"/>
            <a:ext cx="8492040" cy="2374560"/>
          </a:xfrm>
          <a:prstGeom prst="rect">
            <a:avLst/>
          </a:prstGeom>
          <a:ln w="0">
            <a:noFill/>
          </a:ln>
        </p:spPr>
      </p:pic>
      <p:sp>
        <p:nvSpPr>
          <p:cNvPr id="309" name="PlaceHolder 4"/>
          <p:cNvSpPr>
            <a:spLocks noGrp="1"/>
          </p:cNvSpPr>
          <p:nvPr>
            <p:ph type="ftr" idx="12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ldNum" idx="12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665806B-AF5D-4195-BB1C-A2D391D49A0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ambient term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- total lighting of the scene,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approximation of indirect illumination,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diffuse term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- light that is uniformly reflected in all directions from each object (good for matted surfaces),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specular term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- bright spots that are sometimes on a glossy surface.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ftr" idx="12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sldNum" idx="12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BD77361-D162-4369-9DB1-A27B21E1A85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applied to each color component separately (RGB),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inputs: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viewing direction vector V = [V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V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y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V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z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],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ambient light intensity A = [A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A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A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B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],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normal surface vector N = [N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N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y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N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z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],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 type="ftr" idx="12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sldNum" idx="12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1D2D783-F087-4ABC-833B-5130B2B39BB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surface reflectance: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ambient reflectivity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diffuse reflectivity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specular reflectivity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specular “glossiness” exponent  ;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 each light source i: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colour and intensity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direction vector L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ftr" idx="12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sldNum" idx="13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B4ADE9A-6267-4DFA-936A-B2BBA189EC7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blipFill rotWithShape="0">
            <a:blip r:embed="rId1"/>
            <a:stretch>
              <a:fillRect l="-669" b="-342032"/>
            </a:stretch>
          </a:blipFill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ftr" idx="13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Triangle rasterization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ldNum" idx="4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4498658-B3C3-4A61-ADCE-E2DA0F02EED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visual characteristics of the surfaces (materials, colors),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determine how the light is reflected from the surfaces,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 each pixel of the rendering rectangle,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engine calculates the color and the intensity of the light beam that flows into the focal point of the virtual camera through this pixel,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this is called a rendering/shading equation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ftr" idx="4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sldNum" idx="13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AFF9CE2-5C04-4190-8E21-253C072A52A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481860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ftr" idx="13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sldNum" idx="13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7380104-30E8-49FC-9157-87A784480C8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static lighting,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simplest calculation,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calculate Phong's reflection in all the nodes of the mash in advance and get it as diffuse vertex color attributes,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can calculate the illumination for each pixel and get it as a new texture -</a:t>
            </a:r>
            <a:r>
              <a:rPr b="1" lang="en-US" sz="2300" spc="-1" strike="noStrike">
                <a:solidFill>
                  <a:schemeClr val="dk2"/>
                </a:solidFill>
                <a:latin typeface="Arial"/>
              </a:rPr>
              <a:t> light map</a:t>
            </a: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at runtime light map, the texture is projected onto objects.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ftr" idx="13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sldNum" idx="13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B97B2E6-81F7-40B0-884C-6FB4630F9E3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ambient lighting,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corresponds to the ambient amount of Phong's illumination,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depends on the viewing angle,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modeled with the amount of color A in the Phong equation,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directed light,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infinite remote source (sun),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rays are parallel,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modeled with color C and direction L.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ftr" idx="13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sldNum" idx="13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3826FD3-9304-4F0C-9564-61D551A4262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light from a point (in all directions),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precise position in the scene,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intensity falls with the square of the distance from the starting point,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modeled with position P, color C and max radius 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renderer takes into account only those sources that are distant less than r.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ftr" idx="13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sldNum" idx="14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46A1288-5D0D-43F0-BFA5-49959F986F9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reflector,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acts as a light from a point, rays are limited to a cone,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usually two cones,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the inner one has full intensity,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the outer one minimal,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model: position P, colour C, direction vector L – center, max radius r, fi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min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 fi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max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ftr" idx="14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sldNum" idx="14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293895A-C8C7-4FA5-9B52-9A07BD05A13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area lights,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stressed shadows and half-shades,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we usually model with tricks,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emissive lights,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some surfaces are also sources of light,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emissive texture map.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ftr" idx="14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sldNum" idx="14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22E2997-D54C-4628-BFFA-3FB4F84E0FC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simplified camera or eye,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part is an ideal focal point,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perpendicular virtual sensory surface (receptors),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imaging rectangle.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ftr" idx="14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sldNum" idx="14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2D3F0A1-7E0C-439C-B4CA-D013D3D35AC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view space, camera space,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virtual camera's focal point is the center of this 3D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model-view matrix.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Picture 1" descr=""/>
          <p:cNvPicPr/>
          <p:nvPr/>
        </p:nvPicPr>
        <p:blipFill>
          <a:blip r:embed="rId1"/>
          <a:stretch/>
        </p:blipFill>
        <p:spPr>
          <a:xfrm>
            <a:off x="2578320" y="2781000"/>
            <a:ext cx="5786640" cy="3353040"/>
          </a:xfrm>
          <a:prstGeom prst="rect">
            <a:avLst/>
          </a:prstGeom>
          <a:ln w="0">
            <a:noFill/>
          </a:ln>
        </p:spPr>
      </p:pic>
      <p:sp>
        <p:nvSpPr>
          <p:cNvPr id="358" name="PlaceHolder 4"/>
          <p:cNvSpPr>
            <a:spLocks noGrp="1"/>
          </p:cNvSpPr>
          <p:nvPr>
            <p:ph type="ftr" idx="14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sldNum" idx="14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CDECB81-097D-4929-9880-B3B03E8493C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projections,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3D scene is presented on 2D plane - screen,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projection,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usually perspective projection,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simulates the "real" camera,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objects that are more distant are smaller,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orthographic projection,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maintains the size,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It is used for map- editing mode.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2" name="Picture 4" descr=""/>
          <p:cNvPicPr/>
          <p:nvPr/>
        </p:nvPicPr>
        <p:blipFill>
          <a:blip r:embed="rId1"/>
          <a:stretch/>
        </p:blipFill>
        <p:spPr>
          <a:xfrm>
            <a:off x="5786640" y="2925000"/>
            <a:ext cx="2580840" cy="1294200"/>
          </a:xfrm>
          <a:prstGeom prst="rect">
            <a:avLst/>
          </a:prstGeom>
          <a:ln w="0">
            <a:noFill/>
          </a:ln>
        </p:spPr>
      </p:pic>
      <p:sp>
        <p:nvSpPr>
          <p:cNvPr id="363" name="PlaceHolder 4"/>
          <p:cNvSpPr>
            <a:spLocks noGrp="1"/>
          </p:cNvSpPr>
          <p:nvPr>
            <p:ph type="ftr" idx="14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sldNum" idx="15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8150C89-89C8-4C17-8F99-F7BBCAF2127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view volume in frustrum – cut pyramid,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6 surfaces,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nearby - virtual receptors,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farthest surface- the outermost part, which is still rendered,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perspective projection - truncated pyramid,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orthagonal projection - </a:t>
            </a: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Cuboid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Picture 1" descr=""/>
          <p:cNvPicPr/>
          <p:nvPr/>
        </p:nvPicPr>
        <p:blipFill>
          <a:blip r:embed="rId1"/>
          <a:stretch/>
        </p:blipFill>
        <p:spPr>
          <a:xfrm>
            <a:off x="4860000" y="4176720"/>
            <a:ext cx="4249080" cy="2391480"/>
          </a:xfrm>
          <a:prstGeom prst="rect">
            <a:avLst/>
          </a:prstGeom>
          <a:ln w="0">
            <a:noFill/>
          </a:ln>
        </p:spPr>
      </p:pic>
      <p:sp>
        <p:nvSpPr>
          <p:cNvPr id="368" name="PlaceHolder 4"/>
          <p:cNvSpPr>
            <a:spLocks noGrp="1"/>
          </p:cNvSpPr>
          <p:nvPr>
            <p:ph type="ftr" idx="15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Triangle rasterization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sldNum" idx="4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82D3302-9941-4E9E-A9AD-6F64C29EECE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40" name="Slika 1" descr=""/>
          <p:cNvPicPr/>
          <p:nvPr/>
        </p:nvPicPr>
        <p:blipFill>
          <a:blip r:embed="rId1"/>
          <a:stretch/>
        </p:blipFill>
        <p:spPr>
          <a:xfrm>
            <a:off x="251640" y="1556640"/>
            <a:ext cx="8636400" cy="3669480"/>
          </a:xfrm>
          <a:prstGeom prst="rect">
            <a:avLst/>
          </a:prstGeom>
          <a:ln w="0">
            <a:noFill/>
          </a:ln>
        </p:spPr>
      </p:pic>
      <p:sp>
        <p:nvSpPr>
          <p:cNvPr id="141" name="PlaceHolder 3"/>
          <p:cNvSpPr>
            <a:spLocks noGrp="1"/>
          </p:cNvSpPr>
          <p:nvPr>
            <p:ph type="ftr" idx="4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sldNum" idx="15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F6195D6-AB79-48B3-91FF-0271361F382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perspective projection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OpenGL,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projection matrix M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V-&gt;H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near surface z=-n,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OpenGL matrix: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furthest surface z=-f,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x=l, x=r, y=t,y=b (left, right, top, bottom),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DirectX matrix: z akex is on interval [0, 1], OpenGL: [-1,1].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2" name="Picture 3" descr=""/>
          <p:cNvPicPr/>
          <p:nvPr/>
        </p:nvPicPr>
        <p:blipFill>
          <a:blip r:embed="rId1"/>
          <a:stretch/>
        </p:blipFill>
        <p:spPr>
          <a:xfrm>
            <a:off x="3708000" y="2349000"/>
            <a:ext cx="4876560" cy="2048040"/>
          </a:xfrm>
          <a:prstGeom prst="rect">
            <a:avLst/>
          </a:prstGeom>
          <a:ln w="0">
            <a:noFill/>
          </a:ln>
        </p:spPr>
      </p:pic>
      <p:sp>
        <p:nvSpPr>
          <p:cNvPr id="373" name="PlaceHolder 4"/>
          <p:cNvSpPr>
            <a:spLocks noGrp="1"/>
          </p:cNvSpPr>
          <p:nvPr>
            <p:ph type="ftr" idx="15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- projections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ldNum" idx="15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D16F605-6032-4EF7-B119-C07776DA3DC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perspective projection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DirectX,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DirectX matrix: z axel is on interval [0, 1], OpenGL: [-1,1].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7" name="Picture 1" descr=""/>
          <p:cNvPicPr/>
          <p:nvPr/>
        </p:nvPicPr>
        <p:blipFill>
          <a:blip r:embed="rId1"/>
          <a:stretch/>
        </p:blipFill>
        <p:spPr>
          <a:xfrm>
            <a:off x="2123640" y="3007800"/>
            <a:ext cx="5586480" cy="2154960"/>
          </a:xfrm>
          <a:prstGeom prst="rect">
            <a:avLst/>
          </a:prstGeom>
          <a:ln w="0">
            <a:noFill/>
          </a:ln>
        </p:spPr>
      </p:pic>
      <p:sp>
        <p:nvSpPr>
          <p:cNvPr id="378" name="PlaceHolder 4"/>
          <p:cNvSpPr>
            <a:spLocks noGrp="1"/>
          </p:cNvSpPr>
          <p:nvPr>
            <p:ph type="ftr" idx="15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- projections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sldNum" idx="15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515714B-8ABC-418B-95E7-3F836E9353E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perspective projection example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H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V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V-&gt;H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=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2" name="Picture 2" descr=""/>
          <p:cNvPicPr/>
          <p:nvPr/>
        </p:nvPicPr>
        <p:blipFill>
          <a:blip r:embed="rId1"/>
          <a:stretch/>
        </p:blipFill>
        <p:spPr>
          <a:xfrm>
            <a:off x="1619640" y="2709000"/>
            <a:ext cx="6406200" cy="2302560"/>
          </a:xfrm>
          <a:prstGeom prst="rect">
            <a:avLst/>
          </a:prstGeom>
          <a:ln w="0">
            <a:noFill/>
          </a:ln>
        </p:spPr>
      </p:pic>
      <p:sp>
        <p:nvSpPr>
          <p:cNvPr id="383" name="PlaceHolder 4"/>
          <p:cNvSpPr>
            <a:spLocks noGrp="1"/>
          </p:cNvSpPr>
          <p:nvPr>
            <p:ph type="ftr" idx="15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sldNum" idx="15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E18FCC8-9BE4-4F4E-84D9-00B5F2C270F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screen space – view,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2D coordinate system, axles in pixels,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i="1" lang="sl-SI" sz="2300" spc="-1" strike="noStrike">
                <a:solidFill>
                  <a:schemeClr val="dk2"/>
                </a:solidFill>
                <a:latin typeface="Arial"/>
              </a:rPr>
              <a:t>screen mapping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when rendering, we ignore the component from the 3D world,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x, y coordinates are shifted and scaled according to the screen geometry: 4:3, 19:9, 16:10.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ftr" idx="15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– frame buffer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sldNum" idx="16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255D649-F0E6-4541-9143-819DF9B112E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final rendered image is stored as a bitmap in the frame buffer structure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format usually: RGBA8888,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usually we use at least two frame buffers - double buffering,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one uses HW to display an image,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other prepares the engine for the next frame, so it ensures that HW always reads the whole picture.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ftr" idx="16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sldNum" idx="16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BC91F1C-760B-4D09-841D-574819793A0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rendering pipeline,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cevovod = ordered stream of computing units,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output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1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=input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i="1" lang="sl-SI" sz="2600" spc="-1" strike="noStrike">
                <a:solidFill>
                  <a:schemeClr val="dk1"/>
                </a:solidFill>
                <a:latin typeface="Arial"/>
              </a:rPr>
              <a:t>throughput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– how much data /s,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i="1" lang="sl-SI" sz="2600" spc="-1" strike="noStrike">
                <a:solidFill>
                  <a:schemeClr val="dk1"/>
                </a:solidFill>
                <a:latin typeface="Arial"/>
              </a:rPr>
              <a:t>latency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– how much time it takes for a single element,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both depending on the slowest link.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 type="ftr" idx="16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sldNum" idx="16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AED6427-E386-43E1-B90C-53EF6B73128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enables simple parallelization (if we can divide the data into independent parts),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parallelization also in individual stages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" name="Picture 1" descr=""/>
          <p:cNvPicPr/>
          <p:nvPr/>
        </p:nvPicPr>
        <p:blipFill>
          <a:blip r:embed="rId1"/>
          <a:stretch/>
        </p:blipFill>
        <p:spPr>
          <a:xfrm>
            <a:off x="2944080" y="3065400"/>
            <a:ext cx="2705400" cy="3501000"/>
          </a:xfrm>
          <a:prstGeom prst="rect">
            <a:avLst/>
          </a:prstGeom>
          <a:ln w="0">
            <a:noFill/>
          </a:ln>
        </p:spPr>
      </p:pic>
      <p:sp>
        <p:nvSpPr>
          <p:cNvPr id="400" name="PlaceHolder 4"/>
          <p:cNvSpPr>
            <a:spLocks noGrp="1"/>
          </p:cNvSpPr>
          <p:nvPr>
            <p:ph type="ftr" idx="16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sldNum" idx="16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D738056-6C41-4A0B-9AE2-78656AF5FCA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stages: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tools - tools stage (offline), definition of geometry and materials,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processing of geometry and materials into suitable formats - asset conditioning stage (offline),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asset conditioning pipeline (ACP) in engine-ready format,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searching for potentially visible mashes - the application stage (CPU), eventually sending to the rendering,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geometry processing - geometry processing stage (GPU),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the nodes are transformed and lighted, correctly projected, the triangles are shaded and glued to the frustrum.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4"/>
          <p:cNvSpPr>
            <a:spLocks noGrp="1"/>
          </p:cNvSpPr>
          <p:nvPr>
            <p:ph type="ftr" idx="16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sldNum" idx="16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52D019A-1531-4DAD-9059-DD3EC704FCF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rasterization stage (GPU),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triangles are divided into fragments, they are shaded, tested, and gathered at the end in a frame buffer.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8" name="Picture 1" descr=""/>
          <p:cNvPicPr/>
          <p:nvPr/>
        </p:nvPicPr>
        <p:blipFill>
          <a:blip r:embed="rId1"/>
          <a:stretch/>
        </p:blipFill>
        <p:spPr>
          <a:xfrm>
            <a:off x="473040" y="2369520"/>
            <a:ext cx="8227440" cy="3985200"/>
          </a:xfrm>
          <a:prstGeom prst="rect">
            <a:avLst/>
          </a:prstGeom>
          <a:ln w="0">
            <a:noFill/>
          </a:ln>
        </p:spPr>
      </p:pic>
      <p:sp>
        <p:nvSpPr>
          <p:cNvPr id="409" name="PlaceHolder 4"/>
          <p:cNvSpPr>
            <a:spLocks noGrp="1"/>
          </p:cNvSpPr>
          <p:nvPr>
            <p:ph type="ftr" idx="16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sldNum" idx="17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7BAA7EC-ABE2-4954-B974-3B2E477343D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implementation of pipeline stages,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1,2 offline – programs on Windows or Linux computer,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 – CPU on console or PC (PS3 – SPU parallel processing unit),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4,5 usually on GPU, helped by CPU.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ftr" idx="17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Scene description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sldNum" idx="4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DC04BA4-A2CA-4D48-B8FE-038B8108CB0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all these steps are executed at 30/50/60 fps,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time is also shared with all subsystems.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ftr" idx="4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sldNum" idx="17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6482E1D-20E2-47CC-8EC5-C1DD281DE70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tools,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3D modelling: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DCC – Digital Content Creation (application),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Maya, 3D Studio Max, Lightwave, Softimage,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outputs are 3D models in nurbs, quads, triangles, …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materials: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artists define materials for individual parts of 3D models: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shader definitions for each material, texture selection, shade parameters,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the properties of the nodes are defined by drawing in the DCC,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materials can be added to individual mashes - data duplication - usually library of materials – index.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ftr" idx="17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sldNum" idx="17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4C67FC5-C473-4102-9588-A6CF1C50AE3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tools,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3D modelling: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Unreal – graphics shading language: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1" name="Picture 1" descr=""/>
          <p:cNvPicPr/>
          <p:nvPr/>
        </p:nvPicPr>
        <p:blipFill>
          <a:blip r:embed="rId1"/>
          <a:stretch/>
        </p:blipFill>
        <p:spPr>
          <a:xfrm>
            <a:off x="217800" y="2823840"/>
            <a:ext cx="8834040" cy="2475360"/>
          </a:xfrm>
          <a:prstGeom prst="rect">
            <a:avLst/>
          </a:prstGeom>
          <a:ln w="0">
            <a:noFill/>
          </a:ln>
        </p:spPr>
      </p:pic>
      <p:sp>
        <p:nvSpPr>
          <p:cNvPr id="422" name="PlaceHolder 4"/>
          <p:cNvSpPr>
            <a:spLocks noGrp="1"/>
          </p:cNvSpPr>
          <p:nvPr>
            <p:ph type="ftr" idx="17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sldNum" idx="17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92C75AB-FF54-4C14-8946-C0D4EC81293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Asset Conditioning Pipeline – ACP: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converted to "format" of the game,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extracts the geometry and materials from the DCC format,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connects with the skeleton,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correctly transferring skins,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static lighting,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production of a high-level tree of the game - BSP tree.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4"/>
          <p:cNvSpPr>
            <a:spLocks noGrp="1"/>
          </p:cNvSpPr>
          <p:nvPr>
            <p:ph type="ftr" idx="17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sldNum" idx="17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4EEE341-3285-47F0-9C4F-5A2FF3E9805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934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GPU can be presented as a pipeline (modern GPU).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0" name="Picture 1" descr=""/>
          <p:cNvPicPr/>
          <p:nvPr/>
        </p:nvPicPr>
        <p:blipFill>
          <a:blip r:embed="rId1"/>
          <a:stretch/>
        </p:blipFill>
        <p:spPr>
          <a:xfrm>
            <a:off x="273960" y="2277000"/>
            <a:ext cx="8594280" cy="2302560"/>
          </a:xfrm>
          <a:prstGeom prst="rect">
            <a:avLst/>
          </a:prstGeom>
          <a:ln w="0">
            <a:noFill/>
          </a:ln>
        </p:spPr>
      </p:pic>
      <p:sp>
        <p:nvSpPr>
          <p:cNvPr id="431" name="PlaceHolder 4"/>
          <p:cNvSpPr>
            <a:spLocks noGrp="1"/>
          </p:cNvSpPr>
          <p:nvPr>
            <p:ph type="ftr" idx="17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sldNum" idx="18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5D58E34-7FCC-4E33-919F-BE2D5D96562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Vertex Shader,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transformation and shading/lighting of nodes,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input is a single node (more in parallel),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transformation from model space to world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projection,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skinning for nodes,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animations on textures - movement of leaves,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output: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 node with a normal vector and a position in a homogeneous clip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node is shaded.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ftr" idx="18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sldNum" idx="18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961508C-5289-478A-9AB1-35047B3B08F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Geometry Shader,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optional,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works in a homogeneous clip space on whole primitives - triangles, lines, points,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can generate new primitives,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usage: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rendering 6 surfaces of space map,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production of primitives from individual points,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dynamic tessellation, division of lines into individual sections for lighting, simulation of clothing (upper layers).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 type="ftr" idx="18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sldNum" idx="18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79C5681-09F5-41CE-A956-B5AF19C9B1C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Stream Output,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saves the data back into memory,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returns to the previous stages of the pipeline,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GPU performs some CPU work or certain effects: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moving of hair in the wind: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collection of cubic spline curves,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simulation of the physics is done by GPU controlling points of the curves.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4"/>
          <p:cNvSpPr>
            <a:spLocks noGrp="1"/>
          </p:cNvSpPr>
          <p:nvPr>
            <p:ph type="ftr" idx="18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ldNum" idx="18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6016280-3AD9-4C30-8B53-367382F59CB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Clipping,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cuts off those parts of the triangles that are outside the field of vision,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frustrum,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new points where the triangles intersect the plane of the pyramid become new vertices of triangles,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stage is fixed, additional surfaces that can cut the space can be determined.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ftr" idx="18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sldNum" idx="18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A7AA810-BFB2-4C80-84E2-F649E3C027F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Screen Mapping,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scales and moves nodes from a homogeneous clip space into the screen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rate.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 type="ftr" idx="18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sldNum" idx="19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59B27CD-8BE6-428D-9EE8-A96DC7A3B66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Triangle Set-up,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initializes HW to convert triangles into fragments,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rate.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4"/>
          <p:cNvSpPr>
            <a:spLocks noGrp="1"/>
          </p:cNvSpPr>
          <p:nvPr>
            <p:ph type="ftr" idx="19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Triangle rasterization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ldNum" idx="4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D53DDA8-76A0-4D54-B8F9-F50CBB365E5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scene consists of objects,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solid (brick),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amorphous (smoke),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occupy space in 3D,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opaque (only the surface is important),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transparent, translucent (the interior should also be modeled - reflecting and scattering light on the interior of the building),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Only the newest engines implement this.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ftr" idx="4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sldNum" idx="19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75420A8-15AC-4CEB-9FCF-474E8707861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Triangle Traversal,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each triangle is divided into fragments (rasterized),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usually at the pixel level, but it's not necessary,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it can be more in both directions,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interpolates node attributes for per-pixel shading,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rate.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 type="ftr" idx="19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sldNum" idx="19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0BE3B6B-B2FD-44F4-8CE6-4944531FA11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Early z –Test,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tests the depth,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if a pixel is in front of the pixel it processes, it is deleted,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rate.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 type="ftr" idx="19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sldNum" idx="19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4DB0DD6-E662-4DD9-8A2C-D15C70388BA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Pixel Shader,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fully programmable stage,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shades and illuminates each fragment of the previous phases,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it can also delete items if it calculates that they are completely transparent,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input: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collection of per-fragment attributes,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output: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one color vector describing ONE colour of the fragment.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ftr" idx="19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sldNum" idx="19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72D4B44-BF59-42B3-94B4-BE5E8282B86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Merging / Raster Operations Stage,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stage,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merging stage - blending stage,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NVIDIA: Raster OPerations - ROP,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fragment tests (including depth test, after the shading can be invisible fragments again),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alpha test - permeability/transparency,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stencil test: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stencil buffer,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additional to the depth test,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provides an additional option for displaying a pixel,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even if the depth test is not successful,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the value of the stencils can affect the surroundings,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Let's look at the example: https://open.gl/depthstencils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ftr" idx="19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shading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sldNum" idx="20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92EFDDF-7082-468D-B141-3D210CEA136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Programmable shaders,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first in DirectX 8,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GLSL – OpenGL Shading Language,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HLSL – DirectX High Level Shading Language,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input: one element,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output: 0 ore more elements,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 type="ftr" idx="20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shading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sldNum" idx="20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8A91F9B-E96F-4AB1-9116-DE561D2D2C9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Programmable shaders,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vertex shader: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input: vertex in model space,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output: vertex v homogenous clip space with lighting,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geometry shader: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one n-vertex primitive,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point (n=1), line segment (n=2), triangle(n=3),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returns many primitives – a point returns two triangles,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pixel shader: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input : fragment,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output : colour (homogenous for whole fragment) – written to frame buffer.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 type="ftr" idx="20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memory access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sldNum" idx="20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65E9C70-B4CC-4B81-812A-9EE2BEBE638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3200" spc="-1" strike="noStrike">
                <a:solidFill>
                  <a:schemeClr val="dk1"/>
                </a:solidFill>
                <a:latin typeface="Arial"/>
              </a:rPr>
              <a:t>memory access,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800" spc="-1" strike="noStrike">
                <a:solidFill>
                  <a:schemeClr val="dk2"/>
                </a:solidFill>
                <a:latin typeface="Arial"/>
              </a:rPr>
              <a:t>no direct access to memory - optimized,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800" spc="-1" strike="noStrike">
                <a:solidFill>
                  <a:schemeClr val="dk2"/>
                </a:solidFill>
                <a:latin typeface="Arial"/>
              </a:rPr>
              <a:t>shader can access memory via: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800" spc="-1" strike="noStrike">
                <a:solidFill>
                  <a:schemeClr val="dk1"/>
                </a:solidFill>
                <a:latin typeface="Arial"/>
              </a:rPr>
              <a:t>shader registers,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GPU registers,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128 bit SIMD format,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4x32bit float or int number,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in the register we get (float4):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4" marL="1371600" indent="-228600">
              <a:lnSpc>
                <a:spcPct val="100000"/>
              </a:lnSpc>
              <a:spcBef>
                <a:spcPts val="300"/>
              </a:spcBef>
              <a:buClr>
                <a:srgbClr val="9fb8cd"/>
              </a:buClr>
              <a:buSzPct val="70000"/>
              <a:buFont typeface="Wingdings" charset="2"/>
              <a:buChar char="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4 element vector coordinates orcolor RGBA,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1371600" indent="-228600">
              <a:lnSpc>
                <a:spcPct val="100000"/>
              </a:lnSpc>
              <a:spcBef>
                <a:spcPts val="300"/>
              </a:spcBef>
              <a:buClr>
                <a:srgbClr val="9fb8cd"/>
              </a:buClr>
              <a:buSzPct val="70000"/>
              <a:buFont typeface="Wingdings" charset="2"/>
              <a:buChar char="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each component 32 bit float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1371600" indent="-228600">
              <a:lnSpc>
                <a:spcPct val="100000"/>
              </a:lnSpc>
              <a:spcBef>
                <a:spcPts val="300"/>
              </a:spcBef>
              <a:buClr>
                <a:srgbClr val="9fb8cd"/>
              </a:buClr>
              <a:buSzPct val="70000"/>
              <a:buFont typeface="Wingdings" charset="2"/>
              <a:buChar char="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scalar - all 4 values are the same,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1371600" indent="-228600">
              <a:lnSpc>
                <a:spcPct val="100000"/>
              </a:lnSpc>
              <a:spcBef>
                <a:spcPts val="300"/>
              </a:spcBef>
              <a:buClr>
                <a:srgbClr val="9fb8cd"/>
              </a:buClr>
              <a:buSzPct val="70000"/>
              <a:buFont typeface="Wingdings" charset="2"/>
              <a:buChar char="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matrices are put into float4x4 - HW ensures the transfer to 4 registers.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ftr" idx="20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memory access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sldNum" idx="20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D53A4D9-654A-4277-83F7-5F0A3312A77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22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3200" spc="-1" strike="noStrike">
                <a:solidFill>
                  <a:schemeClr val="dk1"/>
                </a:solidFill>
                <a:latin typeface="Arial"/>
              </a:rPr>
              <a:t>memory access,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800" spc="-1" strike="noStrike">
                <a:solidFill>
                  <a:schemeClr val="dk2"/>
                </a:solidFill>
                <a:latin typeface="Arial"/>
              </a:rPr>
              <a:t>no direct access to memory - optimized,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shader can access memory also through: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textures: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read-only access to texture maps,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addressing is in texture coordinates,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writing in texture: render to texture - rendering in the off-screen buffer and declaring it as texture.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ftr" idx="20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sldNum" idx="20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F155992-74A5-478D-85C6-4F2DC6D6C0B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3310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syntax similar to C,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declare functions,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defines struct,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performs arithmetic operations,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variables are mapped directly into the registers,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semantics, a colon follows the variable and the attribute of the fragment, which is mapped to the variable: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Rectangle 1"/>
          <p:cNvSpPr/>
          <p:nvPr/>
        </p:nvSpPr>
        <p:spPr>
          <a:xfrm>
            <a:off x="872640" y="4653000"/>
            <a:ext cx="780120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struct VtxOut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float4 pos : POSITION; // map to position attribute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float4 color : COLOR; // map to color attribute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4"/>
          <p:cNvSpPr>
            <a:spLocks noGrp="1"/>
          </p:cNvSpPr>
          <p:nvPr>
            <p:ph type="ftr" idx="20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sldNum" idx="21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A2EAC79-4D34-447C-9D7D-9FAC180741A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58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he variables are mapped directly into the registers,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if the variable is passed as a function parameter it is mapped to the input register,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the result of a function is mapped to the output register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Rectangle 1"/>
          <p:cNvSpPr/>
          <p:nvPr/>
        </p:nvSpPr>
        <p:spPr>
          <a:xfrm>
            <a:off x="612720" y="3202560"/>
            <a:ext cx="780120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vshaderMain(VtxIn in) // maps to input registers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// ...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return out; // maps to output registers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4"/>
          <p:cNvSpPr>
            <a:spLocks noGrp="1"/>
          </p:cNvSpPr>
          <p:nvPr>
            <p:ph type="ftr" idx="21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in 3D modelling programs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sldNum" idx="5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AE27E86-01A2-48BC-BB4C-5281429BCF7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parametric surface equation,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too cumbersome, each object would have its own type of equation,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film industry uses: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rectangular patches: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each made of 2D spline with a smaller number of control points,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various splines are used: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5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sl-SI" sz="1800" spc="-1" strike="noStrike">
                <a:solidFill>
                  <a:schemeClr val="dk1"/>
                </a:solidFill>
                <a:latin typeface="Arial"/>
              </a:rPr>
              <a:t>Bezier surfaces, 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ftr" idx="5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 type="sldNum" idx="21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F490C0E-2DC3-404D-93AD-52834B718DA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58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variables are directly mapped onto registers,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uniform declaration, this is mapped to constant registers: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Rectangle 1"/>
          <p:cNvSpPr/>
          <p:nvPr/>
        </p:nvSpPr>
        <p:spPr>
          <a:xfrm>
            <a:off x="612720" y="3202560"/>
            <a:ext cx="780120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vshaderMain(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VtxIn in,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uniform float4x4 modelViewMatrix)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// ...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return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ftr" idx="21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sldNum" idx="21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472FB0B-4416-4C81-8FF3-EB3C148E4C3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58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arithmetic operations: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Rectangle 1"/>
          <p:cNvSpPr/>
          <p:nvPr/>
        </p:nvSpPr>
        <p:spPr>
          <a:xfrm>
            <a:off x="612720" y="3202560"/>
            <a:ext cx="820584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vshaderMain(VtxIn in, uniform float4x4 modelViewMatrix)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 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out.pos = mul(modelViewMatrix, in.pos);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out.color = float4(0, 1, 0, 1); // RGBA green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return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4"/>
          <p:cNvSpPr>
            <a:spLocks noGrp="1"/>
          </p:cNvSpPr>
          <p:nvPr>
            <p:ph type="ftr" idx="21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antialiasing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sldNum" idx="21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5CD3629-F538-430F-B21B-DC581624A9E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58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aliasing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it arises with a discrete description of continuous surfaces (tessellation of 3D plots),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antialiasing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an operation that eliminates this effect.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4"/>
          <p:cNvSpPr>
            <a:spLocks noGrp="1"/>
          </p:cNvSpPr>
          <p:nvPr>
            <p:ph type="ftr" idx="21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antialiasing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sldNum" idx="21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D0FCB9F-C128-4C3E-A90B-58407FE3522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4" name="Picture 2" descr=""/>
          <p:cNvPicPr/>
          <p:nvPr/>
        </p:nvPicPr>
        <p:blipFill>
          <a:blip r:embed="rId1"/>
          <a:stretch/>
        </p:blipFill>
        <p:spPr>
          <a:xfrm>
            <a:off x="1907640" y="1221480"/>
            <a:ext cx="5048640" cy="5054400"/>
          </a:xfrm>
          <a:prstGeom prst="rect">
            <a:avLst/>
          </a:prstGeom>
          <a:ln w="0">
            <a:noFill/>
          </a:ln>
        </p:spPr>
      </p:pic>
      <p:sp>
        <p:nvSpPr>
          <p:cNvPr id="515" name="PlaceHolder 3"/>
          <p:cNvSpPr>
            <a:spLocks noGrp="1"/>
          </p:cNvSpPr>
          <p:nvPr>
            <p:ph type="ftr" idx="21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application stage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sldNum" idx="22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5A36011-26E6-4589-B734-5FA73273662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58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determining visibility,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only objects that are potentially visible should go to the GPU,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sending geometry to GPU,,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DrawIndexedPrimitive() (DirectX),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glDrawArrays() (OpenGL),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control of shading parameters,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constant parameters are sent to constant registers for each primitive.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 type="ftr" idx="22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application stage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sldNum" idx="222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805C58D-0C75-43B0-B05D-CAC3C012E78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determining visibility,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Frustum Culling,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Occlusion and Potentially Visible Sets,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Portals,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Occlusion Volumes (Antiportals).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4"/>
          <p:cNvSpPr>
            <a:spLocks noGrp="1"/>
          </p:cNvSpPr>
          <p:nvPr>
            <p:ph type="ftr" idx="223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application stage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sldNum" idx="224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92D025D-E2FF-48CF-8582-58BB3ABB29A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6" name="Picture 2" descr=""/>
          <p:cNvPicPr/>
          <p:nvPr/>
        </p:nvPicPr>
        <p:blipFill>
          <a:blip r:embed="rId1"/>
          <a:stretch/>
        </p:blipFill>
        <p:spPr>
          <a:xfrm>
            <a:off x="593280" y="1137960"/>
            <a:ext cx="8177760" cy="5162040"/>
          </a:xfrm>
          <a:prstGeom prst="rect">
            <a:avLst/>
          </a:prstGeom>
          <a:ln w="0">
            <a:noFill/>
          </a:ln>
        </p:spPr>
      </p:pic>
      <p:sp>
        <p:nvSpPr>
          <p:cNvPr id="527" name="PlaceHolder 3"/>
          <p:cNvSpPr>
            <a:spLocks noGrp="1"/>
          </p:cNvSpPr>
          <p:nvPr>
            <p:ph type="ftr" idx="225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application stage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sldNum" idx="22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D5E91B0-B317-401C-93BE-29C13A0B771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1" descr=""/>
          <p:cNvPicPr/>
          <p:nvPr/>
        </p:nvPicPr>
        <p:blipFill>
          <a:blip r:embed="rId1"/>
          <a:stretch/>
        </p:blipFill>
        <p:spPr>
          <a:xfrm>
            <a:off x="323640" y="1484640"/>
            <a:ext cx="8503560" cy="4660560"/>
          </a:xfrm>
          <a:prstGeom prst="rect">
            <a:avLst/>
          </a:prstGeom>
          <a:ln w="0">
            <a:noFill/>
          </a:ln>
        </p:spPr>
      </p:pic>
      <p:sp>
        <p:nvSpPr>
          <p:cNvPr id="531" name="PlaceHolder 3"/>
          <p:cNvSpPr>
            <a:spLocks noGrp="1"/>
          </p:cNvSpPr>
          <p:nvPr>
            <p:ph type="ftr" idx="22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Scene graphs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sldNum" idx="22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79B13FD-CE5A-4BD9-872D-2D2F279C616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215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games have big worlds,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we need a data structure for the world description.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PlaceHolder 4"/>
          <p:cNvSpPr>
            <a:spLocks noGrp="1"/>
          </p:cNvSpPr>
          <p:nvPr>
            <p:ph type="ftr" idx="22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Scene graphs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sldNum" idx="230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02BFC6C-FEBC-49E7-A0A8-C930716EE37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7800" cy="1438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quadtree, octotree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space is s divided into quadrants (recursively),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vertex and 4 children.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9" name="Picture 1" descr=""/>
          <p:cNvPicPr/>
          <p:nvPr/>
        </p:nvPicPr>
        <p:blipFill>
          <a:blip r:embed="rId1"/>
          <a:stretch/>
        </p:blipFill>
        <p:spPr>
          <a:xfrm>
            <a:off x="1187640" y="2145960"/>
            <a:ext cx="7756920" cy="4176720"/>
          </a:xfrm>
          <a:prstGeom prst="rect">
            <a:avLst/>
          </a:prstGeom>
          <a:ln w="0">
            <a:noFill/>
          </a:ln>
        </p:spPr>
      </p:pic>
      <p:sp>
        <p:nvSpPr>
          <p:cNvPr id="540" name="PlaceHolder 4"/>
          <p:cNvSpPr>
            <a:spLocks noGrp="1"/>
          </p:cNvSpPr>
          <p:nvPr>
            <p:ph type="ftr" idx="231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theme1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34184</TotalTime>
  <Application>LibreOffice/24.2.7.2$Linux_X86_64 LibreOffice_project/420$Build-2</Application>
  <AppVersion>15.0000</AppVersion>
  <Words>5554</Words>
  <Paragraphs>1036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>Jernej Vičič</cp:lastModifiedBy>
  <dcterms:modified xsi:type="dcterms:W3CDTF">2025-11-10T10:42:23Z</dcterms:modified>
  <cp:revision>912</cp:revision>
  <dc:subject/>
  <dc:title>Programiranje III Vzporedno programiranje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107</vt:i4>
  </property>
  <property fmtid="{D5CDD505-2E9C-101B-9397-08002B2CF9AE}" pid="3" name="PresentationFormat">
    <vt:lpwstr>On-screen Show (4:3)</vt:lpwstr>
  </property>
  <property fmtid="{D5CDD505-2E9C-101B-9397-08002B2CF9AE}" pid="4" name="Slides">
    <vt:i4>107</vt:i4>
  </property>
</Properties>
</file>