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7" r:id="rId2"/>
    <p:sldId id="273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4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79AB5A-1264-4227-8B7F-07E95EAC3D07}" v="916" dt="2018-11-15T11:04:30.2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78" d="100"/>
          <a:sy n="78" d="100"/>
        </p:scale>
        <p:origin x="941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ko Kavšek" userId="4b95641a-e4ce-4c3e-801d-1e2dd874a900" providerId="ADAL" clId="{BB79AB5A-1264-4227-8B7F-07E95EAC3D07}"/>
    <pc:docChg chg="undo custSel addSld modSld">
      <pc:chgData name="Branko Kavšek" userId="4b95641a-e4ce-4c3e-801d-1e2dd874a900" providerId="ADAL" clId="{BB79AB5A-1264-4227-8B7F-07E95EAC3D07}" dt="2018-11-15T11:06:00.372" v="4192" actId="790"/>
      <pc:docMkLst>
        <pc:docMk/>
      </pc:docMkLst>
      <pc:sldChg chg="modSp">
        <pc:chgData name="Branko Kavšek" userId="4b95641a-e4ce-4c3e-801d-1e2dd874a900" providerId="ADAL" clId="{BB79AB5A-1264-4227-8B7F-07E95EAC3D07}" dt="2018-11-15T10:48:34.422" v="4091" actId="20577"/>
        <pc:sldMkLst>
          <pc:docMk/>
          <pc:sldMk cId="0" sldId="257"/>
        </pc:sldMkLst>
        <pc:spChg chg="mod">
          <ac:chgData name="Branko Kavšek" userId="4b95641a-e4ce-4c3e-801d-1e2dd874a900" providerId="ADAL" clId="{BB79AB5A-1264-4227-8B7F-07E95EAC3D07}" dt="2018-11-13T18:55:55.223" v="189" actId="790"/>
          <ac:spMkLst>
            <pc:docMk/>
            <pc:sldMk cId="0" sldId="257"/>
            <ac:spMk id="2" creationId="{00000000-0000-0000-0000-000000000000}"/>
          </ac:spMkLst>
        </pc:spChg>
        <pc:spChg chg="mod">
          <ac:chgData name="Branko Kavšek" userId="4b95641a-e4ce-4c3e-801d-1e2dd874a900" providerId="ADAL" clId="{BB79AB5A-1264-4227-8B7F-07E95EAC3D07}" dt="2018-11-15T10:48:34.422" v="4091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BB79AB5A-1264-4227-8B7F-07E95EAC3D07}" dt="2018-11-13T18:59:16.228" v="335" actId="790"/>
        <pc:sldMkLst>
          <pc:docMk/>
          <pc:sldMk cId="0" sldId="259"/>
        </pc:sldMkLst>
        <pc:spChg chg="mod">
          <ac:chgData name="Branko Kavšek" userId="4b95641a-e4ce-4c3e-801d-1e2dd874a900" providerId="ADAL" clId="{BB79AB5A-1264-4227-8B7F-07E95EAC3D07}" dt="2018-11-13T18:59:16.228" v="335" actId="790"/>
          <ac:spMkLst>
            <pc:docMk/>
            <pc:sldMk cId="0" sldId="259"/>
            <ac:spMk id="2" creationId="{00000000-0000-0000-0000-000000000000}"/>
          </ac:spMkLst>
        </pc:spChg>
        <pc:spChg chg="mod">
          <ac:chgData name="Branko Kavšek" userId="4b95641a-e4ce-4c3e-801d-1e2dd874a900" providerId="ADAL" clId="{BB79AB5A-1264-4227-8B7F-07E95EAC3D07}" dt="2018-11-13T18:59:16.228" v="335" actId="790"/>
          <ac:spMkLst>
            <pc:docMk/>
            <pc:sldMk cId="0" sldId="259"/>
            <ac:spMk id="3" creationId="{00000000-0000-0000-0000-000000000000}"/>
          </ac:spMkLst>
        </pc:spChg>
        <pc:spChg chg="mod">
          <ac:chgData name="Branko Kavšek" userId="4b95641a-e4ce-4c3e-801d-1e2dd874a900" providerId="ADAL" clId="{BB79AB5A-1264-4227-8B7F-07E95EAC3D07}" dt="2018-11-13T18:59:16.228" v="335" actId="790"/>
          <ac:spMkLst>
            <pc:docMk/>
            <pc:sldMk cId="0" sldId="259"/>
            <ac:spMk id="4" creationId="{00000000-0000-0000-0000-000000000000}"/>
          </ac:spMkLst>
        </pc:spChg>
      </pc:sldChg>
      <pc:sldChg chg="modSp">
        <pc:chgData name="Branko Kavšek" userId="4b95641a-e4ce-4c3e-801d-1e2dd874a900" providerId="ADAL" clId="{BB79AB5A-1264-4227-8B7F-07E95EAC3D07}" dt="2018-11-14T06:59:19.417" v="4071" actId="313"/>
        <pc:sldMkLst>
          <pc:docMk/>
          <pc:sldMk cId="0" sldId="260"/>
        </pc:sldMkLst>
        <pc:spChg chg="mod">
          <ac:chgData name="Branko Kavšek" userId="4b95641a-e4ce-4c3e-801d-1e2dd874a900" providerId="ADAL" clId="{BB79AB5A-1264-4227-8B7F-07E95EAC3D07}" dt="2018-11-13T19:14:16.295" v="1155" actId="790"/>
          <ac:spMkLst>
            <pc:docMk/>
            <pc:sldMk cId="0" sldId="260"/>
            <ac:spMk id="2" creationId="{00000000-0000-0000-0000-000000000000}"/>
          </ac:spMkLst>
        </pc:spChg>
        <pc:spChg chg="mod">
          <ac:chgData name="Branko Kavšek" userId="4b95641a-e4ce-4c3e-801d-1e2dd874a900" providerId="ADAL" clId="{BB79AB5A-1264-4227-8B7F-07E95EAC3D07}" dt="2018-11-14T06:59:19.417" v="4071" actId="313"/>
          <ac:spMkLst>
            <pc:docMk/>
            <pc:sldMk cId="0" sldId="260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BB79AB5A-1264-4227-8B7F-07E95EAC3D07}" dt="2018-11-13T19:18:51.030" v="1337" actId="5793"/>
        <pc:sldMkLst>
          <pc:docMk/>
          <pc:sldMk cId="0" sldId="261"/>
        </pc:sldMkLst>
        <pc:spChg chg="mod">
          <ac:chgData name="Branko Kavšek" userId="4b95641a-e4ce-4c3e-801d-1e2dd874a900" providerId="ADAL" clId="{BB79AB5A-1264-4227-8B7F-07E95EAC3D07}" dt="2018-11-13T19:15:58.204" v="1181" actId="113"/>
          <ac:spMkLst>
            <pc:docMk/>
            <pc:sldMk cId="0" sldId="261"/>
            <ac:spMk id="2" creationId="{00000000-0000-0000-0000-000000000000}"/>
          </ac:spMkLst>
        </pc:spChg>
        <pc:spChg chg="mod">
          <ac:chgData name="Branko Kavšek" userId="4b95641a-e4ce-4c3e-801d-1e2dd874a900" providerId="ADAL" clId="{BB79AB5A-1264-4227-8B7F-07E95EAC3D07}" dt="2018-11-13T19:18:51.030" v="1337" actId="5793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BB79AB5A-1264-4227-8B7F-07E95EAC3D07}" dt="2018-11-13T19:23:36.112" v="1617" actId="20577"/>
        <pc:sldMkLst>
          <pc:docMk/>
          <pc:sldMk cId="0" sldId="262"/>
        </pc:sldMkLst>
        <pc:spChg chg="mod">
          <ac:chgData name="Branko Kavšek" userId="4b95641a-e4ce-4c3e-801d-1e2dd874a900" providerId="ADAL" clId="{BB79AB5A-1264-4227-8B7F-07E95EAC3D07}" dt="2018-11-13T19:16:13.640" v="1186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Branko Kavšek" userId="4b95641a-e4ce-4c3e-801d-1e2dd874a900" providerId="ADAL" clId="{BB79AB5A-1264-4227-8B7F-07E95EAC3D07}" dt="2018-11-13T19:23:36.112" v="1617" actId="20577"/>
          <ac:spMkLst>
            <pc:docMk/>
            <pc:sldMk cId="0" sldId="262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BB79AB5A-1264-4227-8B7F-07E95EAC3D07}" dt="2018-11-14T07:11:04.466" v="4072" actId="20577"/>
        <pc:sldMkLst>
          <pc:docMk/>
          <pc:sldMk cId="0" sldId="263"/>
        </pc:sldMkLst>
        <pc:spChg chg="mod">
          <ac:chgData name="Branko Kavšek" userId="4b95641a-e4ce-4c3e-801d-1e2dd874a900" providerId="ADAL" clId="{BB79AB5A-1264-4227-8B7F-07E95EAC3D07}" dt="2018-11-13T19:29:30.578" v="1824" actId="790"/>
          <ac:spMkLst>
            <pc:docMk/>
            <pc:sldMk cId="0" sldId="263"/>
            <ac:spMk id="2" creationId="{00000000-0000-0000-0000-000000000000}"/>
          </ac:spMkLst>
        </pc:spChg>
        <pc:spChg chg="mod">
          <ac:chgData name="Branko Kavšek" userId="4b95641a-e4ce-4c3e-801d-1e2dd874a900" providerId="ADAL" clId="{BB79AB5A-1264-4227-8B7F-07E95EAC3D07}" dt="2018-11-14T07:11:04.466" v="4072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BB79AB5A-1264-4227-8B7F-07E95EAC3D07}" dt="2018-11-13T19:07:18.119" v="819" actId="113"/>
        <pc:sldMkLst>
          <pc:docMk/>
          <pc:sldMk cId="0" sldId="264"/>
        </pc:sldMkLst>
        <pc:spChg chg="mod">
          <ac:chgData name="Branko Kavšek" userId="4b95641a-e4ce-4c3e-801d-1e2dd874a900" providerId="ADAL" clId="{BB79AB5A-1264-4227-8B7F-07E95EAC3D07}" dt="2018-11-13T19:07:18.119" v="819" actId="113"/>
          <ac:spMkLst>
            <pc:docMk/>
            <pc:sldMk cId="0" sldId="264"/>
            <ac:spMk id="2" creationId="{00000000-0000-0000-0000-000000000000}"/>
          </ac:spMkLst>
        </pc:spChg>
        <pc:spChg chg="mod">
          <ac:chgData name="Branko Kavšek" userId="4b95641a-e4ce-4c3e-801d-1e2dd874a900" providerId="ADAL" clId="{BB79AB5A-1264-4227-8B7F-07E95EAC3D07}" dt="2018-11-13T19:07:02.919" v="817" actId="790"/>
          <ac:spMkLst>
            <pc:docMk/>
            <pc:sldMk cId="0" sldId="264"/>
            <ac:spMk id="3" creationId="{00000000-0000-0000-0000-000000000000}"/>
          </ac:spMkLst>
        </pc:spChg>
      </pc:sldChg>
      <pc:sldChg chg="addSp delSp modSp">
        <pc:chgData name="Branko Kavšek" userId="4b95641a-e4ce-4c3e-801d-1e2dd874a900" providerId="ADAL" clId="{BB79AB5A-1264-4227-8B7F-07E95EAC3D07}" dt="2018-11-15T10:49:41.768" v="4092" actId="20577"/>
        <pc:sldMkLst>
          <pc:docMk/>
          <pc:sldMk cId="0" sldId="265"/>
        </pc:sldMkLst>
        <pc:spChg chg="mod">
          <ac:chgData name="Branko Kavšek" userId="4b95641a-e4ce-4c3e-801d-1e2dd874a900" providerId="ADAL" clId="{BB79AB5A-1264-4227-8B7F-07E95EAC3D07}" dt="2018-11-13T19:39:14.415" v="2240" actId="790"/>
          <ac:spMkLst>
            <pc:docMk/>
            <pc:sldMk cId="0" sldId="265"/>
            <ac:spMk id="2" creationId="{00000000-0000-0000-0000-000000000000}"/>
          </ac:spMkLst>
        </pc:spChg>
        <pc:spChg chg="mod">
          <ac:chgData name="Branko Kavšek" userId="4b95641a-e4ce-4c3e-801d-1e2dd874a900" providerId="ADAL" clId="{BB79AB5A-1264-4227-8B7F-07E95EAC3D07}" dt="2018-11-15T10:49:41.768" v="4092" actId="20577"/>
          <ac:spMkLst>
            <pc:docMk/>
            <pc:sldMk cId="0" sldId="265"/>
            <ac:spMk id="3" creationId="{00000000-0000-0000-0000-000000000000}"/>
          </ac:spMkLst>
        </pc:spChg>
        <pc:spChg chg="add del mod">
          <ac:chgData name="Branko Kavšek" userId="4b95641a-e4ce-4c3e-801d-1e2dd874a900" providerId="ADAL" clId="{BB79AB5A-1264-4227-8B7F-07E95EAC3D07}" dt="2018-11-13T19:33:43.955" v="2033" actId="478"/>
          <ac:spMkLst>
            <pc:docMk/>
            <pc:sldMk cId="0" sldId="265"/>
            <ac:spMk id="4" creationId="{00000000-0000-0000-0000-000000000000}"/>
          </ac:spMkLst>
        </pc:spChg>
        <pc:graphicFrameChg chg="del mod replId">
          <ac:chgData name="Branko Kavšek" userId="4b95641a-e4ce-4c3e-801d-1e2dd874a900" providerId="ADAL" clId="{BB79AB5A-1264-4227-8B7F-07E95EAC3D07}" dt="2018-11-13T19:31:42.266" v="1916"/>
          <ac:graphicFrameMkLst>
            <pc:docMk/>
            <pc:sldMk cId="0" sldId="265"/>
            <ac:graphicFrameMk id="5" creationId="{00000000-0000-0000-0000-000000000000}"/>
          </ac:graphicFrameMkLst>
        </pc:graphicFrameChg>
      </pc:sldChg>
      <pc:sldChg chg="delSp modSp">
        <pc:chgData name="Branko Kavšek" userId="4b95641a-e4ce-4c3e-801d-1e2dd874a900" providerId="ADAL" clId="{BB79AB5A-1264-4227-8B7F-07E95EAC3D07}" dt="2018-11-13T19:56:01.237" v="2776" actId="790"/>
        <pc:sldMkLst>
          <pc:docMk/>
          <pc:sldMk cId="0" sldId="266"/>
        </pc:sldMkLst>
        <pc:spChg chg="mod">
          <ac:chgData name="Branko Kavšek" userId="4b95641a-e4ce-4c3e-801d-1e2dd874a900" providerId="ADAL" clId="{BB79AB5A-1264-4227-8B7F-07E95EAC3D07}" dt="2018-11-13T19:56:01.237" v="2776" actId="790"/>
          <ac:spMkLst>
            <pc:docMk/>
            <pc:sldMk cId="0" sldId="266"/>
            <ac:spMk id="2" creationId="{00000000-0000-0000-0000-000000000000}"/>
          </ac:spMkLst>
        </pc:spChg>
        <pc:spChg chg="mod">
          <ac:chgData name="Branko Kavšek" userId="4b95641a-e4ce-4c3e-801d-1e2dd874a900" providerId="ADAL" clId="{BB79AB5A-1264-4227-8B7F-07E95EAC3D07}" dt="2018-11-13T19:56:01.237" v="2776" actId="790"/>
          <ac:spMkLst>
            <pc:docMk/>
            <pc:sldMk cId="0" sldId="266"/>
            <ac:spMk id="3" creationId="{00000000-0000-0000-0000-000000000000}"/>
          </ac:spMkLst>
        </pc:spChg>
        <pc:graphicFrameChg chg="del">
          <ac:chgData name="Branko Kavšek" userId="4b95641a-e4ce-4c3e-801d-1e2dd874a900" providerId="ADAL" clId="{BB79AB5A-1264-4227-8B7F-07E95EAC3D07}" dt="2018-11-13T19:43:49.584" v="2282" actId="478"/>
          <ac:graphicFrameMkLst>
            <pc:docMk/>
            <pc:sldMk cId="0" sldId="266"/>
            <ac:graphicFrameMk id="4" creationId="{00000000-0000-0000-0000-000000000000}"/>
          </ac:graphicFrameMkLst>
        </pc:graphicFrameChg>
      </pc:sldChg>
      <pc:sldChg chg="modSp modAnim">
        <pc:chgData name="Branko Kavšek" userId="4b95641a-e4ce-4c3e-801d-1e2dd874a900" providerId="ADAL" clId="{BB79AB5A-1264-4227-8B7F-07E95EAC3D07}" dt="2018-11-15T11:04:03.188" v="4116" actId="20577"/>
        <pc:sldMkLst>
          <pc:docMk/>
          <pc:sldMk cId="0" sldId="267"/>
        </pc:sldMkLst>
        <pc:spChg chg="mod">
          <ac:chgData name="Branko Kavšek" userId="4b95641a-e4ce-4c3e-801d-1e2dd874a900" providerId="ADAL" clId="{BB79AB5A-1264-4227-8B7F-07E95EAC3D07}" dt="2018-11-15T11:04:03.188" v="4116" actId="20577"/>
          <ac:spMkLst>
            <pc:docMk/>
            <pc:sldMk cId="0" sldId="267"/>
            <ac:spMk id="2" creationId="{00000000-0000-0000-0000-000000000000}"/>
          </ac:spMkLst>
        </pc:spChg>
        <pc:spChg chg="mod">
          <ac:chgData name="Branko Kavšek" userId="4b95641a-e4ce-4c3e-801d-1e2dd874a900" providerId="ADAL" clId="{BB79AB5A-1264-4227-8B7F-07E95EAC3D07}" dt="2018-11-15T11:03:43.810" v="4103" actId="20577"/>
          <ac:spMkLst>
            <pc:docMk/>
            <pc:sldMk cId="0" sldId="267"/>
            <ac:spMk id="3" creationId="{00000000-0000-0000-0000-000000000000}"/>
          </ac:spMkLst>
        </pc:spChg>
        <pc:graphicFrameChg chg="modGraphic">
          <ac:chgData name="Branko Kavšek" userId="4b95641a-e4ce-4c3e-801d-1e2dd874a900" providerId="ADAL" clId="{BB79AB5A-1264-4227-8B7F-07E95EAC3D07}" dt="2018-11-13T19:59:20.607" v="2877" actId="207"/>
          <ac:graphicFrameMkLst>
            <pc:docMk/>
            <pc:sldMk cId="0" sldId="267"/>
            <ac:graphicFrameMk id="6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BB79AB5A-1264-4227-8B7F-07E95EAC3D07}" dt="2018-11-13T20:23:34.396" v="3194" actId="790"/>
        <pc:sldMkLst>
          <pc:docMk/>
          <pc:sldMk cId="0" sldId="268"/>
        </pc:sldMkLst>
        <pc:spChg chg="mod">
          <ac:chgData name="Branko Kavšek" userId="4b95641a-e4ce-4c3e-801d-1e2dd874a900" providerId="ADAL" clId="{BB79AB5A-1264-4227-8B7F-07E95EAC3D07}" dt="2018-11-13T20:23:34.396" v="3194" actId="790"/>
          <ac:spMkLst>
            <pc:docMk/>
            <pc:sldMk cId="0" sldId="268"/>
            <ac:spMk id="2" creationId="{00000000-0000-0000-0000-000000000000}"/>
          </ac:spMkLst>
        </pc:spChg>
        <pc:spChg chg="mod">
          <ac:chgData name="Branko Kavšek" userId="4b95641a-e4ce-4c3e-801d-1e2dd874a900" providerId="ADAL" clId="{BB79AB5A-1264-4227-8B7F-07E95EAC3D07}" dt="2018-11-13T20:23:34.396" v="3194" actId="790"/>
          <ac:spMkLst>
            <pc:docMk/>
            <pc:sldMk cId="0" sldId="268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BB79AB5A-1264-4227-8B7F-07E95EAC3D07}" dt="2018-11-15T11:04:30.274" v="4125" actId="20577"/>
        <pc:sldMkLst>
          <pc:docMk/>
          <pc:sldMk cId="0" sldId="269"/>
        </pc:sldMkLst>
        <pc:spChg chg="mod">
          <ac:chgData name="Branko Kavšek" userId="4b95641a-e4ce-4c3e-801d-1e2dd874a900" providerId="ADAL" clId="{BB79AB5A-1264-4227-8B7F-07E95EAC3D07}" dt="2018-11-13T20:23:50.773" v="3202" actId="113"/>
          <ac:spMkLst>
            <pc:docMk/>
            <pc:sldMk cId="0" sldId="269"/>
            <ac:spMk id="2" creationId="{00000000-0000-0000-0000-000000000000}"/>
          </ac:spMkLst>
        </pc:spChg>
        <pc:spChg chg="mod">
          <ac:chgData name="Branko Kavšek" userId="4b95641a-e4ce-4c3e-801d-1e2dd874a900" providerId="ADAL" clId="{BB79AB5A-1264-4227-8B7F-07E95EAC3D07}" dt="2018-11-13T20:24:15.343" v="3236" actId="113"/>
          <ac:spMkLst>
            <pc:docMk/>
            <pc:sldMk cId="0" sldId="269"/>
            <ac:spMk id="5" creationId="{00000000-0000-0000-0000-000000000000}"/>
          </ac:spMkLst>
        </pc:spChg>
        <pc:spChg chg="mod">
          <ac:chgData name="Branko Kavšek" userId="4b95641a-e4ce-4c3e-801d-1e2dd874a900" providerId="ADAL" clId="{BB79AB5A-1264-4227-8B7F-07E95EAC3D07}" dt="2018-11-15T11:04:30.274" v="4125" actId="20577"/>
          <ac:spMkLst>
            <pc:docMk/>
            <pc:sldMk cId="0" sldId="269"/>
            <ac:spMk id="7" creationId="{00000000-0000-0000-0000-000000000000}"/>
          </ac:spMkLst>
        </pc:spChg>
      </pc:sldChg>
      <pc:sldChg chg="modSp">
        <pc:chgData name="Branko Kavšek" userId="4b95641a-e4ce-4c3e-801d-1e2dd874a900" providerId="ADAL" clId="{BB79AB5A-1264-4227-8B7F-07E95EAC3D07}" dt="2018-11-13T20:30:26.187" v="3387" actId="113"/>
        <pc:sldMkLst>
          <pc:docMk/>
          <pc:sldMk cId="0" sldId="270"/>
        </pc:sldMkLst>
        <pc:spChg chg="mod">
          <ac:chgData name="Branko Kavšek" userId="4b95641a-e4ce-4c3e-801d-1e2dd874a900" providerId="ADAL" clId="{BB79AB5A-1264-4227-8B7F-07E95EAC3D07}" dt="2018-11-13T20:29:29.896" v="3384" actId="790"/>
          <ac:spMkLst>
            <pc:docMk/>
            <pc:sldMk cId="0" sldId="270"/>
            <ac:spMk id="2" creationId="{00000000-0000-0000-0000-000000000000}"/>
          </ac:spMkLst>
        </pc:spChg>
        <pc:spChg chg="mod">
          <ac:chgData name="Branko Kavšek" userId="4b95641a-e4ce-4c3e-801d-1e2dd874a900" providerId="ADAL" clId="{BB79AB5A-1264-4227-8B7F-07E95EAC3D07}" dt="2018-11-13T20:30:26.187" v="3387" actId="113"/>
          <ac:spMkLst>
            <pc:docMk/>
            <pc:sldMk cId="0" sldId="270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BB79AB5A-1264-4227-8B7F-07E95EAC3D07}" dt="2018-11-13T20:35:52.397" v="3688" actId="790"/>
        <pc:sldMkLst>
          <pc:docMk/>
          <pc:sldMk cId="0" sldId="271"/>
        </pc:sldMkLst>
        <pc:spChg chg="mod">
          <ac:chgData name="Branko Kavšek" userId="4b95641a-e4ce-4c3e-801d-1e2dd874a900" providerId="ADAL" clId="{BB79AB5A-1264-4227-8B7F-07E95EAC3D07}" dt="2018-11-13T20:35:52.397" v="3688" actId="790"/>
          <ac:spMkLst>
            <pc:docMk/>
            <pc:sldMk cId="0" sldId="271"/>
            <ac:spMk id="2" creationId="{00000000-0000-0000-0000-000000000000}"/>
          </ac:spMkLst>
        </pc:spChg>
        <pc:spChg chg="mod">
          <ac:chgData name="Branko Kavšek" userId="4b95641a-e4ce-4c3e-801d-1e2dd874a900" providerId="ADAL" clId="{BB79AB5A-1264-4227-8B7F-07E95EAC3D07}" dt="2018-11-13T20:35:52.397" v="3688" actId="790"/>
          <ac:spMkLst>
            <pc:docMk/>
            <pc:sldMk cId="0" sldId="271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BB79AB5A-1264-4227-8B7F-07E95EAC3D07}" dt="2018-11-15T11:06:00.372" v="4192" actId="790"/>
        <pc:sldMkLst>
          <pc:docMk/>
          <pc:sldMk cId="0" sldId="272"/>
        </pc:sldMkLst>
        <pc:spChg chg="mod">
          <ac:chgData name="Branko Kavšek" userId="4b95641a-e4ce-4c3e-801d-1e2dd874a900" providerId="ADAL" clId="{BB79AB5A-1264-4227-8B7F-07E95EAC3D07}" dt="2018-11-15T11:06:00.372" v="4192" actId="790"/>
          <ac:spMkLst>
            <pc:docMk/>
            <pc:sldMk cId="0" sldId="272"/>
            <ac:spMk id="2" creationId="{00000000-0000-0000-0000-000000000000}"/>
          </ac:spMkLst>
        </pc:spChg>
        <pc:spChg chg="mod">
          <ac:chgData name="Branko Kavšek" userId="4b95641a-e4ce-4c3e-801d-1e2dd874a900" providerId="ADAL" clId="{BB79AB5A-1264-4227-8B7F-07E95EAC3D07}" dt="2018-11-15T11:06:00.372" v="4192" actId="790"/>
          <ac:spMkLst>
            <pc:docMk/>
            <pc:sldMk cId="0" sldId="272"/>
            <ac:spMk id="3" creationId="{00000000-0000-0000-0000-000000000000}"/>
          </ac:spMkLst>
        </pc:spChg>
      </pc:sldChg>
      <pc:sldChg chg="modSp add">
        <pc:chgData name="Branko Kavšek" userId="4b95641a-e4ce-4c3e-801d-1e2dd874a900" providerId="ADAL" clId="{BB79AB5A-1264-4227-8B7F-07E95EAC3D07}" dt="2018-11-13T19:02:44.700" v="490" actId="2710"/>
        <pc:sldMkLst>
          <pc:docMk/>
          <pc:sldMk cId="1434763150" sldId="273"/>
        </pc:sldMkLst>
        <pc:spChg chg="mod">
          <ac:chgData name="Branko Kavšek" userId="4b95641a-e4ce-4c3e-801d-1e2dd874a900" providerId="ADAL" clId="{BB79AB5A-1264-4227-8B7F-07E95EAC3D07}" dt="2018-11-13T19:02:44.700" v="490" actId="2710"/>
          <ac:spMkLst>
            <pc:docMk/>
            <pc:sldMk cId="1434763150" sldId="273"/>
            <ac:spMk id="2" creationId="{C12570B1-2442-4A86-BC37-53AA8F2D2ABA}"/>
          </ac:spMkLst>
        </pc:spChg>
        <pc:spChg chg="mod">
          <ac:chgData name="Branko Kavšek" userId="4b95641a-e4ce-4c3e-801d-1e2dd874a900" providerId="ADAL" clId="{BB79AB5A-1264-4227-8B7F-07E95EAC3D07}" dt="2018-11-13T19:02:44.700" v="490" actId="2710"/>
          <ac:spMkLst>
            <pc:docMk/>
            <pc:sldMk cId="1434763150" sldId="273"/>
            <ac:spMk id="3" creationId="{1CB382D4-FFE2-47A7-A3AB-AF51C7212FF3}"/>
          </ac:spMkLst>
        </pc:spChg>
      </pc:sldChg>
      <pc:sldChg chg="modSp add">
        <pc:chgData name="Branko Kavšek" userId="4b95641a-e4ce-4c3e-801d-1e2dd874a900" providerId="ADAL" clId="{BB79AB5A-1264-4227-8B7F-07E95EAC3D07}" dt="2018-11-15T11:04:58.322" v="4133" actId="20577"/>
        <pc:sldMkLst>
          <pc:docMk/>
          <pc:sldMk cId="3726006527" sldId="274"/>
        </pc:sldMkLst>
        <pc:spChg chg="mod">
          <ac:chgData name="Branko Kavšek" userId="4b95641a-e4ce-4c3e-801d-1e2dd874a900" providerId="ADAL" clId="{BB79AB5A-1264-4227-8B7F-07E95EAC3D07}" dt="2018-11-13T20:43:56.425" v="4070" actId="790"/>
          <ac:spMkLst>
            <pc:docMk/>
            <pc:sldMk cId="3726006527" sldId="274"/>
            <ac:spMk id="2" creationId="{A6FF4A91-5F3F-481C-B617-8714843CAE3E}"/>
          </ac:spMkLst>
        </pc:spChg>
        <pc:spChg chg="mod">
          <ac:chgData name="Branko Kavšek" userId="4b95641a-e4ce-4c3e-801d-1e2dd874a900" providerId="ADAL" clId="{BB79AB5A-1264-4227-8B7F-07E95EAC3D07}" dt="2018-11-15T11:04:58.322" v="4133" actId="20577"/>
          <ac:spMkLst>
            <pc:docMk/>
            <pc:sldMk cId="3726006527" sldId="274"/>
            <ac:spMk id="3" creationId="{D4F7731A-9E53-4310-93E2-9A9FB7B270B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1DFB8-79AD-4E52-A0D6-3633FCAF37DB}" type="datetimeFigureOut">
              <a:rPr lang="sl-SI" smtClean="0"/>
              <a:pPr/>
              <a:t>15. 11. 2018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7B941-157F-4D8F-A8EF-0A5D7952327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Data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/>
              <a:t>Missing values</a:t>
            </a:r>
          </a:p>
          <a:p>
            <a:r>
              <a:rPr lang="en-US" dirty="0"/>
              <a:t>The date format</a:t>
            </a:r>
          </a:p>
          <a:p>
            <a:r>
              <a:rPr lang="en-US" dirty="0"/>
              <a:t>Nominal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numeric</a:t>
            </a:r>
          </a:p>
          <a:p>
            <a:r>
              <a:rPr lang="en-US" dirty="0"/>
              <a:t>Numeric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nominal</a:t>
            </a:r>
            <a:r>
              <a:rPr lang="sl-SI" dirty="0"/>
              <a:t> (</a:t>
            </a:r>
            <a:r>
              <a:rPr lang="sl-SI" dirty="0" err="1"/>
              <a:t>discretization</a:t>
            </a:r>
            <a:r>
              <a:rPr lang="sl-SI" dirty="0"/>
              <a:t>)</a:t>
            </a:r>
            <a:endParaRPr lang="en-US" dirty="0"/>
          </a:p>
          <a:p>
            <a:r>
              <a:rPr lang="en-US" dirty="0"/>
              <a:t>Outliers</a:t>
            </a:r>
          </a:p>
          <a:p>
            <a:r>
              <a:rPr lang="en-US" dirty="0"/>
              <a:t>Field reduction (selecting "relevant" attributes)</a:t>
            </a:r>
          </a:p>
          <a:p>
            <a:r>
              <a:rPr lang="en-US" dirty="0"/>
              <a:t>Unbalanced data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Equal hight discretization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95400"/>
                <a:ext cx="8784000" cy="5410200"/>
              </a:xfrm>
            </p:spPr>
            <p:txBody>
              <a:bodyPr>
                <a:normAutofit/>
              </a:bodyPr>
              <a:lstStyle/>
              <a:p>
                <a:r>
                  <a:rPr lang="en-US" u="sng" dirty="0"/>
                  <a:t>The procedure</a:t>
                </a:r>
                <a:r>
                  <a:rPr lang="en-US" dirty="0"/>
                  <a:t>:</a:t>
                </a:r>
              </a:p>
              <a:p>
                <a:endParaRPr lang="en-US" sz="22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no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examples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in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each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bin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 = 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no</m:t>
                              </m:r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. </m:t>
                              </m:r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of</m:t>
                              </m:r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all</m:t>
                              </m:r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examples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no</m:t>
                              </m:r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. </m:t>
                              </m:r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of</m:t>
                              </m:r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bins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sz="1700" dirty="0"/>
              </a:p>
              <a:p>
                <a:pPr lvl="1"/>
                <a:r>
                  <a:rPr lang="en-US" dirty="0"/>
                  <a:t>sort the values of the attribute,</a:t>
                </a:r>
              </a:p>
              <a:p>
                <a:pPr lvl="1"/>
                <a:r>
                  <a:rPr lang="en-US" dirty="0"/>
                  <a:t>set the bin limits so that each bin contains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i="1" smtClean="0">
                        <a:latin typeface="Cambria Math" panose="02040503050406030204" pitchFamily="18" charset="0"/>
                      </a:rPr>
                      <m:t>no</m:t>
                    </m:r>
                    <m:r>
                      <m:rPr>
                        <m:nor/>
                      </m:rPr>
                      <a:rPr lang="en-US" sz="2400" b="1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m:rPr>
                        <m:nor/>
                      </m:rPr>
                      <a:rPr lang="en-US" sz="2400" b="1" i="1" smtClean="0">
                        <a:latin typeface="Cambria Math" panose="02040503050406030204" pitchFamily="18" charset="0"/>
                      </a:rPr>
                      <m:t>of</m:t>
                    </m:r>
                    <m:r>
                      <m:rPr>
                        <m:nor/>
                      </m:rPr>
                      <a:rPr lang="en-US" sz="2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b="1" i="1" smtClean="0">
                        <a:latin typeface="Cambria Math" panose="02040503050406030204" pitchFamily="18" charset="0"/>
                      </a:rPr>
                      <m:t>examples</m:t>
                    </m:r>
                    <m:r>
                      <m:rPr>
                        <m:nor/>
                      </m:rPr>
                      <a:rPr lang="en-US" sz="2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b="1" i="1" smtClean="0">
                        <a:latin typeface="Cambria Math" panose="02040503050406030204" pitchFamily="18" charset="0"/>
                      </a:rPr>
                      <m:t>in</m:t>
                    </m:r>
                    <m:r>
                      <m:rPr>
                        <m:nor/>
                      </m:rPr>
                      <a:rPr lang="en-US" sz="2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b="1" i="1" smtClean="0">
                        <a:latin typeface="Cambria Math" panose="02040503050406030204" pitchFamily="18" charset="0"/>
                      </a:rPr>
                      <m:t>each</m:t>
                    </m:r>
                    <m:r>
                      <m:rPr>
                        <m:nor/>
                      </m:rPr>
                      <a:rPr lang="en-US" sz="2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b="1" i="1" smtClean="0">
                        <a:latin typeface="Cambria Math" panose="02040503050406030204" pitchFamily="18" charset="0"/>
                      </a:rPr>
                      <m:t>bin</m:t>
                    </m:r>
                  </m:oMath>
                </a14:m>
                <a:r>
                  <a:rPr lang="en-US" dirty="0"/>
                  <a:t>  examples:</a:t>
                </a:r>
              </a:p>
              <a:p>
                <a:pPr lvl="2"/>
                <a:r>
                  <a:rPr lang="en-US" dirty="0"/>
                  <a:t>place the excess examples in the "lower" bins,</a:t>
                </a:r>
              </a:p>
              <a:p>
                <a:pPr lvl="2"/>
                <a:r>
                  <a:rPr lang="en-US" dirty="0"/>
                  <a:t>make bin limits either "human readable" or </a:t>
                </a:r>
                <a:br>
                  <a:rPr lang="en-US" dirty="0"/>
                </a:br>
                <a:r>
                  <a:rPr lang="en-US" dirty="0"/>
                  <a:t>"centered" between the end value of one bin </a:t>
                </a:r>
                <a:br>
                  <a:rPr lang="en-US" dirty="0"/>
                </a:br>
                <a:r>
                  <a:rPr lang="en-US" dirty="0"/>
                  <a:t>and the beginning value of the next one.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95400"/>
                <a:ext cx="8784000" cy="5410200"/>
              </a:xfrm>
              <a:blipFill>
                <a:blip r:embed="rId2"/>
                <a:stretch>
                  <a:fillRect l="-1597" t="-1466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Equal </a:t>
            </a:r>
            <a:r>
              <a:rPr lang="sl-SI" b="1" dirty="0" err="1"/>
              <a:t>height</a:t>
            </a:r>
            <a:r>
              <a:rPr lang="en-US" b="1" dirty="0"/>
              <a:t> discretization –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2 equally high intervals</a:t>
            </a:r>
          </a:p>
          <a:p>
            <a:pPr lvl="2"/>
            <a:r>
              <a:rPr lang="en-US" dirty="0"/>
              <a:t>10/2 = 5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3 equally high intervals</a:t>
            </a:r>
          </a:p>
          <a:p>
            <a:pPr lvl="2"/>
            <a:r>
              <a:rPr lang="en-US" dirty="0"/>
              <a:t>10/3 = 3.333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sl-SI" dirty="0" err="1"/>
              <a:t>truncate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3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we placed the one "excess" example in the "lower" (1</a:t>
            </a:r>
            <a:r>
              <a:rPr lang="en-US" baseline="30000" dirty="0"/>
              <a:t>st</a:t>
            </a:r>
            <a:r>
              <a:rPr lang="en-US" dirty="0"/>
              <a:t>) bin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64280"/>
              </p:ext>
            </p:extLst>
          </p:nvPr>
        </p:nvGraphicFramePr>
        <p:xfrm>
          <a:off x="1143000" y="23622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423341"/>
              </p:ext>
            </p:extLst>
          </p:nvPr>
        </p:nvGraphicFramePr>
        <p:xfrm>
          <a:off x="1143000" y="37338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70C0"/>
                          </a:solidFill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70C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70C0"/>
                          </a:solidFill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70C0"/>
                          </a:solidFill>
                        </a:rPr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70C0"/>
                          </a:solidFill>
                        </a:rPr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793043"/>
              </p:ext>
            </p:extLst>
          </p:nvPr>
        </p:nvGraphicFramePr>
        <p:xfrm>
          <a:off x="1143000" y="51816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70C0"/>
                          </a:solidFill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70C0"/>
                          </a:solidFill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70C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B050"/>
                          </a:solidFill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B050"/>
                          </a:solidFill>
                        </a:rPr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B050"/>
                          </a:solidFill>
                        </a:rPr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Class-dependent discretization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905000"/>
            <a:ext cx="8458200" cy="4525963"/>
          </a:xfrm>
        </p:spPr>
        <p:txBody>
          <a:bodyPr/>
          <a:lstStyle/>
          <a:p>
            <a:r>
              <a:rPr lang="en-US"/>
              <a:t>Number of bins is not set in advance</a:t>
            </a:r>
          </a:p>
          <a:p>
            <a:pPr lvl="1"/>
            <a:r>
              <a:rPr lang="en-US"/>
              <a:t>however, mininum number of examples in a bin is</a:t>
            </a:r>
          </a:p>
          <a:p>
            <a:pPr>
              <a:lnSpc>
                <a:spcPct val="150000"/>
              </a:lnSpc>
            </a:pPr>
            <a:r>
              <a:rPr lang="en-US"/>
              <a:t>2 simple rules:</a:t>
            </a:r>
          </a:p>
          <a:p>
            <a:pPr lvl="1"/>
            <a:r>
              <a:rPr lang="en-US"/>
              <a:t>Set the min. no. of examples in a bin</a:t>
            </a:r>
          </a:p>
          <a:p>
            <a:pPr lvl="1"/>
            <a:r>
              <a:rPr lang="en-US"/>
              <a:t>Bin should not change between two examples with same class value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Example</a:t>
            </a:r>
            <a:endParaRPr lang="sl-SI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362200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c1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1752600"/>
            <a:ext cx="3469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/>
              <a:t>Minimal</a:t>
            </a:r>
            <a:r>
              <a:rPr lang="sl-SI" dirty="0"/>
              <a:t> no.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examples</a:t>
            </a:r>
            <a:r>
              <a:rPr lang="sl-SI" dirty="0"/>
              <a:t> in </a:t>
            </a:r>
            <a:r>
              <a:rPr lang="sl-SI" dirty="0" err="1"/>
              <a:t>bin</a:t>
            </a:r>
            <a:r>
              <a:rPr lang="sl-SI" dirty="0"/>
              <a:t> = </a:t>
            </a:r>
            <a:r>
              <a:rPr lang="sl-SI" b="1" dirty="0"/>
              <a:t>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4114800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B0F0"/>
                          </a:solidFill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B0F0"/>
                          </a:solidFill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B050"/>
                          </a:solidFill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B050"/>
                          </a:solidFill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B050"/>
                          </a:solidFill>
                        </a:rPr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B050"/>
                          </a:solidFill>
                        </a:rPr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B0F0"/>
                          </a:solidFill>
                        </a:rPr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B0F0"/>
                          </a:solidFill>
                        </a:rPr>
                        <a:t>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B050"/>
                          </a:solidFill>
                        </a:rPr>
                        <a:t>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B050"/>
                          </a:solidFill>
                        </a:rPr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B050"/>
                          </a:solidFill>
                        </a:rPr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00B050"/>
                          </a:solidFill>
                        </a:rPr>
                        <a:t>c1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9200" y="5105400"/>
            <a:ext cx="16017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B1 = [12, 21]</a:t>
            </a:r>
          </a:p>
          <a:p>
            <a:r>
              <a:rPr lang="sl-SI" dirty="0"/>
              <a:t>B2 = [29, 35]</a:t>
            </a:r>
          </a:p>
          <a:p>
            <a:r>
              <a:rPr lang="sl-SI" dirty="0"/>
              <a:t>B3 = [101, 120]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Outliers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Manual/visual inspection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Box plot</a:t>
            </a:r>
          </a:p>
          <a:p>
            <a:pPr lvl="1"/>
            <a:r>
              <a:rPr lang="en-US" dirty="0"/>
              <a:t>Histogram</a:t>
            </a:r>
          </a:p>
          <a:p>
            <a:pPr lvl="1"/>
            <a:r>
              <a:rPr lang="en-US" dirty="0"/>
              <a:t>Scatter plot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u="sng" dirty="0"/>
              <a:t>Automatic techniques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"</a:t>
            </a:r>
            <a:r>
              <a:rPr lang="en-US" b="1" dirty="0"/>
              <a:t>1.5 x IQR</a:t>
            </a:r>
            <a:r>
              <a:rPr lang="en-US" dirty="0"/>
              <a:t>" rule</a:t>
            </a:r>
          </a:p>
          <a:p>
            <a:pPr lvl="1"/>
            <a:r>
              <a:rPr lang="en-US" dirty="0"/>
              <a:t>Many other data-dependent techniques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4A91-5F3F-481C-B617-8714843CA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"1.5 x IQR" rule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7731A-9E53-4310-93E2-9A9FB7B27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Calculate the </a:t>
            </a:r>
            <a:r>
              <a:rPr lang="en-US" b="1" dirty="0"/>
              <a:t>IQR = </a:t>
            </a:r>
            <a:r>
              <a:rPr lang="sl-SI" b="1" dirty="0"/>
              <a:t>Q3</a:t>
            </a:r>
            <a:r>
              <a:rPr lang="en-US" b="1" dirty="0"/>
              <a:t> – </a:t>
            </a:r>
            <a:r>
              <a:rPr lang="sl-SI" b="1" dirty="0"/>
              <a:t>Q1</a:t>
            </a:r>
            <a:endParaRPr lang="en-US" b="1" dirty="0"/>
          </a:p>
          <a:p>
            <a:pPr marL="0" indent="0">
              <a:buNone/>
            </a:pPr>
            <a:endParaRPr lang="en-US" sz="800" b="1" dirty="0"/>
          </a:p>
          <a:p>
            <a:r>
              <a:rPr lang="en-US" dirty="0"/>
              <a:t>Treat as outliers all examples with attribute values that are:</a:t>
            </a:r>
          </a:p>
          <a:p>
            <a:pPr lvl="1"/>
            <a:r>
              <a:rPr lang="en-US" u="sng" dirty="0"/>
              <a:t>Lower</a:t>
            </a:r>
            <a:r>
              <a:rPr lang="en-US" dirty="0"/>
              <a:t> than </a:t>
            </a:r>
            <a:r>
              <a:rPr lang="sl-SI" b="1" dirty="0"/>
              <a:t>Q1</a:t>
            </a:r>
            <a:r>
              <a:rPr lang="en-US" b="1" dirty="0"/>
              <a:t> – 1.5 x IQR</a:t>
            </a:r>
            <a:r>
              <a:rPr lang="en-US" dirty="0"/>
              <a:t> or</a:t>
            </a:r>
          </a:p>
          <a:p>
            <a:pPr lvl="1"/>
            <a:r>
              <a:rPr lang="en-US" u="sng" dirty="0"/>
              <a:t>Greater</a:t>
            </a:r>
            <a:r>
              <a:rPr lang="en-US" dirty="0"/>
              <a:t> than </a:t>
            </a:r>
            <a:r>
              <a:rPr lang="sl-SI" b="1" dirty="0"/>
              <a:t>Q3</a:t>
            </a:r>
            <a:r>
              <a:rPr lang="en-US" b="1" dirty="0"/>
              <a:t> + 1.5 x IQR</a:t>
            </a:r>
          </a:p>
          <a:p>
            <a:pPr marL="457200" lvl="1" indent="0">
              <a:buNone/>
            </a:pPr>
            <a:endParaRPr lang="en-US" sz="800" b="1" dirty="0"/>
          </a:p>
          <a:p>
            <a:r>
              <a:rPr lang="en-US" dirty="0"/>
              <a:t>Some software automatically marks outliers in a box plot graph (</a:t>
            </a:r>
            <a:r>
              <a:rPr lang="en-US" dirty="0" err="1"/>
              <a:t>eg.</a:t>
            </a:r>
            <a:r>
              <a:rPr lang="en-US" dirty="0"/>
              <a:t> R)</a:t>
            </a:r>
          </a:p>
        </p:txBody>
      </p:sp>
    </p:spTree>
    <p:extLst>
      <p:ext uri="{BB962C8B-B14F-4D97-AF65-F5344CB8AC3E}">
        <p14:creationId xmlns:p14="http://schemas.microsoft.com/office/powerpoint/2010/main" val="3726006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Field reduction / feature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648200"/>
          </a:xfrm>
        </p:spPr>
        <p:txBody>
          <a:bodyPr>
            <a:normAutofit/>
          </a:bodyPr>
          <a:lstStyle/>
          <a:p>
            <a:r>
              <a:rPr lang="en-US"/>
              <a:t>Remove attributes with "little" or no variability</a:t>
            </a:r>
          </a:p>
          <a:p>
            <a:pPr lvl="1"/>
            <a:r>
              <a:rPr lang="en-US"/>
              <a:t>Example: country of residence</a:t>
            </a:r>
          </a:p>
          <a:p>
            <a:pPr marL="457200" lvl="1" indent="0">
              <a:buNone/>
            </a:pPr>
            <a:endParaRPr lang="en-US" sz="800"/>
          </a:p>
          <a:p>
            <a:r>
              <a:rPr lang="en-US"/>
              <a:t>Remove attributes with "too much" variability</a:t>
            </a:r>
          </a:p>
          <a:p>
            <a:pPr lvl="1"/>
            <a:r>
              <a:rPr lang="en-US"/>
              <a:t>Example: ID, phone number</a:t>
            </a:r>
          </a:p>
          <a:p>
            <a:pPr marL="457200" lvl="1" indent="0">
              <a:buNone/>
            </a:pPr>
            <a:endParaRPr lang="en-US" sz="800"/>
          </a:p>
          <a:p>
            <a:r>
              <a:rPr lang="en-US"/>
              <a:t>Keep just the "best" attributes</a:t>
            </a:r>
          </a:p>
          <a:p>
            <a:pPr lvl="1"/>
            <a:r>
              <a:rPr lang="en-US"/>
              <a:t>those that are "highly correlated" with the class</a:t>
            </a:r>
          </a:p>
          <a:p>
            <a:pPr marL="457200" lvl="1" indent="0">
              <a:buNone/>
            </a:pPr>
            <a:endParaRPr lang="en-US" sz="2000"/>
          </a:p>
          <a:p>
            <a:r>
              <a:rPr lang="en-US" sz="2400" u="sng"/>
              <a:t>Example</a:t>
            </a:r>
            <a:r>
              <a:rPr lang="en-US" sz="2400"/>
              <a:t>: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zoo.tab</a:t>
            </a:r>
            <a:endParaRPr lang="en-US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Unbalanced data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/>
              <a:t>Example</a:t>
            </a:r>
            <a:r>
              <a:rPr lang="en-US"/>
              <a:t>: </a:t>
            </a:r>
            <a:r>
              <a:rPr lang="en-US" sz="2800" b="1">
                <a:latin typeface="Courier New" panose="02070309020205020404" pitchFamily="49" charset="0"/>
                <a:cs typeface="Courier New" panose="02070309020205020404" pitchFamily="49" charset="0"/>
              </a:rPr>
              <a:t>breast_cancer</a:t>
            </a:r>
          </a:p>
          <a:p>
            <a:pPr marL="0" indent="0">
              <a:buNone/>
            </a:pP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/>
              <a:t>Solution = try to "balance" the data by using</a:t>
            </a:r>
            <a:br>
              <a:rPr lang="en-US"/>
            </a:br>
            <a:r>
              <a:rPr lang="en-US"/>
              <a:t>                   special sampling techniques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570B1-2442-4A86-BC37-53AA8F2D2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/>
              <a:t>Missing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82D4-FFE2-47A7-A3AB-AF51C7212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Many different "codes",</a:t>
            </a:r>
          </a:p>
          <a:p>
            <a:pPr>
              <a:lnSpc>
                <a:spcPct val="150000"/>
              </a:lnSpc>
            </a:pPr>
            <a:r>
              <a:rPr lang="en-US" dirty="0"/>
              <a:t>Many different reasons,</a:t>
            </a:r>
          </a:p>
          <a:p>
            <a:pPr>
              <a:lnSpc>
                <a:spcPct val="150000"/>
              </a:lnSpc>
            </a:pPr>
            <a:r>
              <a:rPr lang="en-US" dirty="0"/>
              <a:t>Many different methods for handling,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b="1" dirty="0">
                <a:sym typeface="Wingdings" panose="05000000000000000000" pitchFamily="2" charset="2"/>
              </a:rPr>
              <a:t>Caution needed !!!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34763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KSP date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sz="2800"/>
              <a:t>		</a:t>
            </a:r>
          </a:p>
          <a:p>
            <a:pPr>
              <a:buNone/>
            </a:pPr>
            <a:r>
              <a:rPr lang="en-US" altLang="en-US" sz="2800"/>
              <a:t>  	                               </a:t>
            </a:r>
            <a:r>
              <a:rPr lang="en-US" altLang="en-US" sz="2400"/>
              <a:t>days_starting_from_Jan_1 - 0.5</a:t>
            </a:r>
          </a:p>
          <a:p>
            <a:pPr lvl="1">
              <a:spcBef>
                <a:spcPts val="0"/>
              </a:spcBef>
              <a:buNone/>
            </a:pPr>
            <a:r>
              <a:rPr lang="en-US" altLang="en-US" sz="2400"/>
              <a:t>KSP Date = YYYY  +  ------------------------------------------</a:t>
            </a:r>
          </a:p>
          <a:p>
            <a:pPr lvl="1">
              <a:spcBef>
                <a:spcPts val="0"/>
              </a:spcBef>
              <a:buNone/>
            </a:pPr>
            <a:r>
              <a:rPr lang="en-US" altLang="en-US" sz="2400"/>
              <a:t>                     	           365 + 1_if_leap_year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52500" y="3882846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/>
              <a:t>Leap year if</a:t>
            </a:r>
            <a:r>
              <a:rPr lang="en-US" sz="200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2000"/>
              <a:t> divisible by 4,</a:t>
            </a:r>
          </a:p>
          <a:p>
            <a:pPr lvl="2">
              <a:buFont typeface="Arial" pitchFamily="34" charset="0"/>
              <a:buChar char="•"/>
            </a:pPr>
            <a:r>
              <a:rPr lang="en-US" sz="2000"/>
              <a:t> except if also divisible by 100 (1900 not leap year)</a:t>
            </a:r>
          </a:p>
          <a:p>
            <a:pPr lvl="3">
              <a:buFont typeface="Arial" pitchFamily="34" charset="0"/>
              <a:buChar char="•"/>
            </a:pPr>
            <a:r>
              <a:rPr lang="en-US" sz="2000"/>
              <a:t> except if also divisible by 400 (2000 is leap year)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Nominal </a:t>
            </a:r>
            <a:r>
              <a:rPr lang="en-US" b="1" dirty="0">
                <a:sym typeface="Wingdings" panose="05000000000000000000" pitchFamily="2" charset="2"/>
              </a:rPr>
              <a:t></a:t>
            </a:r>
            <a:r>
              <a:rPr lang="en-US" b="1" dirty="0"/>
              <a:t> Numeric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/>
              <a:t>Why do we have to change an attribute type?</a:t>
            </a:r>
          </a:p>
          <a:p>
            <a:pPr lvl="1">
              <a:lnSpc>
                <a:spcPct val="110000"/>
              </a:lnSpc>
            </a:pPr>
            <a:r>
              <a:rPr lang="en-US"/>
              <a:t>Because some algorithms can handle only one type of data,</a:t>
            </a:r>
          </a:p>
          <a:p>
            <a:pPr lvl="1">
              <a:lnSpc>
                <a:spcPct val="110000"/>
              </a:lnSpc>
            </a:pPr>
            <a:r>
              <a:rPr lang="en-US"/>
              <a:t>Because sometimes different data types can offer different insights,</a:t>
            </a:r>
          </a:p>
          <a:p>
            <a:pPr lvl="1"/>
            <a:r>
              <a:rPr lang="en-US"/>
              <a:t>Bacause sometimes aggregations are needed to make algorithms run faster.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Nominal </a:t>
            </a:r>
            <a:r>
              <a:rPr lang="en-US" b="1">
                <a:sym typeface="Wingdings" panose="05000000000000000000" pitchFamily="2" charset="2"/>
              </a:rPr>
              <a:t></a:t>
            </a:r>
            <a:r>
              <a:rPr lang="en-US" b="1"/>
              <a:t> numeric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Approaches:</a:t>
            </a:r>
          </a:p>
          <a:p>
            <a:pPr lvl="1"/>
            <a:r>
              <a:rPr lang="en-US" dirty="0"/>
              <a:t>Two values (binary)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change to 0 and 1</a:t>
            </a:r>
          </a:p>
          <a:p>
            <a:pPr lvl="1"/>
            <a:r>
              <a:rPr lang="en-US" dirty="0"/>
              <a:t>More (than two) values:</a:t>
            </a:r>
          </a:p>
          <a:p>
            <a:pPr lvl="2"/>
            <a:r>
              <a:rPr lang="en-US" dirty="0"/>
              <a:t>Ordered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preserve the order</a:t>
            </a:r>
          </a:p>
          <a:p>
            <a:pPr lvl="2"/>
            <a:r>
              <a:rPr lang="en-US" dirty="0"/>
              <a:t>Unordered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every value gets its own 0-1 attribute</a:t>
            </a:r>
          </a:p>
          <a:p>
            <a:pPr lvl="1"/>
            <a:r>
              <a:rPr lang="en-US" dirty="0"/>
              <a:t>"Too many" unordered values:</a:t>
            </a:r>
          </a:p>
          <a:p>
            <a:pPr lvl="2"/>
            <a:r>
              <a:rPr lang="en-US" dirty="0"/>
              <a:t>Remove/ignore the attribute</a:t>
            </a:r>
          </a:p>
          <a:p>
            <a:pPr lvl="2"/>
            <a:r>
              <a:rPr lang="en-US" dirty="0"/>
              <a:t>Aggregate less frequent values</a:t>
            </a:r>
          </a:p>
          <a:p>
            <a:pPr lvl="2"/>
            <a:r>
              <a:rPr lang="en-US" dirty="0"/>
              <a:t>Improvise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Example: survey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Gender: </a:t>
            </a:r>
          </a:p>
          <a:p>
            <a:pPr lvl="1"/>
            <a:r>
              <a:rPr lang="en-US" dirty="0"/>
              <a:t>Male, Female</a:t>
            </a:r>
          </a:p>
          <a:p>
            <a:pPr lvl="1"/>
            <a:r>
              <a:rPr lang="en-US" dirty="0"/>
              <a:t>Male = 0, Female = 1</a:t>
            </a:r>
          </a:p>
          <a:p>
            <a:r>
              <a:rPr lang="en-US" dirty="0"/>
              <a:t>Income:</a:t>
            </a:r>
          </a:p>
          <a:p>
            <a:pPr lvl="1"/>
            <a:r>
              <a:rPr lang="en-US" dirty="0"/>
              <a:t>not much, some, average, above average, a lot</a:t>
            </a:r>
          </a:p>
          <a:p>
            <a:pPr lvl="1"/>
            <a:r>
              <a:rPr lang="en-US" dirty="0"/>
              <a:t>       1             2            3                   4                 5</a:t>
            </a:r>
          </a:p>
          <a:p>
            <a:r>
              <a:rPr lang="en-US" dirty="0"/>
              <a:t>Color of your car:</a:t>
            </a:r>
          </a:p>
          <a:p>
            <a:pPr lvl="1"/>
            <a:r>
              <a:rPr lang="en-US" dirty="0"/>
              <a:t>grey, white, red, black, blue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5 new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Example: survey answers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Postal code:</a:t>
            </a:r>
          </a:p>
          <a:p>
            <a:pPr lvl="1"/>
            <a:r>
              <a:rPr lang="en-US" dirty="0"/>
              <a:t>6000, 1231, 3210, 6320, 4000, … </a:t>
            </a:r>
          </a:p>
          <a:p>
            <a:pPr lvl="1"/>
            <a:r>
              <a:rPr lang="en-US" dirty="0"/>
              <a:t>Does not make sense as a numeric attribute, no ordering</a:t>
            </a:r>
          </a:p>
          <a:p>
            <a:pPr lvl="1"/>
            <a:r>
              <a:rPr lang="en-US" dirty="0"/>
              <a:t>Aggregate by first digit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get regions 1-9</a:t>
            </a:r>
          </a:p>
          <a:p>
            <a:r>
              <a:rPr lang="en-US" dirty="0"/>
              <a:t>Religion:</a:t>
            </a:r>
          </a:p>
          <a:p>
            <a:pPr lvl="1"/>
            <a:r>
              <a:rPr lang="en-US" dirty="0"/>
              <a:t>catholic, </a:t>
            </a:r>
            <a:r>
              <a:rPr lang="en-US" dirty="0" err="1"/>
              <a:t>islam</a:t>
            </a:r>
            <a:r>
              <a:rPr lang="en-US" dirty="0"/>
              <a:t>, </a:t>
            </a:r>
            <a:r>
              <a:rPr lang="en-US" dirty="0" err="1"/>
              <a:t>judaism</a:t>
            </a:r>
            <a:r>
              <a:rPr lang="en-US" dirty="0"/>
              <a:t>, orthodox, atheist, …</a:t>
            </a:r>
          </a:p>
          <a:p>
            <a:pPr lvl="1"/>
            <a:r>
              <a:rPr lang="en-US" dirty="0"/>
              <a:t>Aggregate into 4 attributes: </a:t>
            </a:r>
          </a:p>
          <a:p>
            <a:pPr lvl="2"/>
            <a:r>
              <a:rPr lang="en-US" dirty="0"/>
              <a:t>catholic</a:t>
            </a:r>
          </a:p>
          <a:p>
            <a:pPr lvl="2"/>
            <a:r>
              <a:rPr lang="en-US" dirty="0" err="1"/>
              <a:t>islam</a:t>
            </a:r>
            <a:endParaRPr lang="en-US" dirty="0"/>
          </a:p>
          <a:p>
            <a:pPr lvl="2"/>
            <a:r>
              <a:rPr lang="en-US" dirty="0"/>
              <a:t>atheist</a:t>
            </a:r>
          </a:p>
          <a:p>
            <a:pPr lvl="2"/>
            <a:r>
              <a:rPr lang="en-US" dirty="0" err="1"/>
              <a:t>other_religion</a:t>
            </a:r>
            <a:endParaRPr lang="en-US" dirty="0"/>
          </a:p>
          <a:p>
            <a:r>
              <a:rPr lang="en-US" dirty="0"/>
              <a:t>Phone number:</a:t>
            </a:r>
          </a:p>
          <a:p>
            <a:pPr lvl="1"/>
            <a:r>
              <a:rPr lang="en-US" dirty="0"/>
              <a:t>ignore attribute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/>
              <a:t>Numeric </a:t>
            </a:r>
            <a:r>
              <a:rPr lang="en-US" b="1">
                <a:sym typeface="Wingdings" panose="05000000000000000000" pitchFamily="2" charset="2"/>
              </a:rPr>
              <a:t></a:t>
            </a:r>
            <a:r>
              <a:rPr lang="en-US" b="1"/>
              <a:t> nominal</a:t>
            </a:r>
            <a:br>
              <a:rPr lang="en-US" b="1"/>
            </a:br>
            <a:r>
              <a:rPr lang="en-US" b="1"/>
              <a:t>(discretization or binning)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/>
          <a:lstStyle/>
          <a:p>
            <a:r>
              <a:rPr lang="en-US" dirty="0"/>
              <a:t>Equal</a:t>
            </a:r>
            <a:r>
              <a:rPr lang="sl-SI" dirty="0"/>
              <a:t>l</a:t>
            </a:r>
            <a:r>
              <a:rPr lang="en-US" dirty="0"/>
              <a:t>y wide bins = equal width </a:t>
            </a:r>
            <a:r>
              <a:rPr lang="en-US" sz="1200" dirty="0"/>
              <a:t>(example: bridges)</a:t>
            </a:r>
          </a:p>
          <a:p>
            <a:r>
              <a:rPr lang="en-US" dirty="0"/>
              <a:t>Equal</a:t>
            </a:r>
            <a:r>
              <a:rPr lang="sl-SI" dirty="0"/>
              <a:t>l</a:t>
            </a:r>
            <a:r>
              <a:rPr lang="en-US" dirty="0"/>
              <a:t>y "high" bins = equal frequency/height</a:t>
            </a:r>
          </a:p>
          <a:p>
            <a:r>
              <a:rPr lang="en-US" dirty="0"/>
              <a:t>Class-dependent</a:t>
            </a:r>
          </a:p>
          <a:p>
            <a:r>
              <a:rPr lang="en-US" dirty="0"/>
              <a:t>Manual</a:t>
            </a:r>
            <a:r>
              <a:rPr lang="sl-SI"/>
              <a:t>:</a:t>
            </a:r>
            <a:endParaRPr lang="en-US" dirty="0"/>
          </a:p>
          <a:p>
            <a:pPr lvl="1"/>
            <a:r>
              <a:rPr lang="en-US" dirty="0"/>
              <a:t>"Holes" </a:t>
            </a:r>
            <a:r>
              <a:rPr lang="en-US" sz="1400" dirty="0"/>
              <a:t>(example: iris)</a:t>
            </a:r>
          </a:p>
          <a:p>
            <a:pPr lvl="1"/>
            <a:r>
              <a:rPr lang="en-US" dirty="0"/>
              <a:t>Special values </a:t>
            </a:r>
            <a:r>
              <a:rPr lang="en-US" sz="1400" dirty="0"/>
              <a:t>(example: arrythmia)</a:t>
            </a:r>
          </a:p>
          <a:p>
            <a:pPr lvl="1"/>
            <a:r>
              <a:rPr lang="en-US" dirty="0"/>
              <a:t>"Nice" delimiters </a:t>
            </a:r>
            <a:r>
              <a:rPr lang="en-US" sz="1400" dirty="0"/>
              <a:t>(</a:t>
            </a:r>
            <a:r>
              <a:rPr lang="en-US" sz="1400" dirty="0" err="1"/>
              <a:t>eg.</a:t>
            </a:r>
            <a:r>
              <a:rPr lang="en-US" sz="1400" dirty="0"/>
              <a:t> decades)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Equal width discretization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u="sng" dirty="0"/>
                  <a:t>The procedure</a:t>
                </a:r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Calculate the width of the bin: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bin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width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max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value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value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no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bins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Derive the intervals/bins:</a:t>
                </a:r>
              </a:p>
              <a:p>
                <a:pPr lvl="2"/>
                <a:r>
                  <a:rPr lang="en-US" dirty="0"/>
                  <a:t>B1 = [ </a:t>
                </a:r>
                <a:r>
                  <a:rPr lang="en-US" dirty="0" err="1"/>
                  <a:t>min_value</a:t>
                </a:r>
                <a:r>
                  <a:rPr lang="en-US" dirty="0"/>
                  <a:t>, </a:t>
                </a:r>
                <a:r>
                  <a:rPr lang="en-US" dirty="0" err="1"/>
                  <a:t>min_value</a:t>
                </a:r>
                <a:r>
                  <a:rPr lang="en-US" dirty="0"/>
                  <a:t> + </a:t>
                </a:r>
                <a:r>
                  <a:rPr lang="en-US" dirty="0" err="1"/>
                  <a:t>bin_width</a:t>
                </a:r>
                <a:r>
                  <a:rPr lang="en-US" dirty="0"/>
                  <a:t> )</a:t>
                </a:r>
              </a:p>
              <a:p>
                <a:pPr lvl="2"/>
                <a:r>
                  <a:rPr lang="en-US" dirty="0"/>
                  <a:t>B2 = [ </a:t>
                </a:r>
                <a:r>
                  <a:rPr lang="en-US" dirty="0" err="1"/>
                  <a:t>min_value</a:t>
                </a:r>
                <a:r>
                  <a:rPr lang="en-US" dirty="0"/>
                  <a:t> + </a:t>
                </a:r>
                <a:r>
                  <a:rPr lang="en-US" dirty="0" err="1"/>
                  <a:t>bin_width</a:t>
                </a:r>
                <a:r>
                  <a:rPr lang="en-US" dirty="0"/>
                  <a:t>, </a:t>
                </a:r>
                <a:r>
                  <a:rPr lang="en-US" dirty="0" err="1"/>
                  <a:t>min_value</a:t>
                </a:r>
                <a:r>
                  <a:rPr lang="en-US" dirty="0"/>
                  <a:t> + 2 x </a:t>
                </a:r>
                <a:r>
                  <a:rPr lang="en-US" dirty="0" err="1"/>
                  <a:t>bin_width</a:t>
                </a:r>
                <a:r>
                  <a:rPr lang="en-US" dirty="0"/>
                  <a:t> )</a:t>
                </a:r>
              </a:p>
              <a:p>
                <a:pPr lvl="2"/>
                <a:r>
                  <a:rPr lang="en-US" dirty="0"/>
                  <a:t>…</a:t>
                </a:r>
              </a:p>
              <a:p>
                <a:pPr lvl="2"/>
                <a:r>
                  <a:rPr lang="en-US" dirty="0"/>
                  <a:t>Bn = [</a:t>
                </a:r>
                <a:r>
                  <a:rPr lang="en-US" dirty="0" err="1"/>
                  <a:t>max_value</a:t>
                </a:r>
                <a:r>
                  <a:rPr lang="en-US" dirty="0"/>
                  <a:t> – </a:t>
                </a:r>
                <a:r>
                  <a:rPr lang="en-US" dirty="0" err="1"/>
                  <a:t>bin_width</a:t>
                </a:r>
                <a:r>
                  <a:rPr lang="en-US" dirty="0"/>
                  <a:t>, </a:t>
                </a:r>
                <a:r>
                  <a:rPr lang="en-US" dirty="0" err="1"/>
                  <a:t>max_value</a:t>
                </a:r>
                <a:r>
                  <a:rPr lang="en-US" dirty="0"/>
                  <a:t>]</a:t>
                </a:r>
              </a:p>
              <a:p>
                <a:pPr lvl="2"/>
                <a:endParaRPr lang="en-US" dirty="0"/>
              </a:p>
              <a:p>
                <a:pPr lvl="1"/>
                <a:r>
                  <a:rPr lang="en-US" dirty="0"/>
                  <a:t>Replace the old values with the new/discretized values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59" t="-2830" b="-188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2553</TotalTime>
  <Words>824</Words>
  <Application>Microsoft Office PowerPoint</Application>
  <PresentationFormat>On-screen Show (4:3)</PresentationFormat>
  <Paragraphs>213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Courier New</vt:lpstr>
      <vt:lpstr>Wingdings</vt:lpstr>
      <vt:lpstr>Office Theme</vt:lpstr>
      <vt:lpstr>Data preparation</vt:lpstr>
      <vt:lpstr>Missing values</vt:lpstr>
      <vt:lpstr>The KSP date format</vt:lpstr>
      <vt:lpstr>Nominal  Numeric</vt:lpstr>
      <vt:lpstr>Nominal  numeric</vt:lpstr>
      <vt:lpstr>Example: survey answers</vt:lpstr>
      <vt:lpstr>Example: survey answers (2)</vt:lpstr>
      <vt:lpstr>Numeric  nominal (discretization or binning)</vt:lpstr>
      <vt:lpstr>Equal width discretization</vt:lpstr>
      <vt:lpstr>Equal hight discretization</vt:lpstr>
      <vt:lpstr>Equal height discretization – example</vt:lpstr>
      <vt:lpstr>Class-dependent discretization</vt:lpstr>
      <vt:lpstr>Example</vt:lpstr>
      <vt:lpstr>Outliers</vt:lpstr>
      <vt:lpstr>The "1.5 x IQR" rule </vt:lpstr>
      <vt:lpstr>Field reduction / feature selection</vt:lpstr>
      <vt:lpstr>Unbalanced data sets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Podatkovno rudarjenje</dc:title>
  <dc:creator>Saso</dc:creator>
  <cp:lastModifiedBy>Branko Kavšek</cp:lastModifiedBy>
  <cp:revision>233</cp:revision>
  <dcterms:created xsi:type="dcterms:W3CDTF">2006-08-16T00:00:00Z</dcterms:created>
  <dcterms:modified xsi:type="dcterms:W3CDTF">2018-11-15T11:06:01Z</dcterms:modified>
</cp:coreProperties>
</file>