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40"/>
  </p:notesMasterIdLst>
  <p:sldIdLst>
    <p:sldId id="256" r:id="rId2"/>
    <p:sldId id="258" r:id="rId3"/>
    <p:sldId id="257" r:id="rId4"/>
    <p:sldId id="259" r:id="rId5"/>
    <p:sldId id="261" r:id="rId6"/>
    <p:sldId id="262" r:id="rId7"/>
    <p:sldId id="263" r:id="rId8"/>
    <p:sldId id="264" r:id="rId9"/>
    <p:sldId id="260" r:id="rId10"/>
    <p:sldId id="266" r:id="rId11"/>
    <p:sldId id="300" r:id="rId12"/>
    <p:sldId id="267" r:id="rId13"/>
    <p:sldId id="268" r:id="rId14"/>
    <p:sldId id="269" r:id="rId15"/>
    <p:sldId id="270" r:id="rId16"/>
    <p:sldId id="274" r:id="rId17"/>
    <p:sldId id="272" r:id="rId18"/>
    <p:sldId id="271" r:id="rId19"/>
    <p:sldId id="273" r:id="rId20"/>
    <p:sldId id="275" r:id="rId21"/>
    <p:sldId id="276" r:id="rId22"/>
    <p:sldId id="279" r:id="rId23"/>
    <p:sldId id="281" r:id="rId24"/>
    <p:sldId id="283" r:id="rId25"/>
    <p:sldId id="301" r:id="rId26"/>
    <p:sldId id="284" r:id="rId27"/>
    <p:sldId id="285" r:id="rId28"/>
    <p:sldId id="291" r:id="rId29"/>
    <p:sldId id="290" r:id="rId30"/>
    <p:sldId id="292" r:id="rId31"/>
    <p:sldId id="293" r:id="rId32"/>
    <p:sldId id="297" r:id="rId33"/>
    <p:sldId id="299" r:id="rId34"/>
    <p:sldId id="296" r:id="rId35"/>
    <p:sldId id="287" r:id="rId36"/>
    <p:sldId id="294" r:id="rId37"/>
    <p:sldId id="289" r:id="rId38"/>
    <p:sldId id="277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B8CD3"/>
    <a:srgbClr val="5A4A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713" autoAdjust="0"/>
  </p:normalViewPr>
  <p:slideViewPr>
    <p:cSldViewPr>
      <p:cViewPr varScale="1">
        <p:scale>
          <a:sx n="78" d="100"/>
          <a:sy n="78" d="100"/>
        </p:scale>
        <p:origin x="86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3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anko Kavšek" userId="4b95641a-e4ce-4c3e-801d-1e2dd874a900" providerId="ADAL" clId="{1561B5EC-946E-4DAC-AFED-FF4AC3F7601B}"/>
    <pc:docChg chg="undo custSel modSld">
      <pc:chgData name="Branko Kavšek" userId="4b95641a-e4ce-4c3e-801d-1e2dd874a900" providerId="ADAL" clId="{1561B5EC-946E-4DAC-AFED-FF4AC3F7601B}" dt="2018-11-19T21:27:44.444" v="5137" actId="1037"/>
      <pc:docMkLst>
        <pc:docMk/>
      </pc:docMkLst>
      <pc:sldChg chg="modSp">
        <pc:chgData name="Branko Kavšek" userId="4b95641a-e4ce-4c3e-801d-1e2dd874a900" providerId="ADAL" clId="{1561B5EC-946E-4DAC-AFED-FF4AC3F7601B}" dt="2018-11-19T11:47:51.096" v="36" actId="790"/>
        <pc:sldMkLst>
          <pc:docMk/>
          <pc:sldMk cId="0" sldId="256"/>
        </pc:sldMkLst>
        <pc:spChg chg="mod">
          <ac:chgData name="Branko Kavšek" userId="4b95641a-e4ce-4c3e-801d-1e2dd874a900" providerId="ADAL" clId="{1561B5EC-946E-4DAC-AFED-FF4AC3F7601B}" dt="2018-11-19T11:47:51.096" v="36" actId="790"/>
          <ac:spMkLst>
            <pc:docMk/>
            <pc:sldMk cId="0" sldId="256"/>
            <ac:spMk id="2" creationId="{00000000-0000-0000-0000-000000000000}"/>
          </ac:spMkLst>
        </pc:spChg>
        <pc:spChg chg="mod">
          <ac:chgData name="Branko Kavšek" userId="4b95641a-e4ce-4c3e-801d-1e2dd874a900" providerId="ADAL" clId="{1561B5EC-946E-4DAC-AFED-FF4AC3F7601B}" dt="2018-11-19T11:47:51.096" v="36" actId="790"/>
          <ac:spMkLst>
            <pc:docMk/>
            <pc:sldMk cId="0" sldId="256"/>
            <ac:spMk id="3" creationId="{00000000-0000-0000-0000-000000000000}"/>
          </ac:spMkLst>
        </pc:spChg>
      </pc:sldChg>
      <pc:sldChg chg="modSp">
        <pc:chgData name="Branko Kavšek" userId="4b95641a-e4ce-4c3e-801d-1e2dd874a900" providerId="ADAL" clId="{1561B5EC-946E-4DAC-AFED-FF4AC3F7601B}" dt="2018-11-19T11:54:46.436" v="526" actId="790"/>
        <pc:sldMkLst>
          <pc:docMk/>
          <pc:sldMk cId="0" sldId="257"/>
        </pc:sldMkLst>
        <pc:spChg chg="mod">
          <ac:chgData name="Branko Kavšek" userId="4b95641a-e4ce-4c3e-801d-1e2dd874a900" providerId="ADAL" clId="{1561B5EC-946E-4DAC-AFED-FF4AC3F7601B}" dt="2018-11-19T11:54:46.436" v="526" actId="790"/>
          <ac:spMkLst>
            <pc:docMk/>
            <pc:sldMk cId="0" sldId="257"/>
            <ac:spMk id="2" creationId="{00000000-0000-0000-0000-000000000000}"/>
          </ac:spMkLst>
        </pc:spChg>
        <pc:spChg chg="mod">
          <ac:chgData name="Branko Kavšek" userId="4b95641a-e4ce-4c3e-801d-1e2dd874a900" providerId="ADAL" clId="{1561B5EC-946E-4DAC-AFED-FF4AC3F7601B}" dt="2018-11-19T11:54:46.436" v="526" actId="790"/>
          <ac:spMkLst>
            <pc:docMk/>
            <pc:sldMk cId="0" sldId="257"/>
            <ac:spMk id="3" creationId="{00000000-0000-0000-0000-000000000000}"/>
          </ac:spMkLst>
        </pc:spChg>
      </pc:sldChg>
      <pc:sldChg chg="modSp">
        <pc:chgData name="Branko Kavšek" userId="4b95641a-e4ce-4c3e-801d-1e2dd874a900" providerId="ADAL" clId="{1561B5EC-946E-4DAC-AFED-FF4AC3F7601B}" dt="2018-11-19T11:52:34.867" v="466" actId="790"/>
        <pc:sldMkLst>
          <pc:docMk/>
          <pc:sldMk cId="0" sldId="258"/>
        </pc:sldMkLst>
        <pc:spChg chg="mod">
          <ac:chgData name="Branko Kavšek" userId="4b95641a-e4ce-4c3e-801d-1e2dd874a900" providerId="ADAL" clId="{1561B5EC-946E-4DAC-AFED-FF4AC3F7601B}" dt="2018-11-19T11:52:34.867" v="466" actId="790"/>
          <ac:spMkLst>
            <pc:docMk/>
            <pc:sldMk cId="0" sldId="258"/>
            <ac:spMk id="2" creationId="{00000000-0000-0000-0000-000000000000}"/>
          </ac:spMkLst>
        </pc:spChg>
        <pc:spChg chg="mod">
          <ac:chgData name="Branko Kavšek" userId="4b95641a-e4ce-4c3e-801d-1e2dd874a900" providerId="ADAL" clId="{1561B5EC-946E-4DAC-AFED-FF4AC3F7601B}" dt="2018-11-19T11:52:34.867" v="466" actId="790"/>
          <ac:spMkLst>
            <pc:docMk/>
            <pc:sldMk cId="0" sldId="258"/>
            <ac:spMk id="3" creationId="{00000000-0000-0000-0000-000000000000}"/>
          </ac:spMkLst>
        </pc:spChg>
      </pc:sldChg>
      <pc:sldChg chg="modSp">
        <pc:chgData name="Branko Kavšek" userId="4b95641a-e4ce-4c3e-801d-1e2dd874a900" providerId="ADAL" clId="{1561B5EC-946E-4DAC-AFED-FF4AC3F7601B}" dt="2018-11-19T11:58:40.769" v="959" actId="790"/>
        <pc:sldMkLst>
          <pc:docMk/>
          <pc:sldMk cId="0" sldId="259"/>
        </pc:sldMkLst>
        <pc:spChg chg="mod">
          <ac:chgData name="Branko Kavšek" userId="4b95641a-e4ce-4c3e-801d-1e2dd874a900" providerId="ADAL" clId="{1561B5EC-946E-4DAC-AFED-FF4AC3F7601B}" dt="2018-11-19T11:58:40.769" v="959" actId="790"/>
          <ac:spMkLst>
            <pc:docMk/>
            <pc:sldMk cId="0" sldId="259"/>
            <ac:spMk id="2" creationId="{00000000-0000-0000-0000-000000000000}"/>
          </ac:spMkLst>
        </pc:spChg>
        <pc:spChg chg="mod">
          <ac:chgData name="Branko Kavšek" userId="4b95641a-e4ce-4c3e-801d-1e2dd874a900" providerId="ADAL" clId="{1561B5EC-946E-4DAC-AFED-FF4AC3F7601B}" dt="2018-11-19T11:58:40.769" v="959" actId="790"/>
          <ac:spMkLst>
            <pc:docMk/>
            <pc:sldMk cId="0" sldId="259"/>
            <ac:spMk id="3" creationId="{00000000-0000-0000-0000-000000000000}"/>
          </ac:spMkLst>
        </pc:spChg>
      </pc:sldChg>
      <pc:sldChg chg="modSp">
        <pc:chgData name="Branko Kavšek" userId="4b95641a-e4ce-4c3e-801d-1e2dd874a900" providerId="ADAL" clId="{1561B5EC-946E-4DAC-AFED-FF4AC3F7601B}" dt="2018-11-19T12:11:05.144" v="1479" actId="790"/>
        <pc:sldMkLst>
          <pc:docMk/>
          <pc:sldMk cId="0" sldId="260"/>
        </pc:sldMkLst>
        <pc:spChg chg="mod">
          <ac:chgData name="Branko Kavšek" userId="4b95641a-e4ce-4c3e-801d-1e2dd874a900" providerId="ADAL" clId="{1561B5EC-946E-4DAC-AFED-FF4AC3F7601B}" dt="2018-11-19T12:11:05.144" v="1479" actId="790"/>
          <ac:spMkLst>
            <pc:docMk/>
            <pc:sldMk cId="0" sldId="260"/>
            <ac:spMk id="2" creationId="{00000000-0000-0000-0000-000000000000}"/>
          </ac:spMkLst>
        </pc:spChg>
        <pc:spChg chg="mod">
          <ac:chgData name="Branko Kavšek" userId="4b95641a-e4ce-4c3e-801d-1e2dd874a900" providerId="ADAL" clId="{1561B5EC-946E-4DAC-AFED-FF4AC3F7601B}" dt="2018-11-19T12:11:05.144" v="1479" actId="790"/>
          <ac:spMkLst>
            <pc:docMk/>
            <pc:sldMk cId="0" sldId="260"/>
            <ac:spMk id="3" creationId="{00000000-0000-0000-0000-000000000000}"/>
          </ac:spMkLst>
        </pc:spChg>
      </pc:sldChg>
      <pc:sldChg chg="modSp">
        <pc:chgData name="Branko Kavšek" userId="4b95641a-e4ce-4c3e-801d-1e2dd874a900" providerId="ADAL" clId="{1561B5EC-946E-4DAC-AFED-FF4AC3F7601B}" dt="2018-11-19T11:59:28.693" v="999" actId="790"/>
        <pc:sldMkLst>
          <pc:docMk/>
          <pc:sldMk cId="0" sldId="261"/>
        </pc:sldMkLst>
        <pc:spChg chg="mod">
          <ac:chgData name="Branko Kavšek" userId="4b95641a-e4ce-4c3e-801d-1e2dd874a900" providerId="ADAL" clId="{1561B5EC-946E-4DAC-AFED-FF4AC3F7601B}" dt="2018-11-19T11:59:28.693" v="999" actId="790"/>
          <ac:spMkLst>
            <pc:docMk/>
            <pc:sldMk cId="0" sldId="261"/>
            <ac:spMk id="3" creationId="{F08D7954-F8F9-43E4-9C2B-3C75DCA7595F}"/>
          </ac:spMkLst>
        </pc:spChg>
      </pc:sldChg>
      <pc:sldChg chg="modSp">
        <pc:chgData name="Branko Kavšek" userId="4b95641a-e4ce-4c3e-801d-1e2dd874a900" providerId="ADAL" clId="{1561B5EC-946E-4DAC-AFED-FF4AC3F7601B}" dt="2018-11-19T12:39:14.301" v="2029" actId="20577"/>
        <pc:sldMkLst>
          <pc:docMk/>
          <pc:sldMk cId="0" sldId="262"/>
        </pc:sldMkLst>
        <pc:spChg chg="mod">
          <ac:chgData name="Branko Kavšek" userId="4b95641a-e4ce-4c3e-801d-1e2dd874a900" providerId="ADAL" clId="{1561B5EC-946E-4DAC-AFED-FF4AC3F7601B}" dt="2018-11-19T12:00:37.628" v="1083" actId="790"/>
          <ac:spMkLst>
            <pc:docMk/>
            <pc:sldMk cId="0" sldId="262"/>
            <ac:spMk id="2" creationId="{00000000-0000-0000-0000-000000000000}"/>
          </ac:spMkLst>
        </pc:spChg>
        <pc:spChg chg="mod">
          <ac:chgData name="Branko Kavšek" userId="4b95641a-e4ce-4c3e-801d-1e2dd874a900" providerId="ADAL" clId="{1561B5EC-946E-4DAC-AFED-FF4AC3F7601B}" dt="2018-11-19T12:39:14.301" v="2029" actId="20577"/>
          <ac:spMkLst>
            <pc:docMk/>
            <pc:sldMk cId="0" sldId="262"/>
            <ac:spMk id="3" creationId="{00000000-0000-0000-0000-000000000000}"/>
          </ac:spMkLst>
        </pc:spChg>
      </pc:sldChg>
      <pc:sldChg chg="modSp">
        <pc:chgData name="Branko Kavšek" userId="4b95641a-e4ce-4c3e-801d-1e2dd874a900" providerId="ADAL" clId="{1561B5EC-946E-4DAC-AFED-FF4AC3F7601B}" dt="2018-11-19T13:39:38.753" v="4972" actId="20577"/>
        <pc:sldMkLst>
          <pc:docMk/>
          <pc:sldMk cId="0" sldId="263"/>
        </pc:sldMkLst>
        <pc:spChg chg="mod">
          <ac:chgData name="Branko Kavšek" userId="4b95641a-e4ce-4c3e-801d-1e2dd874a900" providerId="ADAL" clId="{1561B5EC-946E-4DAC-AFED-FF4AC3F7601B}" dt="2018-11-19T12:05:59.684" v="1133" actId="790"/>
          <ac:spMkLst>
            <pc:docMk/>
            <pc:sldMk cId="0" sldId="263"/>
            <ac:spMk id="3" creationId="{00000000-0000-0000-0000-000000000000}"/>
          </ac:spMkLst>
        </pc:spChg>
        <pc:spChg chg="mod">
          <ac:chgData name="Branko Kavšek" userId="4b95641a-e4ce-4c3e-801d-1e2dd874a900" providerId="ADAL" clId="{1561B5EC-946E-4DAC-AFED-FF4AC3F7601B}" dt="2018-11-19T12:05:59.684" v="1133" actId="790"/>
          <ac:spMkLst>
            <pc:docMk/>
            <pc:sldMk cId="0" sldId="263"/>
            <ac:spMk id="5" creationId="{00000000-0000-0000-0000-000000000000}"/>
          </ac:spMkLst>
        </pc:spChg>
        <pc:spChg chg="mod">
          <ac:chgData name="Branko Kavšek" userId="4b95641a-e4ce-4c3e-801d-1e2dd874a900" providerId="ADAL" clId="{1561B5EC-946E-4DAC-AFED-FF4AC3F7601B}" dt="2018-11-19T12:05:59.684" v="1133" actId="790"/>
          <ac:spMkLst>
            <pc:docMk/>
            <pc:sldMk cId="0" sldId="263"/>
            <ac:spMk id="6" creationId="{00000000-0000-0000-0000-000000000000}"/>
          </ac:spMkLst>
        </pc:spChg>
        <pc:spChg chg="mod">
          <ac:chgData name="Branko Kavšek" userId="4b95641a-e4ce-4c3e-801d-1e2dd874a900" providerId="ADAL" clId="{1561B5EC-946E-4DAC-AFED-FF4AC3F7601B}" dt="2018-11-19T12:05:59.684" v="1133" actId="790"/>
          <ac:spMkLst>
            <pc:docMk/>
            <pc:sldMk cId="0" sldId="263"/>
            <ac:spMk id="7" creationId="{31A76056-9E6E-48C4-A095-12007496D40B}"/>
          </ac:spMkLst>
        </pc:spChg>
        <pc:graphicFrameChg chg="mod modGraphic">
          <ac:chgData name="Branko Kavšek" userId="4b95641a-e4ce-4c3e-801d-1e2dd874a900" providerId="ADAL" clId="{1561B5EC-946E-4DAC-AFED-FF4AC3F7601B}" dt="2018-11-19T13:39:38.753" v="4972" actId="20577"/>
          <ac:graphicFrameMkLst>
            <pc:docMk/>
            <pc:sldMk cId="0" sldId="263"/>
            <ac:graphicFrameMk id="4" creationId="{00000000-0000-0000-0000-000000000000}"/>
          </ac:graphicFrameMkLst>
        </pc:graphicFrameChg>
      </pc:sldChg>
      <pc:sldChg chg="modSp">
        <pc:chgData name="Branko Kavšek" userId="4b95641a-e4ce-4c3e-801d-1e2dd874a900" providerId="ADAL" clId="{1561B5EC-946E-4DAC-AFED-FF4AC3F7601B}" dt="2018-11-19T12:39:24.135" v="2031" actId="20577"/>
        <pc:sldMkLst>
          <pc:docMk/>
          <pc:sldMk cId="0" sldId="264"/>
        </pc:sldMkLst>
        <pc:spChg chg="mod">
          <ac:chgData name="Branko Kavšek" userId="4b95641a-e4ce-4c3e-801d-1e2dd874a900" providerId="ADAL" clId="{1561B5EC-946E-4DAC-AFED-FF4AC3F7601B}" dt="2018-11-19T12:39:24.135" v="2031" actId="20577"/>
          <ac:spMkLst>
            <pc:docMk/>
            <pc:sldMk cId="0" sldId="264"/>
            <ac:spMk id="3" creationId="{00000000-0000-0000-0000-000000000000}"/>
          </ac:spMkLst>
        </pc:spChg>
        <pc:spChg chg="mod">
          <ac:chgData name="Branko Kavšek" userId="4b95641a-e4ce-4c3e-801d-1e2dd874a900" providerId="ADAL" clId="{1561B5EC-946E-4DAC-AFED-FF4AC3F7601B}" dt="2018-11-19T12:07:13.799" v="1195" actId="790"/>
          <ac:spMkLst>
            <pc:docMk/>
            <pc:sldMk cId="0" sldId="264"/>
            <ac:spMk id="5" creationId="{A1024D7B-0395-432B-BBE5-F24DBC73A488}"/>
          </ac:spMkLst>
        </pc:spChg>
        <pc:graphicFrameChg chg="modGraphic">
          <ac:chgData name="Branko Kavšek" userId="4b95641a-e4ce-4c3e-801d-1e2dd874a900" providerId="ADAL" clId="{1561B5EC-946E-4DAC-AFED-FF4AC3F7601B}" dt="2018-11-19T12:06:42.412" v="1163" actId="20577"/>
          <ac:graphicFrameMkLst>
            <pc:docMk/>
            <pc:sldMk cId="0" sldId="264"/>
            <ac:graphicFrameMk id="4" creationId="{00000000-0000-0000-0000-000000000000}"/>
          </ac:graphicFrameMkLst>
        </pc:graphicFrameChg>
      </pc:sldChg>
      <pc:sldChg chg="modSp">
        <pc:chgData name="Branko Kavšek" userId="4b95641a-e4ce-4c3e-801d-1e2dd874a900" providerId="ADAL" clId="{1561B5EC-946E-4DAC-AFED-FF4AC3F7601B}" dt="2018-11-19T12:14:12.447" v="1876" actId="790"/>
        <pc:sldMkLst>
          <pc:docMk/>
          <pc:sldMk cId="0" sldId="266"/>
        </pc:sldMkLst>
        <pc:spChg chg="mod">
          <ac:chgData name="Branko Kavšek" userId="4b95641a-e4ce-4c3e-801d-1e2dd874a900" providerId="ADAL" clId="{1561B5EC-946E-4DAC-AFED-FF4AC3F7601B}" dt="2018-11-19T12:14:12.447" v="1876" actId="790"/>
          <ac:spMkLst>
            <pc:docMk/>
            <pc:sldMk cId="0" sldId="266"/>
            <ac:spMk id="2" creationId="{00000000-0000-0000-0000-000000000000}"/>
          </ac:spMkLst>
        </pc:spChg>
        <pc:spChg chg="mod">
          <ac:chgData name="Branko Kavšek" userId="4b95641a-e4ce-4c3e-801d-1e2dd874a900" providerId="ADAL" clId="{1561B5EC-946E-4DAC-AFED-FF4AC3F7601B}" dt="2018-11-19T12:14:12.447" v="1876" actId="790"/>
          <ac:spMkLst>
            <pc:docMk/>
            <pc:sldMk cId="0" sldId="266"/>
            <ac:spMk id="3" creationId="{00000000-0000-0000-0000-000000000000}"/>
          </ac:spMkLst>
        </pc:spChg>
      </pc:sldChg>
      <pc:sldChg chg="modSp">
        <pc:chgData name="Branko Kavšek" userId="4b95641a-e4ce-4c3e-801d-1e2dd874a900" providerId="ADAL" clId="{1561B5EC-946E-4DAC-AFED-FF4AC3F7601B}" dt="2018-11-19T12:39:33.666" v="2033" actId="20577"/>
        <pc:sldMkLst>
          <pc:docMk/>
          <pc:sldMk cId="0" sldId="267"/>
        </pc:sldMkLst>
        <pc:spChg chg="mod">
          <ac:chgData name="Branko Kavšek" userId="4b95641a-e4ce-4c3e-801d-1e2dd874a900" providerId="ADAL" clId="{1561B5EC-946E-4DAC-AFED-FF4AC3F7601B}" dt="2018-11-19T12:15:24.034" v="1927" actId="790"/>
          <ac:spMkLst>
            <pc:docMk/>
            <pc:sldMk cId="0" sldId="267"/>
            <ac:spMk id="6" creationId="{D8E2DCBB-7DF8-4525-A5F0-04A4E4E41612}"/>
          </ac:spMkLst>
        </pc:spChg>
        <pc:graphicFrameChg chg="modGraphic">
          <ac:chgData name="Branko Kavšek" userId="4b95641a-e4ce-4c3e-801d-1e2dd874a900" providerId="ADAL" clId="{1561B5EC-946E-4DAC-AFED-FF4AC3F7601B}" dt="2018-11-19T12:39:33.666" v="2033" actId="20577"/>
          <ac:graphicFrameMkLst>
            <pc:docMk/>
            <pc:sldMk cId="0" sldId="267"/>
            <ac:graphicFrameMk id="4" creationId="{00000000-0000-0000-0000-000000000000}"/>
          </ac:graphicFrameMkLst>
        </pc:graphicFrameChg>
      </pc:sldChg>
      <pc:sldChg chg="modSp">
        <pc:chgData name="Branko Kavšek" userId="4b95641a-e4ce-4c3e-801d-1e2dd874a900" providerId="ADAL" clId="{1561B5EC-946E-4DAC-AFED-FF4AC3F7601B}" dt="2018-11-19T12:39:38.612" v="2035" actId="20577"/>
        <pc:sldMkLst>
          <pc:docMk/>
          <pc:sldMk cId="0" sldId="268"/>
        </pc:sldMkLst>
        <pc:spChg chg="mod">
          <ac:chgData name="Branko Kavšek" userId="4b95641a-e4ce-4c3e-801d-1e2dd874a900" providerId="ADAL" clId="{1561B5EC-946E-4DAC-AFED-FF4AC3F7601B}" dt="2018-11-19T12:37:49.790" v="1960" actId="790"/>
          <ac:spMkLst>
            <pc:docMk/>
            <pc:sldMk cId="0" sldId="268"/>
            <ac:spMk id="4" creationId="{F5E086B2-254A-455A-85CB-3429CB4043B5}"/>
          </ac:spMkLst>
        </pc:spChg>
        <pc:graphicFrameChg chg="modGraphic">
          <ac:chgData name="Branko Kavšek" userId="4b95641a-e4ce-4c3e-801d-1e2dd874a900" providerId="ADAL" clId="{1561B5EC-946E-4DAC-AFED-FF4AC3F7601B}" dt="2018-11-19T12:39:38.612" v="2035" actId="20577"/>
          <ac:graphicFrameMkLst>
            <pc:docMk/>
            <pc:sldMk cId="0" sldId="268"/>
            <ac:graphicFrameMk id="5" creationId="{00000000-0000-0000-0000-000000000000}"/>
          </ac:graphicFrameMkLst>
        </pc:graphicFrameChg>
      </pc:sldChg>
      <pc:sldChg chg="modSp">
        <pc:chgData name="Branko Kavšek" userId="4b95641a-e4ce-4c3e-801d-1e2dd874a900" providerId="ADAL" clId="{1561B5EC-946E-4DAC-AFED-FF4AC3F7601B}" dt="2018-11-19T12:39:44.945" v="2037" actId="20577"/>
        <pc:sldMkLst>
          <pc:docMk/>
          <pc:sldMk cId="0" sldId="269"/>
        </pc:sldMkLst>
        <pc:spChg chg="mod">
          <ac:chgData name="Branko Kavšek" userId="4b95641a-e4ce-4c3e-801d-1e2dd874a900" providerId="ADAL" clId="{1561B5EC-946E-4DAC-AFED-FF4AC3F7601B}" dt="2018-11-19T12:38:23.545" v="1993" actId="790"/>
          <ac:spMkLst>
            <pc:docMk/>
            <pc:sldMk cId="0" sldId="269"/>
            <ac:spMk id="6" creationId="{FE4E6B23-F823-4D9A-BA18-8649BABC2A2B}"/>
          </ac:spMkLst>
        </pc:spChg>
        <pc:graphicFrameChg chg="modGraphic">
          <ac:chgData name="Branko Kavšek" userId="4b95641a-e4ce-4c3e-801d-1e2dd874a900" providerId="ADAL" clId="{1561B5EC-946E-4DAC-AFED-FF4AC3F7601B}" dt="2018-11-19T12:39:44.945" v="2037" actId="20577"/>
          <ac:graphicFrameMkLst>
            <pc:docMk/>
            <pc:sldMk cId="0" sldId="269"/>
            <ac:graphicFrameMk id="4" creationId="{00000000-0000-0000-0000-000000000000}"/>
          </ac:graphicFrameMkLst>
        </pc:graphicFrameChg>
      </pc:sldChg>
      <pc:sldChg chg="addSp delSp modSp">
        <pc:chgData name="Branko Kavšek" userId="4b95641a-e4ce-4c3e-801d-1e2dd874a900" providerId="ADAL" clId="{1561B5EC-946E-4DAC-AFED-FF4AC3F7601B}" dt="2018-11-19T20:23:52.096" v="5019" actId="2711"/>
        <pc:sldMkLst>
          <pc:docMk/>
          <pc:sldMk cId="0" sldId="270"/>
        </pc:sldMkLst>
        <pc:spChg chg="add mod ord">
          <ac:chgData name="Branko Kavšek" userId="4b95641a-e4ce-4c3e-801d-1e2dd874a900" providerId="ADAL" clId="{1561B5EC-946E-4DAC-AFED-FF4AC3F7601B}" dt="2018-11-19T20:21:27.093" v="4990" actId="164"/>
          <ac:spMkLst>
            <pc:docMk/>
            <pc:sldMk cId="0" sldId="270"/>
            <ac:spMk id="2" creationId="{D7987EB2-CA0D-468E-89A5-60FB291A859C}"/>
          </ac:spMkLst>
        </pc:spChg>
        <pc:spChg chg="add mod">
          <ac:chgData name="Branko Kavšek" userId="4b95641a-e4ce-4c3e-801d-1e2dd874a900" providerId="ADAL" clId="{1561B5EC-946E-4DAC-AFED-FF4AC3F7601B}" dt="2018-11-19T20:21:27.093" v="4990" actId="164"/>
          <ac:spMkLst>
            <pc:docMk/>
            <pc:sldMk cId="0" sldId="270"/>
            <ac:spMk id="3" creationId="{1A50C865-7527-4963-956F-E6721F975F74}"/>
          </ac:spMkLst>
        </pc:spChg>
        <pc:spChg chg="mod">
          <ac:chgData name="Branko Kavšek" userId="4b95641a-e4ce-4c3e-801d-1e2dd874a900" providerId="ADAL" clId="{1561B5EC-946E-4DAC-AFED-FF4AC3F7601B}" dt="2018-11-19T12:39:59.700" v="2040" actId="790"/>
          <ac:spMkLst>
            <pc:docMk/>
            <pc:sldMk cId="0" sldId="270"/>
            <ac:spMk id="6" creationId="{0BD0BB25-9120-45A3-9F2A-E99742702969}"/>
          </ac:spMkLst>
        </pc:spChg>
        <pc:spChg chg="add del">
          <ac:chgData name="Branko Kavšek" userId="4b95641a-e4ce-4c3e-801d-1e2dd874a900" providerId="ADAL" clId="{1561B5EC-946E-4DAC-AFED-FF4AC3F7601B}" dt="2018-11-19T20:23:09.538" v="5009" actId="478"/>
          <ac:spMkLst>
            <pc:docMk/>
            <pc:sldMk cId="0" sldId="270"/>
            <ac:spMk id="8" creationId="{85095430-7842-4C38-9F38-2BC886D3919C}"/>
          </ac:spMkLst>
        </pc:spChg>
        <pc:spChg chg="mod">
          <ac:chgData name="Branko Kavšek" userId="4b95641a-e4ce-4c3e-801d-1e2dd874a900" providerId="ADAL" clId="{1561B5EC-946E-4DAC-AFED-FF4AC3F7601B}" dt="2018-11-19T20:22:38.806" v="5005" actId="207"/>
          <ac:spMkLst>
            <pc:docMk/>
            <pc:sldMk cId="0" sldId="270"/>
            <ac:spMk id="11" creationId="{F7D5D533-A0F4-494D-979B-80303B0738FB}"/>
          </ac:spMkLst>
        </pc:spChg>
        <pc:grpChg chg="add mod">
          <ac:chgData name="Branko Kavšek" userId="4b95641a-e4ce-4c3e-801d-1e2dd874a900" providerId="ADAL" clId="{1561B5EC-946E-4DAC-AFED-FF4AC3F7601B}" dt="2018-11-19T20:23:17.018" v="5010" actId="164"/>
          <ac:grpSpMkLst>
            <pc:docMk/>
            <pc:sldMk cId="0" sldId="270"/>
            <ac:grpSpMk id="7" creationId="{14AA4DEA-BC49-4033-92E1-8CC7C00D3DC4}"/>
          </ac:grpSpMkLst>
        </pc:grpChg>
        <pc:grpChg chg="add mod">
          <ac:chgData name="Branko Kavšek" userId="4b95641a-e4ce-4c3e-801d-1e2dd874a900" providerId="ADAL" clId="{1561B5EC-946E-4DAC-AFED-FF4AC3F7601B}" dt="2018-11-19T20:23:17.018" v="5010" actId="164"/>
          <ac:grpSpMkLst>
            <pc:docMk/>
            <pc:sldMk cId="0" sldId="270"/>
            <ac:grpSpMk id="9" creationId="{F1139F0F-21F0-4F18-9734-412CD5B0AE58}"/>
          </ac:grpSpMkLst>
        </pc:grpChg>
        <pc:grpChg chg="add mod">
          <ac:chgData name="Branko Kavšek" userId="4b95641a-e4ce-4c3e-801d-1e2dd874a900" providerId="ADAL" clId="{1561B5EC-946E-4DAC-AFED-FF4AC3F7601B}" dt="2018-11-19T20:23:17.018" v="5010" actId="164"/>
          <ac:grpSpMkLst>
            <pc:docMk/>
            <pc:sldMk cId="0" sldId="270"/>
            <ac:grpSpMk id="12" creationId="{170BC2A8-D455-4240-ACE0-B066960781E1}"/>
          </ac:grpSpMkLst>
        </pc:grpChg>
        <pc:graphicFrameChg chg="mod modGraphic">
          <ac:chgData name="Branko Kavšek" userId="4b95641a-e4ce-4c3e-801d-1e2dd874a900" providerId="ADAL" clId="{1561B5EC-946E-4DAC-AFED-FF4AC3F7601B}" dt="2018-11-19T20:23:52.096" v="5019" actId="2711"/>
          <ac:graphicFrameMkLst>
            <pc:docMk/>
            <pc:sldMk cId="0" sldId="270"/>
            <ac:graphicFrameMk id="4" creationId="{00000000-0000-0000-0000-000000000000}"/>
          </ac:graphicFrameMkLst>
        </pc:graphicFrameChg>
        <pc:picChg chg="mod">
          <ac:chgData name="Branko Kavšek" userId="4b95641a-e4ce-4c3e-801d-1e2dd874a900" providerId="ADAL" clId="{1561B5EC-946E-4DAC-AFED-FF4AC3F7601B}" dt="2018-11-19T20:23:17.018" v="5010" actId="164"/>
          <ac:picMkLst>
            <pc:docMk/>
            <pc:sldMk cId="0" sldId="270"/>
            <ac:picMk id="5" creationId="{00000000-0000-0000-0000-000000000000}"/>
          </ac:picMkLst>
        </pc:picChg>
      </pc:sldChg>
      <pc:sldChg chg="modSp">
        <pc:chgData name="Branko Kavšek" userId="4b95641a-e4ce-4c3e-801d-1e2dd874a900" providerId="ADAL" clId="{1561B5EC-946E-4DAC-AFED-FF4AC3F7601B}" dt="2018-11-19T12:44:57.415" v="2257" actId="790"/>
        <pc:sldMkLst>
          <pc:docMk/>
          <pc:sldMk cId="1776759089" sldId="271"/>
        </pc:sldMkLst>
        <pc:spChg chg="mod">
          <ac:chgData name="Branko Kavšek" userId="4b95641a-e4ce-4c3e-801d-1e2dd874a900" providerId="ADAL" clId="{1561B5EC-946E-4DAC-AFED-FF4AC3F7601B}" dt="2018-11-19T12:44:57.415" v="2257" actId="790"/>
          <ac:spMkLst>
            <pc:docMk/>
            <pc:sldMk cId="1776759089" sldId="271"/>
            <ac:spMk id="6" creationId="{7C4B78C3-CE0C-4E2D-A8CE-CFB102BE09AA}"/>
          </ac:spMkLst>
        </pc:spChg>
        <pc:graphicFrameChg chg="modGraphic">
          <ac:chgData name="Branko Kavšek" userId="4b95641a-e4ce-4c3e-801d-1e2dd874a900" providerId="ADAL" clId="{1561B5EC-946E-4DAC-AFED-FF4AC3F7601B}" dt="2018-11-19T12:44:11.482" v="2225" actId="20577"/>
          <ac:graphicFrameMkLst>
            <pc:docMk/>
            <pc:sldMk cId="1776759089" sldId="271"/>
            <ac:graphicFrameMk id="4" creationId="{00000000-0000-0000-0000-000000000000}"/>
          </ac:graphicFrameMkLst>
        </pc:graphicFrameChg>
      </pc:sldChg>
      <pc:sldChg chg="modSp">
        <pc:chgData name="Branko Kavšek" userId="4b95641a-e4ce-4c3e-801d-1e2dd874a900" providerId="ADAL" clId="{1561B5EC-946E-4DAC-AFED-FF4AC3F7601B}" dt="2018-11-19T13:38:57.113" v="4942" actId="20577"/>
        <pc:sldMkLst>
          <pc:docMk/>
          <pc:sldMk cId="0" sldId="272"/>
        </pc:sldMkLst>
        <pc:spChg chg="mod">
          <ac:chgData name="Branko Kavšek" userId="4b95641a-e4ce-4c3e-801d-1e2dd874a900" providerId="ADAL" clId="{1561B5EC-946E-4DAC-AFED-FF4AC3F7601B}" dt="2018-11-19T12:43:02.656" v="2199" actId="790"/>
          <ac:spMkLst>
            <pc:docMk/>
            <pc:sldMk cId="0" sldId="272"/>
            <ac:spMk id="3" creationId="{4238623E-D95D-4FA5-B7D6-37F65BC70559}"/>
          </ac:spMkLst>
        </pc:spChg>
        <pc:graphicFrameChg chg="mod modGraphic">
          <ac:chgData name="Branko Kavšek" userId="4b95641a-e4ce-4c3e-801d-1e2dd874a900" providerId="ADAL" clId="{1561B5EC-946E-4DAC-AFED-FF4AC3F7601B}" dt="2018-11-19T13:38:57.113" v="4942" actId="20577"/>
          <ac:graphicFrameMkLst>
            <pc:docMk/>
            <pc:sldMk cId="0" sldId="272"/>
            <ac:graphicFrameMk id="4" creationId="{00000000-0000-0000-0000-000000000000}"/>
          </ac:graphicFrameMkLst>
        </pc:graphicFrameChg>
      </pc:sldChg>
      <pc:sldChg chg="addSp modSp">
        <pc:chgData name="Branko Kavšek" userId="4b95641a-e4ce-4c3e-801d-1e2dd874a900" providerId="ADAL" clId="{1561B5EC-946E-4DAC-AFED-FF4AC3F7601B}" dt="2018-11-19T21:27:15.498" v="5133" actId="164"/>
        <pc:sldMkLst>
          <pc:docMk/>
          <pc:sldMk cId="0" sldId="273"/>
        </pc:sldMkLst>
        <pc:spChg chg="add mod">
          <ac:chgData name="Branko Kavšek" userId="4b95641a-e4ce-4c3e-801d-1e2dd874a900" providerId="ADAL" clId="{1561B5EC-946E-4DAC-AFED-FF4AC3F7601B}" dt="2018-11-19T21:27:15.498" v="5133" actId="164"/>
          <ac:spMkLst>
            <pc:docMk/>
            <pc:sldMk cId="0" sldId="273"/>
            <ac:spMk id="2" creationId="{D290A3E7-45F3-4E03-9F64-9D28786589E6}"/>
          </ac:spMkLst>
        </pc:spChg>
        <pc:spChg chg="mod">
          <ac:chgData name="Branko Kavšek" userId="4b95641a-e4ce-4c3e-801d-1e2dd874a900" providerId="ADAL" clId="{1561B5EC-946E-4DAC-AFED-FF4AC3F7601B}" dt="2018-11-19T12:44:50.035" v="2256" actId="790"/>
          <ac:spMkLst>
            <pc:docMk/>
            <pc:sldMk cId="0" sldId="273"/>
            <ac:spMk id="6" creationId="{75397538-CDC6-4700-ACD3-146398EE4E6B}"/>
          </ac:spMkLst>
        </pc:spChg>
        <pc:spChg chg="add mod">
          <ac:chgData name="Branko Kavšek" userId="4b95641a-e4ce-4c3e-801d-1e2dd874a900" providerId="ADAL" clId="{1561B5EC-946E-4DAC-AFED-FF4AC3F7601B}" dt="2018-11-19T21:27:15.498" v="5133" actId="164"/>
          <ac:spMkLst>
            <pc:docMk/>
            <pc:sldMk cId="0" sldId="273"/>
            <ac:spMk id="7" creationId="{59045680-4DC9-4D5A-96EA-E7DC604E416C}"/>
          </ac:spMkLst>
        </pc:spChg>
        <pc:grpChg chg="add mod">
          <ac:chgData name="Branko Kavšek" userId="4b95641a-e4ce-4c3e-801d-1e2dd874a900" providerId="ADAL" clId="{1561B5EC-946E-4DAC-AFED-FF4AC3F7601B}" dt="2018-11-19T21:27:15.498" v="5133" actId="164"/>
          <ac:grpSpMkLst>
            <pc:docMk/>
            <pc:sldMk cId="0" sldId="273"/>
            <ac:grpSpMk id="3" creationId="{B55C96D7-6C3B-4601-BAF1-2B4E0A35091E}"/>
          </ac:grpSpMkLst>
        </pc:grpChg>
        <pc:graphicFrameChg chg="mod modGraphic">
          <ac:chgData name="Branko Kavšek" userId="4b95641a-e4ce-4c3e-801d-1e2dd874a900" providerId="ADAL" clId="{1561B5EC-946E-4DAC-AFED-FF4AC3F7601B}" dt="2018-11-19T21:26:56.256" v="5132"/>
          <ac:graphicFrameMkLst>
            <pc:docMk/>
            <pc:sldMk cId="0" sldId="273"/>
            <ac:graphicFrameMk id="4" creationId="{00000000-0000-0000-0000-000000000000}"/>
          </ac:graphicFrameMkLst>
        </pc:graphicFrameChg>
        <pc:picChg chg="mod">
          <ac:chgData name="Branko Kavšek" userId="4b95641a-e4ce-4c3e-801d-1e2dd874a900" providerId="ADAL" clId="{1561B5EC-946E-4DAC-AFED-FF4AC3F7601B}" dt="2018-11-19T21:27:15.498" v="5133" actId="164"/>
          <ac:picMkLst>
            <pc:docMk/>
            <pc:sldMk cId="0" sldId="273"/>
            <ac:picMk id="5" creationId="{00000000-0000-0000-0000-000000000000}"/>
          </ac:picMkLst>
        </pc:picChg>
      </pc:sldChg>
      <pc:sldChg chg="modSp">
        <pc:chgData name="Branko Kavšek" userId="4b95641a-e4ce-4c3e-801d-1e2dd874a900" providerId="ADAL" clId="{1561B5EC-946E-4DAC-AFED-FF4AC3F7601B}" dt="2018-11-19T13:32:57.921" v="4897" actId="20577"/>
        <pc:sldMkLst>
          <pc:docMk/>
          <pc:sldMk cId="0" sldId="274"/>
        </pc:sldMkLst>
        <pc:spChg chg="mod">
          <ac:chgData name="Branko Kavšek" userId="4b95641a-e4ce-4c3e-801d-1e2dd874a900" providerId="ADAL" clId="{1561B5EC-946E-4DAC-AFED-FF4AC3F7601B}" dt="2018-11-19T13:32:57.921" v="4897" actId="20577"/>
          <ac:spMkLst>
            <pc:docMk/>
            <pc:sldMk cId="0" sldId="274"/>
            <ac:spMk id="3" creationId="{00000000-0000-0000-0000-000000000000}"/>
          </ac:spMkLst>
        </pc:spChg>
        <pc:spChg chg="mod">
          <ac:chgData name="Branko Kavšek" userId="4b95641a-e4ce-4c3e-801d-1e2dd874a900" providerId="ADAL" clId="{1561B5EC-946E-4DAC-AFED-FF4AC3F7601B}" dt="2018-11-19T12:41:35.042" v="2144" actId="790"/>
          <ac:spMkLst>
            <pc:docMk/>
            <pc:sldMk cId="0" sldId="274"/>
            <ac:spMk id="10" creationId="{7D0928D3-3F04-4266-AA1D-8AAE5263EAB6}"/>
          </ac:spMkLst>
        </pc:spChg>
      </pc:sldChg>
      <pc:sldChg chg="modSp">
        <pc:chgData name="Branko Kavšek" userId="4b95641a-e4ce-4c3e-801d-1e2dd874a900" providerId="ADAL" clId="{1561B5EC-946E-4DAC-AFED-FF4AC3F7601B}" dt="2018-11-19T13:38:28.955" v="4920" actId="20577"/>
        <pc:sldMkLst>
          <pc:docMk/>
          <pc:sldMk cId="0" sldId="275"/>
        </pc:sldMkLst>
        <pc:spChg chg="mod">
          <ac:chgData name="Branko Kavšek" userId="4b95641a-e4ce-4c3e-801d-1e2dd874a900" providerId="ADAL" clId="{1561B5EC-946E-4DAC-AFED-FF4AC3F7601B}" dt="2018-11-19T12:47:32.752" v="2425" actId="790"/>
          <ac:spMkLst>
            <pc:docMk/>
            <pc:sldMk cId="0" sldId="275"/>
            <ac:spMk id="3" creationId="{00000000-0000-0000-0000-000000000000}"/>
          </ac:spMkLst>
        </pc:spChg>
        <pc:spChg chg="mod">
          <ac:chgData name="Branko Kavšek" userId="4b95641a-e4ce-4c3e-801d-1e2dd874a900" providerId="ADAL" clId="{1561B5EC-946E-4DAC-AFED-FF4AC3F7601B}" dt="2018-11-19T12:47:32.752" v="2425" actId="790"/>
          <ac:spMkLst>
            <pc:docMk/>
            <pc:sldMk cId="0" sldId="275"/>
            <ac:spMk id="7" creationId="{5FC4CDB9-0A4D-4098-B403-B60E5992AF74}"/>
          </ac:spMkLst>
        </pc:spChg>
        <pc:spChg chg="mod">
          <ac:chgData name="Branko Kavšek" userId="4b95641a-e4ce-4c3e-801d-1e2dd874a900" providerId="ADAL" clId="{1561B5EC-946E-4DAC-AFED-FF4AC3F7601B}" dt="2018-11-19T12:47:32.752" v="2425" actId="790"/>
          <ac:spMkLst>
            <pc:docMk/>
            <pc:sldMk cId="0" sldId="275"/>
            <ac:spMk id="8" creationId="{00000000-0000-0000-0000-000000000000}"/>
          </ac:spMkLst>
        </pc:spChg>
        <pc:spChg chg="mod">
          <ac:chgData name="Branko Kavšek" userId="4b95641a-e4ce-4c3e-801d-1e2dd874a900" providerId="ADAL" clId="{1561B5EC-946E-4DAC-AFED-FF4AC3F7601B}" dt="2018-11-19T12:47:32.752" v="2425" actId="790"/>
          <ac:spMkLst>
            <pc:docMk/>
            <pc:sldMk cId="0" sldId="275"/>
            <ac:spMk id="9" creationId="{00000000-0000-0000-0000-000000000000}"/>
          </ac:spMkLst>
        </pc:spChg>
        <pc:spChg chg="mod">
          <ac:chgData name="Branko Kavšek" userId="4b95641a-e4ce-4c3e-801d-1e2dd874a900" providerId="ADAL" clId="{1561B5EC-946E-4DAC-AFED-FF4AC3F7601B}" dt="2018-11-19T12:47:32.752" v="2425" actId="790"/>
          <ac:spMkLst>
            <pc:docMk/>
            <pc:sldMk cId="0" sldId="275"/>
            <ac:spMk id="10" creationId="{00000000-0000-0000-0000-000000000000}"/>
          </ac:spMkLst>
        </pc:spChg>
        <pc:graphicFrameChg chg="modGraphic">
          <ac:chgData name="Branko Kavšek" userId="4b95641a-e4ce-4c3e-801d-1e2dd874a900" providerId="ADAL" clId="{1561B5EC-946E-4DAC-AFED-FF4AC3F7601B}" dt="2018-11-19T13:38:28.955" v="4920" actId="20577"/>
          <ac:graphicFrameMkLst>
            <pc:docMk/>
            <pc:sldMk cId="0" sldId="275"/>
            <ac:graphicFrameMk id="5" creationId="{00000000-0000-0000-0000-000000000000}"/>
          </ac:graphicFrameMkLst>
        </pc:graphicFrameChg>
      </pc:sldChg>
      <pc:sldChg chg="modSp">
        <pc:chgData name="Branko Kavšek" userId="4b95641a-e4ce-4c3e-801d-1e2dd874a900" providerId="ADAL" clId="{1561B5EC-946E-4DAC-AFED-FF4AC3F7601B}" dt="2018-11-19T12:52:27.594" v="2721" actId="790"/>
        <pc:sldMkLst>
          <pc:docMk/>
          <pc:sldMk cId="0" sldId="276"/>
        </pc:sldMkLst>
        <pc:spChg chg="mod">
          <ac:chgData name="Branko Kavšek" userId="4b95641a-e4ce-4c3e-801d-1e2dd874a900" providerId="ADAL" clId="{1561B5EC-946E-4DAC-AFED-FF4AC3F7601B}" dt="2018-11-19T12:52:27.594" v="2721" actId="790"/>
          <ac:spMkLst>
            <pc:docMk/>
            <pc:sldMk cId="0" sldId="276"/>
            <ac:spMk id="2" creationId="{00000000-0000-0000-0000-000000000000}"/>
          </ac:spMkLst>
        </pc:spChg>
        <pc:spChg chg="mod">
          <ac:chgData name="Branko Kavšek" userId="4b95641a-e4ce-4c3e-801d-1e2dd874a900" providerId="ADAL" clId="{1561B5EC-946E-4DAC-AFED-FF4AC3F7601B}" dt="2018-11-19T12:52:27.594" v="2721" actId="790"/>
          <ac:spMkLst>
            <pc:docMk/>
            <pc:sldMk cId="0" sldId="276"/>
            <ac:spMk id="3" creationId="{00000000-0000-0000-0000-000000000000}"/>
          </ac:spMkLst>
        </pc:spChg>
      </pc:sldChg>
      <pc:sldChg chg="modSp">
        <pc:chgData name="Branko Kavšek" userId="4b95641a-e4ce-4c3e-801d-1e2dd874a900" providerId="ADAL" clId="{1561B5EC-946E-4DAC-AFED-FF4AC3F7601B}" dt="2018-11-19T13:37:50.124" v="4900" actId="20577"/>
        <pc:sldMkLst>
          <pc:docMk/>
          <pc:sldMk cId="0" sldId="277"/>
        </pc:sldMkLst>
        <pc:spChg chg="mod">
          <ac:chgData name="Branko Kavšek" userId="4b95641a-e4ce-4c3e-801d-1e2dd874a900" providerId="ADAL" clId="{1561B5EC-946E-4DAC-AFED-FF4AC3F7601B}" dt="2018-11-19T13:31:48.541" v="4886" actId="790"/>
          <ac:spMkLst>
            <pc:docMk/>
            <pc:sldMk cId="0" sldId="277"/>
            <ac:spMk id="2" creationId="{00000000-0000-0000-0000-000000000000}"/>
          </ac:spMkLst>
        </pc:spChg>
        <pc:spChg chg="mod">
          <ac:chgData name="Branko Kavšek" userId="4b95641a-e4ce-4c3e-801d-1e2dd874a900" providerId="ADAL" clId="{1561B5EC-946E-4DAC-AFED-FF4AC3F7601B}" dt="2018-11-19T13:37:50.124" v="4900" actId="20577"/>
          <ac:spMkLst>
            <pc:docMk/>
            <pc:sldMk cId="0" sldId="277"/>
            <ac:spMk id="3" creationId="{00000000-0000-0000-0000-000000000000}"/>
          </ac:spMkLst>
        </pc:spChg>
      </pc:sldChg>
      <pc:sldChg chg="modSp">
        <pc:chgData name="Branko Kavšek" userId="4b95641a-e4ce-4c3e-801d-1e2dd874a900" providerId="ADAL" clId="{1561B5EC-946E-4DAC-AFED-FF4AC3F7601B}" dt="2018-11-19T12:54:51.681" v="2919" actId="790"/>
        <pc:sldMkLst>
          <pc:docMk/>
          <pc:sldMk cId="0" sldId="279"/>
        </pc:sldMkLst>
        <pc:spChg chg="mod">
          <ac:chgData name="Branko Kavšek" userId="4b95641a-e4ce-4c3e-801d-1e2dd874a900" providerId="ADAL" clId="{1561B5EC-946E-4DAC-AFED-FF4AC3F7601B}" dt="2018-11-19T12:54:51.681" v="2919" actId="790"/>
          <ac:spMkLst>
            <pc:docMk/>
            <pc:sldMk cId="0" sldId="279"/>
            <ac:spMk id="2" creationId="{00000000-0000-0000-0000-000000000000}"/>
          </ac:spMkLst>
        </pc:spChg>
        <pc:spChg chg="mod">
          <ac:chgData name="Branko Kavšek" userId="4b95641a-e4ce-4c3e-801d-1e2dd874a900" providerId="ADAL" clId="{1561B5EC-946E-4DAC-AFED-FF4AC3F7601B}" dt="2018-11-19T12:54:51.681" v="2919" actId="790"/>
          <ac:spMkLst>
            <pc:docMk/>
            <pc:sldMk cId="0" sldId="279"/>
            <ac:spMk id="8" creationId="{00000000-0000-0000-0000-000000000000}"/>
          </ac:spMkLst>
        </pc:spChg>
      </pc:sldChg>
      <pc:sldChg chg="addSp delSp modSp">
        <pc:chgData name="Branko Kavšek" userId="4b95641a-e4ce-4c3e-801d-1e2dd874a900" providerId="ADAL" clId="{1561B5EC-946E-4DAC-AFED-FF4AC3F7601B}" dt="2018-11-19T21:27:44.444" v="5137" actId="1037"/>
        <pc:sldMkLst>
          <pc:docMk/>
          <pc:sldMk cId="0" sldId="281"/>
        </pc:sldMkLst>
        <pc:spChg chg="mod">
          <ac:chgData name="Branko Kavšek" userId="4b95641a-e4ce-4c3e-801d-1e2dd874a900" providerId="ADAL" clId="{1561B5EC-946E-4DAC-AFED-FF4AC3F7601B}" dt="2018-11-19T12:58:24.653" v="3102" actId="790"/>
          <ac:spMkLst>
            <pc:docMk/>
            <pc:sldMk cId="0" sldId="281"/>
            <ac:spMk id="2" creationId="{00000000-0000-0000-0000-000000000000}"/>
          </ac:spMkLst>
        </pc:spChg>
        <pc:spChg chg="mod">
          <ac:chgData name="Branko Kavšek" userId="4b95641a-e4ce-4c3e-801d-1e2dd874a900" providerId="ADAL" clId="{1561B5EC-946E-4DAC-AFED-FF4AC3F7601B}" dt="2018-11-19T12:58:24.653" v="3102" actId="790"/>
          <ac:spMkLst>
            <pc:docMk/>
            <pc:sldMk cId="0" sldId="281"/>
            <ac:spMk id="3" creationId="{00000000-0000-0000-0000-000000000000}"/>
          </ac:spMkLst>
        </pc:spChg>
        <pc:spChg chg="add mod">
          <ac:chgData name="Branko Kavšek" userId="4b95641a-e4ce-4c3e-801d-1e2dd874a900" providerId="ADAL" clId="{1561B5EC-946E-4DAC-AFED-FF4AC3F7601B}" dt="2018-11-19T21:27:44.444" v="5137" actId="1037"/>
          <ac:spMkLst>
            <pc:docMk/>
            <pc:sldMk cId="0" sldId="281"/>
            <ac:spMk id="3075" creationId="{00000000-0000-0000-0000-000000000000}"/>
          </ac:spMkLst>
        </pc:spChg>
        <pc:graphicFrameChg chg="del mod replId">
          <ac:chgData name="Branko Kavšek" userId="4b95641a-e4ce-4c3e-801d-1e2dd874a900" providerId="ADAL" clId="{1561B5EC-946E-4DAC-AFED-FF4AC3F7601B}" dt="2018-11-19T21:17:17.139" v="5021"/>
          <ac:graphicFrameMkLst>
            <pc:docMk/>
            <pc:sldMk cId="0" sldId="281"/>
            <ac:graphicFrameMk id="4" creationId="{00000000-0000-0000-0000-000000000000}"/>
          </ac:graphicFrameMkLst>
        </pc:graphicFrameChg>
      </pc:sldChg>
      <pc:sldChg chg="modSp">
        <pc:chgData name="Branko Kavšek" userId="4b95641a-e4ce-4c3e-801d-1e2dd874a900" providerId="ADAL" clId="{1561B5EC-946E-4DAC-AFED-FF4AC3F7601B}" dt="2018-11-19T13:00:00.186" v="3200" actId="790"/>
        <pc:sldMkLst>
          <pc:docMk/>
          <pc:sldMk cId="0" sldId="283"/>
        </pc:sldMkLst>
        <pc:spChg chg="mod">
          <ac:chgData name="Branko Kavšek" userId="4b95641a-e4ce-4c3e-801d-1e2dd874a900" providerId="ADAL" clId="{1561B5EC-946E-4DAC-AFED-FF4AC3F7601B}" dt="2018-11-19T13:00:00.186" v="3200" actId="790"/>
          <ac:spMkLst>
            <pc:docMk/>
            <pc:sldMk cId="0" sldId="283"/>
            <ac:spMk id="3" creationId="{0341FF38-5F6D-4BD7-9021-947597A4A927}"/>
          </ac:spMkLst>
        </pc:spChg>
        <pc:spChg chg="mod">
          <ac:chgData name="Branko Kavšek" userId="4b95641a-e4ce-4c3e-801d-1e2dd874a900" providerId="ADAL" clId="{1561B5EC-946E-4DAC-AFED-FF4AC3F7601B}" dt="2018-11-19T13:00:00.186" v="3200" actId="790"/>
          <ac:spMkLst>
            <pc:docMk/>
            <pc:sldMk cId="0" sldId="283"/>
            <ac:spMk id="4" creationId="{8EA9BA42-9C64-443F-8C25-FE46CF667E6D}"/>
          </ac:spMkLst>
        </pc:spChg>
      </pc:sldChg>
      <pc:sldChg chg="modSp">
        <pc:chgData name="Branko Kavšek" userId="4b95641a-e4ce-4c3e-801d-1e2dd874a900" providerId="ADAL" clId="{1561B5EC-946E-4DAC-AFED-FF4AC3F7601B}" dt="2018-11-19T13:03:09.619" v="3326" actId="790"/>
        <pc:sldMkLst>
          <pc:docMk/>
          <pc:sldMk cId="0" sldId="284"/>
        </pc:sldMkLst>
        <pc:spChg chg="mod">
          <ac:chgData name="Branko Kavšek" userId="4b95641a-e4ce-4c3e-801d-1e2dd874a900" providerId="ADAL" clId="{1561B5EC-946E-4DAC-AFED-FF4AC3F7601B}" dt="2018-11-19T13:03:09.619" v="3326" actId="790"/>
          <ac:spMkLst>
            <pc:docMk/>
            <pc:sldMk cId="0" sldId="284"/>
            <ac:spMk id="5" creationId="{00000000-0000-0000-0000-000000000000}"/>
          </ac:spMkLst>
        </pc:spChg>
        <pc:spChg chg="mod">
          <ac:chgData name="Branko Kavšek" userId="4b95641a-e4ce-4c3e-801d-1e2dd874a900" providerId="ADAL" clId="{1561B5EC-946E-4DAC-AFED-FF4AC3F7601B}" dt="2018-11-19T13:03:09.619" v="3326" actId="790"/>
          <ac:spMkLst>
            <pc:docMk/>
            <pc:sldMk cId="0" sldId="284"/>
            <ac:spMk id="7" creationId="{3DF2BE96-3865-434E-991F-C37FB0DCCD75}"/>
          </ac:spMkLst>
        </pc:spChg>
        <pc:spChg chg="mod">
          <ac:chgData name="Branko Kavšek" userId="4b95641a-e4ce-4c3e-801d-1e2dd874a900" providerId="ADAL" clId="{1561B5EC-946E-4DAC-AFED-FF4AC3F7601B}" dt="2018-11-19T13:03:09.619" v="3326" actId="790"/>
          <ac:spMkLst>
            <pc:docMk/>
            <pc:sldMk cId="0" sldId="284"/>
            <ac:spMk id="13" creationId="{00000000-0000-0000-0000-000000000000}"/>
          </ac:spMkLst>
        </pc:spChg>
      </pc:sldChg>
      <pc:sldChg chg="modSp">
        <pc:chgData name="Branko Kavšek" userId="4b95641a-e4ce-4c3e-801d-1e2dd874a900" providerId="ADAL" clId="{1561B5EC-946E-4DAC-AFED-FF4AC3F7601B}" dt="2018-11-19T13:06:26.474" v="3548" actId="790"/>
        <pc:sldMkLst>
          <pc:docMk/>
          <pc:sldMk cId="0" sldId="285"/>
        </pc:sldMkLst>
        <pc:spChg chg="mod">
          <ac:chgData name="Branko Kavšek" userId="4b95641a-e4ce-4c3e-801d-1e2dd874a900" providerId="ADAL" clId="{1561B5EC-946E-4DAC-AFED-FF4AC3F7601B}" dt="2018-11-19T13:06:26.474" v="3548" actId="790"/>
          <ac:spMkLst>
            <pc:docMk/>
            <pc:sldMk cId="0" sldId="285"/>
            <ac:spMk id="3" creationId="{00000000-0000-0000-0000-000000000000}"/>
          </ac:spMkLst>
        </pc:spChg>
        <pc:spChg chg="mod">
          <ac:chgData name="Branko Kavšek" userId="4b95641a-e4ce-4c3e-801d-1e2dd874a900" providerId="ADAL" clId="{1561B5EC-946E-4DAC-AFED-FF4AC3F7601B}" dt="2018-11-19T13:06:26.474" v="3548" actId="790"/>
          <ac:spMkLst>
            <pc:docMk/>
            <pc:sldMk cId="0" sldId="285"/>
            <ac:spMk id="5" creationId="{00000000-0000-0000-0000-000000000000}"/>
          </ac:spMkLst>
        </pc:spChg>
        <pc:spChg chg="mod">
          <ac:chgData name="Branko Kavšek" userId="4b95641a-e4ce-4c3e-801d-1e2dd874a900" providerId="ADAL" clId="{1561B5EC-946E-4DAC-AFED-FF4AC3F7601B}" dt="2018-11-19T13:06:26.474" v="3548" actId="790"/>
          <ac:spMkLst>
            <pc:docMk/>
            <pc:sldMk cId="0" sldId="285"/>
            <ac:spMk id="7" creationId="{D5ACD7A0-99E5-4D00-9C93-64A8B164B1E9}"/>
          </ac:spMkLst>
        </pc:spChg>
      </pc:sldChg>
      <pc:sldChg chg="modSp">
        <pc:chgData name="Branko Kavšek" userId="4b95641a-e4ce-4c3e-801d-1e2dd874a900" providerId="ADAL" clId="{1561B5EC-946E-4DAC-AFED-FF4AC3F7601B}" dt="2018-11-19T13:25:40.473" v="4549" actId="790"/>
        <pc:sldMkLst>
          <pc:docMk/>
          <pc:sldMk cId="0" sldId="287"/>
        </pc:sldMkLst>
        <pc:spChg chg="mod">
          <ac:chgData name="Branko Kavšek" userId="4b95641a-e4ce-4c3e-801d-1e2dd874a900" providerId="ADAL" clId="{1561B5EC-946E-4DAC-AFED-FF4AC3F7601B}" dt="2018-11-19T13:25:40.473" v="4549" actId="790"/>
          <ac:spMkLst>
            <pc:docMk/>
            <pc:sldMk cId="0" sldId="287"/>
            <ac:spMk id="2" creationId="{00000000-0000-0000-0000-000000000000}"/>
          </ac:spMkLst>
        </pc:spChg>
        <pc:spChg chg="mod">
          <ac:chgData name="Branko Kavšek" userId="4b95641a-e4ce-4c3e-801d-1e2dd874a900" providerId="ADAL" clId="{1561B5EC-946E-4DAC-AFED-FF4AC3F7601B}" dt="2018-11-19T13:25:40.473" v="4549" actId="790"/>
          <ac:spMkLst>
            <pc:docMk/>
            <pc:sldMk cId="0" sldId="287"/>
            <ac:spMk id="3" creationId="{00000000-0000-0000-0000-000000000000}"/>
          </ac:spMkLst>
        </pc:spChg>
      </pc:sldChg>
      <pc:sldChg chg="modSp">
        <pc:chgData name="Branko Kavšek" userId="4b95641a-e4ce-4c3e-801d-1e2dd874a900" providerId="ADAL" clId="{1561B5EC-946E-4DAC-AFED-FF4AC3F7601B}" dt="2018-11-19T13:37:55.490" v="4903" actId="20577"/>
        <pc:sldMkLst>
          <pc:docMk/>
          <pc:sldMk cId="0" sldId="289"/>
        </pc:sldMkLst>
        <pc:spChg chg="mod">
          <ac:chgData name="Branko Kavšek" userId="4b95641a-e4ce-4c3e-801d-1e2dd874a900" providerId="ADAL" clId="{1561B5EC-946E-4DAC-AFED-FF4AC3F7601B}" dt="2018-11-19T13:27:43.474" v="4664" actId="20577"/>
          <ac:spMkLst>
            <pc:docMk/>
            <pc:sldMk cId="0" sldId="289"/>
            <ac:spMk id="2" creationId="{00000000-0000-0000-0000-000000000000}"/>
          </ac:spMkLst>
        </pc:spChg>
        <pc:spChg chg="mod">
          <ac:chgData name="Branko Kavšek" userId="4b95641a-e4ce-4c3e-801d-1e2dd874a900" providerId="ADAL" clId="{1561B5EC-946E-4DAC-AFED-FF4AC3F7601B}" dt="2018-11-19T13:37:55.490" v="4903" actId="20577"/>
          <ac:spMkLst>
            <pc:docMk/>
            <pc:sldMk cId="0" sldId="289"/>
            <ac:spMk id="3" creationId="{00000000-0000-0000-0000-000000000000}"/>
          </ac:spMkLst>
        </pc:spChg>
        <pc:spChg chg="mod">
          <ac:chgData name="Branko Kavšek" userId="4b95641a-e4ce-4c3e-801d-1e2dd874a900" providerId="ADAL" clId="{1561B5EC-946E-4DAC-AFED-FF4AC3F7601B}" dt="2018-11-19T13:29:22.771" v="4797" actId="20577"/>
          <ac:spMkLst>
            <pc:docMk/>
            <pc:sldMk cId="0" sldId="289"/>
            <ac:spMk id="5" creationId="{3DC2B292-BA10-483E-9F7C-F7DDF54812C7}"/>
          </ac:spMkLst>
        </pc:spChg>
        <pc:spChg chg="mod">
          <ac:chgData name="Branko Kavšek" userId="4b95641a-e4ce-4c3e-801d-1e2dd874a900" providerId="ADAL" clId="{1561B5EC-946E-4DAC-AFED-FF4AC3F7601B}" dt="2018-11-19T13:30:39.972" v="4847" actId="20577"/>
          <ac:spMkLst>
            <pc:docMk/>
            <pc:sldMk cId="0" sldId="289"/>
            <ac:spMk id="6" creationId="{82027DEB-0F4C-46BD-86EA-E3F2817C77FE}"/>
          </ac:spMkLst>
        </pc:spChg>
      </pc:sldChg>
      <pc:sldChg chg="modSp">
        <pc:chgData name="Branko Kavšek" userId="4b95641a-e4ce-4c3e-801d-1e2dd874a900" providerId="ADAL" clId="{1561B5EC-946E-4DAC-AFED-FF4AC3F7601B}" dt="2018-11-19T13:09:29.928" v="3674" actId="113"/>
        <pc:sldMkLst>
          <pc:docMk/>
          <pc:sldMk cId="0" sldId="290"/>
        </pc:sldMkLst>
        <pc:spChg chg="mod">
          <ac:chgData name="Branko Kavšek" userId="4b95641a-e4ce-4c3e-801d-1e2dd874a900" providerId="ADAL" clId="{1561B5EC-946E-4DAC-AFED-FF4AC3F7601B}" dt="2018-11-19T13:09:21.722" v="3673" actId="790"/>
          <ac:spMkLst>
            <pc:docMk/>
            <pc:sldMk cId="0" sldId="290"/>
            <ac:spMk id="3" creationId="{B504129C-7C8C-45E6-A151-643F373F0D72}"/>
          </ac:spMkLst>
        </pc:spChg>
        <pc:graphicFrameChg chg="mod modGraphic">
          <ac:chgData name="Branko Kavšek" userId="4b95641a-e4ce-4c3e-801d-1e2dd874a900" providerId="ADAL" clId="{1561B5EC-946E-4DAC-AFED-FF4AC3F7601B}" dt="2018-11-19T13:09:29.928" v="3674" actId="113"/>
          <ac:graphicFrameMkLst>
            <pc:docMk/>
            <pc:sldMk cId="0" sldId="290"/>
            <ac:graphicFrameMk id="4" creationId="{00000000-0000-0000-0000-000000000000}"/>
          </ac:graphicFrameMkLst>
        </pc:graphicFrameChg>
      </pc:sldChg>
      <pc:sldChg chg="modSp">
        <pc:chgData name="Branko Kavšek" userId="4b95641a-e4ce-4c3e-801d-1e2dd874a900" providerId="ADAL" clId="{1561B5EC-946E-4DAC-AFED-FF4AC3F7601B}" dt="2018-11-19T13:08:13.259" v="3619" actId="790"/>
        <pc:sldMkLst>
          <pc:docMk/>
          <pc:sldMk cId="0" sldId="291"/>
        </pc:sldMkLst>
        <pc:spChg chg="mod">
          <ac:chgData name="Branko Kavšek" userId="4b95641a-e4ce-4c3e-801d-1e2dd874a900" providerId="ADAL" clId="{1561B5EC-946E-4DAC-AFED-FF4AC3F7601B}" dt="2018-11-19T13:08:13.259" v="3619" actId="790"/>
          <ac:spMkLst>
            <pc:docMk/>
            <pc:sldMk cId="0" sldId="291"/>
            <ac:spMk id="5" creationId="{00000000-0000-0000-0000-000000000000}"/>
          </ac:spMkLst>
        </pc:spChg>
        <pc:spChg chg="mod">
          <ac:chgData name="Branko Kavšek" userId="4b95641a-e4ce-4c3e-801d-1e2dd874a900" providerId="ADAL" clId="{1561B5EC-946E-4DAC-AFED-FF4AC3F7601B}" dt="2018-11-19T13:08:13.259" v="3619" actId="790"/>
          <ac:spMkLst>
            <pc:docMk/>
            <pc:sldMk cId="0" sldId="291"/>
            <ac:spMk id="6" creationId="{C35B94D1-CDDA-4E06-91D4-E45881019202}"/>
          </ac:spMkLst>
        </pc:spChg>
        <pc:spChg chg="mod">
          <ac:chgData name="Branko Kavšek" userId="4b95641a-e4ce-4c3e-801d-1e2dd874a900" providerId="ADAL" clId="{1561B5EC-946E-4DAC-AFED-FF4AC3F7601B}" dt="2018-11-19T13:08:13.259" v="3619" actId="790"/>
          <ac:spMkLst>
            <pc:docMk/>
            <pc:sldMk cId="0" sldId="291"/>
            <ac:spMk id="13" creationId="{00000000-0000-0000-0000-000000000000}"/>
          </ac:spMkLst>
        </pc:spChg>
      </pc:sldChg>
      <pc:sldChg chg="modSp">
        <pc:chgData name="Branko Kavšek" userId="4b95641a-e4ce-4c3e-801d-1e2dd874a900" providerId="ADAL" clId="{1561B5EC-946E-4DAC-AFED-FF4AC3F7601B}" dt="2018-11-19T13:10:33.589" v="3695" actId="790"/>
        <pc:sldMkLst>
          <pc:docMk/>
          <pc:sldMk cId="0" sldId="292"/>
        </pc:sldMkLst>
        <pc:spChg chg="mod">
          <ac:chgData name="Branko Kavšek" userId="4b95641a-e4ce-4c3e-801d-1e2dd874a900" providerId="ADAL" clId="{1561B5EC-946E-4DAC-AFED-FF4AC3F7601B}" dt="2018-11-19T13:10:33.589" v="3695" actId="790"/>
          <ac:spMkLst>
            <pc:docMk/>
            <pc:sldMk cId="0" sldId="292"/>
            <ac:spMk id="8" creationId="{7324DFE7-73BE-4B57-B3A0-DC5E4AAE2FE9}"/>
          </ac:spMkLst>
        </pc:spChg>
        <pc:graphicFrameChg chg="modGraphic">
          <ac:chgData name="Branko Kavšek" userId="4b95641a-e4ce-4c3e-801d-1e2dd874a900" providerId="ADAL" clId="{1561B5EC-946E-4DAC-AFED-FF4AC3F7601B}" dt="2018-11-19T13:10:16.805" v="3687" actId="20577"/>
          <ac:graphicFrameMkLst>
            <pc:docMk/>
            <pc:sldMk cId="0" sldId="292"/>
            <ac:graphicFrameMk id="5" creationId="{00000000-0000-0000-0000-000000000000}"/>
          </ac:graphicFrameMkLst>
        </pc:graphicFrameChg>
        <pc:graphicFrameChg chg="modGraphic">
          <ac:chgData name="Branko Kavšek" userId="4b95641a-e4ce-4c3e-801d-1e2dd874a900" providerId="ADAL" clId="{1561B5EC-946E-4DAC-AFED-FF4AC3F7601B}" dt="2018-11-19T13:10:23.143" v="3694" actId="20577"/>
          <ac:graphicFrameMkLst>
            <pc:docMk/>
            <pc:sldMk cId="0" sldId="292"/>
            <ac:graphicFrameMk id="7" creationId="{00000000-0000-0000-0000-000000000000}"/>
          </ac:graphicFrameMkLst>
        </pc:graphicFrameChg>
      </pc:sldChg>
      <pc:sldChg chg="modSp">
        <pc:chgData name="Branko Kavšek" userId="4b95641a-e4ce-4c3e-801d-1e2dd874a900" providerId="ADAL" clId="{1561B5EC-946E-4DAC-AFED-FF4AC3F7601B}" dt="2018-11-19T13:13:10.228" v="3906" actId="20577"/>
        <pc:sldMkLst>
          <pc:docMk/>
          <pc:sldMk cId="0" sldId="293"/>
        </pc:sldMkLst>
        <pc:spChg chg="mod">
          <ac:chgData name="Branko Kavšek" userId="4b95641a-e4ce-4c3e-801d-1e2dd874a900" providerId="ADAL" clId="{1561B5EC-946E-4DAC-AFED-FF4AC3F7601B}" dt="2018-11-19T13:11:25.018" v="3759" actId="20577"/>
          <ac:spMkLst>
            <pc:docMk/>
            <pc:sldMk cId="0" sldId="293"/>
            <ac:spMk id="6" creationId="{00000000-0000-0000-0000-000000000000}"/>
          </ac:spMkLst>
        </pc:spChg>
        <pc:spChg chg="mod">
          <ac:chgData name="Branko Kavšek" userId="4b95641a-e4ce-4c3e-801d-1e2dd874a900" providerId="ADAL" clId="{1561B5EC-946E-4DAC-AFED-FF4AC3F7601B}" dt="2018-11-19T13:12:21.950" v="3810" actId="20577"/>
          <ac:spMkLst>
            <pc:docMk/>
            <pc:sldMk cId="0" sldId="293"/>
            <ac:spMk id="9" creationId="{00000000-0000-0000-0000-000000000000}"/>
          </ac:spMkLst>
        </pc:spChg>
        <pc:spChg chg="mod">
          <ac:chgData name="Branko Kavšek" userId="4b95641a-e4ce-4c3e-801d-1e2dd874a900" providerId="ADAL" clId="{1561B5EC-946E-4DAC-AFED-FF4AC3F7601B}" dt="2018-11-19T13:10:51.588" v="3725" actId="20577"/>
          <ac:spMkLst>
            <pc:docMk/>
            <pc:sldMk cId="0" sldId="293"/>
            <ac:spMk id="10" creationId="{A5642ADA-4B4F-4A9A-9A73-401D07946BE9}"/>
          </ac:spMkLst>
        </pc:spChg>
        <pc:spChg chg="mod">
          <ac:chgData name="Branko Kavšek" userId="4b95641a-e4ce-4c3e-801d-1e2dd874a900" providerId="ADAL" clId="{1561B5EC-946E-4DAC-AFED-FF4AC3F7601B}" dt="2018-11-19T13:13:10.228" v="3906" actId="20577"/>
          <ac:spMkLst>
            <pc:docMk/>
            <pc:sldMk cId="0" sldId="293"/>
            <ac:spMk id="11" creationId="{397F1F77-FA6F-46D5-81A9-6245CDF0235E}"/>
          </ac:spMkLst>
        </pc:spChg>
        <pc:graphicFrameChg chg="modGraphic">
          <ac:chgData name="Branko Kavšek" userId="4b95641a-e4ce-4c3e-801d-1e2dd874a900" providerId="ADAL" clId="{1561B5EC-946E-4DAC-AFED-FF4AC3F7601B}" dt="2018-11-19T13:10:56.535" v="3728" actId="20577"/>
          <ac:graphicFrameMkLst>
            <pc:docMk/>
            <pc:sldMk cId="0" sldId="293"/>
            <ac:graphicFrameMk id="4" creationId="{00000000-0000-0000-0000-000000000000}"/>
          </ac:graphicFrameMkLst>
        </pc:graphicFrameChg>
        <pc:graphicFrameChg chg="modGraphic">
          <ac:chgData name="Branko Kavšek" userId="4b95641a-e4ce-4c3e-801d-1e2dd874a900" providerId="ADAL" clId="{1561B5EC-946E-4DAC-AFED-FF4AC3F7601B}" dt="2018-11-19T13:11:38.992" v="3769" actId="20577"/>
          <ac:graphicFrameMkLst>
            <pc:docMk/>
            <pc:sldMk cId="0" sldId="293"/>
            <ac:graphicFrameMk id="7" creationId="{00000000-0000-0000-0000-000000000000}"/>
          </ac:graphicFrameMkLst>
        </pc:graphicFrameChg>
        <pc:graphicFrameChg chg="modGraphic">
          <ac:chgData name="Branko Kavšek" userId="4b95641a-e4ce-4c3e-801d-1e2dd874a900" providerId="ADAL" clId="{1561B5EC-946E-4DAC-AFED-FF4AC3F7601B}" dt="2018-11-19T13:11:50.719" v="3775" actId="20577"/>
          <ac:graphicFrameMkLst>
            <pc:docMk/>
            <pc:sldMk cId="0" sldId="293"/>
            <ac:graphicFrameMk id="8" creationId="{00000000-0000-0000-0000-000000000000}"/>
          </ac:graphicFrameMkLst>
        </pc:graphicFrameChg>
      </pc:sldChg>
      <pc:sldChg chg="modSp">
        <pc:chgData name="Branko Kavšek" userId="4b95641a-e4ce-4c3e-801d-1e2dd874a900" providerId="ADAL" clId="{1561B5EC-946E-4DAC-AFED-FF4AC3F7601B}" dt="2018-11-19T13:27:19.757" v="4650" actId="20577"/>
        <pc:sldMkLst>
          <pc:docMk/>
          <pc:sldMk cId="0" sldId="294"/>
        </pc:sldMkLst>
        <pc:spChg chg="mod">
          <ac:chgData name="Branko Kavšek" userId="4b95641a-e4ce-4c3e-801d-1e2dd874a900" providerId="ADAL" clId="{1561B5EC-946E-4DAC-AFED-FF4AC3F7601B}" dt="2018-11-19T13:26:07.309" v="4572" actId="20577"/>
          <ac:spMkLst>
            <pc:docMk/>
            <pc:sldMk cId="0" sldId="294"/>
            <ac:spMk id="2" creationId="{00000000-0000-0000-0000-000000000000}"/>
          </ac:spMkLst>
        </pc:spChg>
        <pc:spChg chg="mod">
          <ac:chgData name="Branko Kavšek" userId="4b95641a-e4ce-4c3e-801d-1e2dd874a900" providerId="ADAL" clId="{1561B5EC-946E-4DAC-AFED-FF4AC3F7601B}" dt="2018-11-19T13:27:19.757" v="4650" actId="20577"/>
          <ac:spMkLst>
            <pc:docMk/>
            <pc:sldMk cId="0" sldId="294"/>
            <ac:spMk id="7" creationId="{00000000-0000-0000-0000-000000000000}"/>
          </ac:spMkLst>
        </pc:spChg>
      </pc:sldChg>
      <pc:sldChg chg="modSp">
        <pc:chgData name="Branko Kavšek" userId="4b95641a-e4ce-4c3e-801d-1e2dd874a900" providerId="ADAL" clId="{1561B5EC-946E-4DAC-AFED-FF4AC3F7601B}" dt="2018-11-19T13:22:04.688" v="4296" actId="790"/>
        <pc:sldMkLst>
          <pc:docMk/>
          <pc:sldMk cId="0" sldId="296"/>
        </pc:sldMkLst>
        <pc:spChg chg="mod">
          <ac:chgData name="Branko Kavšek" userId="4b95641a-e4ce-4c3e-801d-1e2dd874a900" providerId="ADAL" clId="{1561B5EC-946E-4DAC-AFED-FF4AC3F7601B}" dt="2018-11-19T13:22:04.688" v="4296" actId="790"/>
          <ac:spMkLst>
            <pc:docMk/>
            <pc:sldMk cId="0" sldId="296"/>
            <ac:spMk id="2" creationId="{00000000-0000-0000-0000-000000000000}"/>
          </ac:spMkLst>
        </pc:spChg>
        <pc:spChg chg="mod">
          <ac:chgData name="Branko Kavšek" userId="4b95641a-e4ce-4c3e-801d-1e2dd874a900" providerId="ADAL" clId="{1561B5EC-946E-4DAC-AFED-FF4AC3F7601B}" dt="2018-11-19T13:22:04.688" v="4296" actId="790"/>
          <ac:spMkLst>
            <pc:docMk/>
            <pc:sldMk cId="0" sldId="296"/>
            <ac:spMk id="3" creationId="{00000000-0000-0000-0000-000000000000}"/>
          </ac:spMkLst>
        </pc:spChg>
      </pc:sldChg>
      <pc:sldChg chg="modSp">
        <pc:chgData name="Branko Kavšek" userId="4b95641a-e4ce-4c3e-801d-1e2dd874a900" providerId="ADAL" clId="{1561B5EC-946E-4DAC-AFED-FF4AC3F7601B}" dt="2018-11-19T13:15:57.351" v="4118" actId="790"/>
        <pc:sldMkLst>
          <pc:docMk/>
          <pc:sldMk cId="0" sldId="297"/>
        </pc:sldMkLst>
        <pc:spChg chg="mod">
          <ac:chgData name="Branko Kavšek" userId="4b95641a-e4ce-4c3e-801d-1e2dd874a900" providerId="ADAL" clId="{1561B5EC-946E-4DAC-AFED-FF4AC3F7601B}" dt="2018-11-19T13:15:57.351" v="4118" actId="790"/>
          <ac:spMkLst>
            <pc:docMk/>
            <pc:sldMk cId="0" sldId="297"/>
            <ac:spMk id="2" creationId="{00000000-0000-0000-0000-000000000000}"/>
          </ac:spMkLst>
        </pc:spChg>
        <pc:spChg chg="mod">
          <ac:chgData name="Branko Kavšek" userId="4b95641a-e4ce-4c3e-801d-1e2dd874a900" providerId="ADAL" clId="{1561B5EC-946E-4DAC-AFED-FF4AC3F7601B}" dt="2018-11-19T13:15:57.351" v="4118" actId="790"/>
          <ac:spMkLst>
            <pc:docMk/>
            <pc:sldMk cId="0" sldId="297"/>
            <ac:spMk id="3" creationId="{00000000-0000-0000-0000-000000000000}"/>
          </ac:spMkLst>
        </pc:spChg>
      </pc:sldChg>
      <pc:sldChg chg="delSp modSp">
        <pc:chgData name="Branko Kavšek" userId="4b95641a-e4ce-4c3e-801d-1e2dd874a900" providerId="ADAL" clId="{1561B5EC-946E-4DAC-AFED-FF4AC3F7601B}" dt="2018-11-19T13:20:37.957" v="4215" actId="790"/>
        <pc:sldMkLst>
          <pc:docMk/>
          <pc:sldMk cId="0" sldId="299"/>
        </pc:sldMkLst>
        <pc:spChg chg="del">
          <ac:chgData name="Branko Kavšek" userId="4b95641a-e4ce-4c3e-801d-1e2dd874a900" providerId="ADAL" clId="{1561B5EC-946E-4DAC-AFED-FF4AC3F7601B}" dt="2018-11-19T13:20:26.794" v="4214" actId="478"/>
          <ac:spMkLst>
            <pc:docMk/>
            <pc:sldMk cId="0" sldId="299"/>
            <ac:spMk id="10" creationId="{00000000-0000-0000-0000-000000000000}"/>
          </ac:spMkLst>
        </pc:spChg>
        <pc:spChg chg="mod">
          <ac:chgData name="Branko Kavšek" userId="4b95641a-e4ce-4c3e-801d-1e2dd874a900" providerId="ADAL" clId="{1561B5EC-946E-4DAC-AFED-FF4AC3F7601B}" dt="2018-11-19T13:20:37.957" v="4215" actId="790"/>
          <ac:spMkLst>
            <pc:docMk/>
            <pc:sldMk cId="0" sldId="299"/>
            <ac:spMk id="24579" creationId="{00000000-0000-0000-0000-000000000000}"/>
          </ac:spMkLst>
        </pc:spChg>
        <pc:spChg chg="mod">
          <ac:chgData name="Branko Kavšek" userId="4b95641a-e4ce-4c3e-801d-1e2dd874a900" providerId="ADAL" clId="{1561B5EC-946E-4DAC-AFED-FF4AC3F7601B}" dt="2018-11-19T13:20:37.957" v="4215" actId="790"/>
          <ac:spMkLst>
            <pc:docMk/>
            <pc:sldMk cId="0" sldId="299"/>
            <ac:spMk id="24580" creationId="{00000000-0000-0000-0000-000000000000}"/>
          </ac:spMkLst>
        </pc:spChg>
        <pc:spChg chg="mod">
          <ac:chgData name="Branko Kavšek" userId="4b95641a-e4ce-4c3e-801d-1e2dd874a900" providerId="ADAL" clId="{1561B5EC-946E-4DAC-AFED-FF4AC3F7601B}" dt="2018-11-19T13:20:37.957" v="4215" actId="790"/>
          <ac:spMkLst>
            <pc:docMk/>
            <pc:sldMk cId="0" sldId="299"/>
            <ac:spMk id="24586" creationId="{00000000-0000-0000-0000-000000000000}"/>
          </ac:spMkLst>
        </pc:spChg>
      </pc:sldChg>
      <pc:sldChg chg="modSp">
        <pc:chgData name="Branko Kavšek" userId="4b95641a-e4ce-4c3e-801d-1e2dd874a900" providerId="ADAL" clId="{1561B5EC-946E-4DAC-AFED-FF4AC3F7601B}" dt="2018-11-19T12:14:41.739" v="1894" actId="790"/>
        <pc:sldMkLst>
          <pc:docMk/>
          <pc:sldMk cId="889760145" sldId="300"/>
        </pc:sldMkLst>
        <pc:spChg chg="mod">
          <ac:chgData name="Branko Kavšek" userId="4b95641a-e4ce-4c3e-801d-1e2dd874a900" providerId="ADAL" clId="{1561B5EC-946E-4DAC-AFED-FF4AC3F7601B}" dt="2018-11-19T12:14:41.739" v="1894" actId="790"/>
          <ac:spMkLst>
            <pc:docMk/>
            <pc:sldMk cId="889760145" sldId="300"/>
            <ac:spMk id="3" creationId="{F08D7954-F8F9-43E4-9C2B-3C75DCA7595F}"/>
          </ac:spMkLst>
        </pc:spChg>
      </pc:sldChg>
      <pc:sldChg chg="modSp">
        <pc:chgData name="Branko Kavšek" userId="4b95641a-e4ce-4c3e-801d-1e2dd874a900" providerId="ADAL" clId="{1561B5EC-946E-4DAC-AFED-FF4AC3F7601B}" dt="2018-11-19T13:00:49.431" v="3215" actId="790"/>
        <pc:sldMkLst>
          <pc:docMk/>
          <pc:sldMk cId="859936651" sldId="301"/>
        </pc:sldMkLst>
        <pc:spChg chg="mod">
          <ac:chgData name="Branko Kavšek" userId="4b95641a-e4ce-4c3e-801d-1e2dd874a900" providerId="ADAL" clId="{1561B5EC-946E-4DAC-AFED-FF4AC3F7601B}" dt="2018-11-19T13:00:49.431" v="3215" actId="790"/>
          <ac:spMkLst>
            <pc:docMk/>
            <pc:sldMk cId="859936651" sldId="301"/>
            <ac:spMk id="3" creationId="{F08D7954-F8F9-43E4-9C2B-3C75DCA7595F}"/>
          </ac:spMkLst>
        </pc:spChg>
      </pc:sldChg>
    </pc:docChg>
  </pc:docChgLst>
  <pc:docChgLst>
    <pc:chgData name="Branko Kavšek" userId="4b95641a-e4ce-4c3e-801d-1e2dd874a900" providerId="ADAL" clId="{A960EEED-1F38-40AD-834B-5BC3E29A16C6}"/>
    <pc:docChg chg="undo custSel addSld delSld modSld">
      <pc:chgData name="Branko Kavšek" userId="4b95641a-e4ce-4c3e-801d-1e2dd874a900" providerId="ADAL" clId="{A960EEED-1F38-40AD-834B-5BC3E29A16C6}" dt="2018-11-18T14:30:49.673" v="2867"/>
      <pc:docMkLst>
        <pc:docMk/>
      </pc:docMkLst>
      <pc:sldChg chg="modSp">
        <pc:chgData name="Branko Kavšek" userId="4b95641a-e4ce-4c3e-801d-1e2dd874a900" providerId="ADAL" clId="{A960EEED-1F38-40AD-834B-5BC3E29A16C6}" dt="2018-11-18T08:54:44.256" v="0" actId="113"/>
        <pc:sldMkLst>
          <pc:docMk/>
          <pc:sldMk cId="0" sldId="256"/>
        </pc:sldMkLst>
        <pc:spChg chg="mod">
          <ac:chgData name="Branko Kavšek" userId="4b95641a-e4ce-4c3e-801d-1e2dd874a900" providerId="ADAL" clId="{A960EEED-1F38-40AD-834B-5BC3E29A16C6}" dt="2018-11-18T08:54:44.256" v="0" actId="113"/>
          <ac:spMkLst>
            <pc:docMk/>
            <pc:sldMk cId="0" sldId="256"/>
            <ac:spMk id="2" creationId="{00000000-0000-0000-0000-000000000000}"/>
          </ac:spMkLst>
        </pc:spChg>
      </pc:sldChg>
      <pc:sldChg chg="modSp">
        <pc:chgData name="Branko Kavšek" userId="4b95641a-e4ce-4c3e-801d-1e2dd874a900" providerId="ADAL" clId="{A960EEED-1F38-40AD-834B-5BC3E29A16C6}" dt="2018-11-18T09:30:15.359" v="162" actId="20577"/>
        <pc:sldMkLst>
          <pc:docMk/>
          <pc:sldMk cId="0" sldId="257"/>
        </pc:sldMkLst>
        <pc:spChg chg="mod">
          <ac:chgData name="Branko Kavšek" userId="4b95641a-e4ce-4c3e-801d-1e2dd874a900" providerId="ADAL" clId="{A960EEED-1F38-40AD-834B-5BC3E29A16C6}" dt="2018-11-18T09:28:52.919" v="81" actId="113"/>
          <ac:spMkLst>
            <pc:docMk/>
            <pc:sldMk cId="0" sldId="257"/>
            <ac:spMk id="2" creationId="{00000000-0000-0000-0000-000000000000}"/>
          </ac:spMkLst>
        </pc:spChg>
        <pc:spChg chg="mod">
          <ac:chgData name="Branko Kavšek" userId="4b95641a-e4ce-4c3e-801d-1e2dd874a900" providerId="ADAL" clId="{A960EEED-1F38-40AD-834B-5BC3E29A16C6}" dt="2018-11-18T09:30:15.359" v="162" actId="20577"/>
          <ac:spMkLst>
            <pc:docMk/>
            <pc:sldMk cId="0" sldId="257"/>
            <ac:spMk id="3" creationId="{00000000-0000-0000-0000-000000000000}"/>
          </ac:spMkLst>
        </pc:spChg>
      </pc:sldChg>
      <pc:sldChg chg="modSp">
        <pc:chgData name="Branko Kavšek" userId="4b95641a-e4ce-4c3e-801d-1e2dd874a900" providerId="ADAL" clId="{A960EEED-1F38-40AD-834B-5BC3E29A16C6}" dt="2018-11-18T10:10:20.992" v="495" actId="207"/>
        <pc:sldMkLst>
          <pc:docMk/>
          <pc:sldMk cId="0" sldId="258"/>
        </pc:sldMkLst>
        <pc:spChg chg="mod">
          <ac:chgData name="Branko Kavšek" userId="4b95641a-e4ce-4c3e-801d-1e2dd874a900" providerId="ADAL" clId="{A960EEED-1F38-40AD-834B-5BC3E29A16C6}" dt="2018-11-18T08:54:54.636" v="1" actId="113"/>
          <ac:spMkLst>
            <pc:docMk/>
            <pc:sldMk cId="0" sldId="258"/>
            <ac:spMk id="2" creationId="{00000000-0000-0000-0000-000000000000}"/>
          </ac:spMkLst>
        </pc:spChg>
        <pc:spChg chg="mod">
          <ac:chgData name="Branko Kavšek" userId="4b95641a-e4ce-4c3e-801d-1e2dd874a900" providerId="ADAL" clId="{A960EEED-1F38-40AD-834B-5BC3E29A16C6}" dt="2018-11-18T10:10:20.992" v="495" actId="207"/>
          <ac:spMkLst>
            <pc:docMk/>
            <pc:sldMk cId="0" sldId="258"/>
            <ac:spMk id="3" creationId="{00000000-0000-0000-0000-000000000000}"/>
          </ac:spMkLst>
        </pc:spChg>
      </pc:sldChg>
      <pc:sldChg chg="modSp">
        <pc:chgData name="Branko Kavšek" userId="4b95641a-e4ce-4c3e-801d-1e2dd874a900" providerId="ADAL" clId="{A960EEED-1F38-40AD-834B-5BC3E29A16C6}" dt="2018-11-18T14:22:58.937" v="2840" actId="20577"/>
        <pc:sldMkLst>
          <pc:docMk/>
          <pc:sldMk cId="0" sldId="259"/>
        </pc:sldMkLst>
        <pc:spChg chg="mod">
          <ac:chgData name="Branko Kavšek" userId="4b95641a-e4ce-4c3e-801d-1e2dd874a900" providerId="ADAL" clId="{A960EEED-1F38-40AD-834B-5BC3E29A16C6}" dt="2018-11-18T09:30:23.558" v="163" actId="113"/>
          <ac:spMkLst>
            <pc:docMk/>
            <pc:sldMk cId="0" sldId="259"/>
            <ac:spMk id="2" creationId="{00000000-0000-0000-0000-000000000000}"/>
          </ac:spMkLst>
        </pc:spChg>
        <pc:spChg chg="mod">
          <ac:chgData name="Branko Kavšek" userId="4b95641a-e4ce-4c3e-801d-1e2dd874a900" providerId="ADAL" clId="{A960EEED-1F38-40AD-834B-5BC3E29A16C6}" dt="2018-11-18T14:22:58.937" v="2840" actId="20577"/>
          <ac:spMkLst>
            <pc:docMk/>
            <pc:sldMk cId="0" sldId="259"/>
            <ac:spMk id="3" creationId="{00000000-0000-0000-0000-000000000000}"/>
          </ac:spMkLst>
        </pc:spChg>
      </pc:sldChg>
      <pc:sldChg chg="modSp">
        <pc:chgData name="Branko Kavšek" userId="4b95641a-e4ce-4c3e-801d-1e2dd874a900" providerId="ADAL" clId="{A960EEED-1F38-40AD-834B-5BC3E29A16C6}" dt="2018-11-18T12:20:54.079" v="500" actId="115"/>
        <pc:sldMkLst>
          <pc:docMk/>
          <pc:sldMk cId="0" sldId="260"/>
        </pc:sldMkLst>
        <pc:spChg chg="mod">
          <ac:chgData name="Branko Kavšek" userId="4b95641a-e4ce-4c3e-801d-1e2dd874a900" providerId="ADAL" clId="{A960EEED-1F38-40AD-834B-5BC3E29A16C6}" dt="2018-11-18T10:51:12.993" v="496" actId="113"/>
          <ac:spMkLst>
            <pc:docMk/>
            <pc:sldMk cId="0" sldId="260"/>
            <ac:spMk id="2" creationId="{00000000-0000-0000-0000-000000000000}"/>
          </ac:spMkLst>
        </pc:spChg>
        <pc:spChg chg="mod">
          <ac:chgData name="Branko Kavšek" userId="4b95641a-e4ce-4c3e-801d-1e2dd874a900" providerId="ADAL" clId="{A960EEED-1F38-40AD-834B-5BC3E29A16C6}" dt="2018-11-18T12:20:54.079" v="500" actId="115"/>
          <ac:spMkLst>
            <pc:docMk/>
            <pc:sldMk cId="0" sldId="260"/>
            <ac:spMk id="3" creationId="{00000000-0000-0000-0000-000000000000}"/>
          </ac:spMkLst>
        </pc:spChg>
      </pc:sldChg>
      <pc:sldChg chg="addSp delSp modSp">
        <pc:chgData name="Branko Kavšek" userId="4b95641a-e4ce-4c3e-801d-1e2dd874a900" providerId="ADAL" clId="{A960EEED-1F38-40AD-834B-5BC3E29A16C6}" dt="2018-11-18T09:44:00.990" v="245" actId="207"/>
        <pc:sldMkLst>
          <pc:docMk/>
          <pc:sldMk cId="0" sldId="261"/>
        </pc:sldMkLst>
        <pc:spChg chg="add mod">
          <ac:chgData name="Branko Kavšek" userId="4b95641a-e4ce-4c3e-801d-1e2dd874a900" providerId="ADAL" clId="{A960EEED-1F38-40AD-834B-5BC3E29A16C6}" dt="2018-11-18T09:40:41.161" v="234" actId="14100"/>
          <ac:spMkLst>
            <pc:docMk/>
            <pc:sldMk cId="0" sldId="261"/>
            <ac:spMk id="3" creationId="{F08D7954-F8F9-43E4-9C2B-3C75DCA7595F}"/>
          </ac:spMkLst>
        </pc:spChg>
        <pc:spChg chg="add del">
          <ac:chgData name="Branko Kavšek" userId="4b95641a-e4ce-4c3e-801d-1e2dd874a900" providerId="ADAL" clId="{A960EEED-1F38-40AD-834B-5BC3E29A16C6}" dt="2018-11-18T09:39:55.911" v="217"/>
          <ac:spMkLst>
            <pc:docMk/>
            <pc:sldMk cId="0" sldId="261"/>
            <ac:spMk id="5" creationId="{4E7F894D-A583-447D-82D4-9977AC1E2AD2}"/>
          </ac:spMkLst>
        </pc:spChg>
        <pc:graphicFrameChg chg="mod modGraphic">
          <ac:chgData name="Branko Kavšek" userId="4b95641a-e4ce-4c3e-801d-1e2dd874a900" providerId="ADAL" clId="{A960EEED-1F38-40AD-834B-5BC3E29A16C6}" dt="2018-11-18T09:44:00.990" v="245" actId="207"/>
          <ac:graphicFrameMkLst>
            <pc:docMk/>
            <pc:sldMk cId="0" sldId="261"/>
            <ac:graphicFrameMk id="4" creationId="{00000000-0000-0000-0000-000000000000}"/>
          </ac:graphicFrameMkLst>
        </pc:graphicFrameChg>
      </pc:sldChg>
      <pc:sldChg chg="modSp">
        <pc:chgData name="Branko Kavšek" userId="4b95641a-e4ce-4c3e-801d-1e2dd874a900" providerId="ADAL" clId="{A960EEED-1F38-40AD-834B-5BC3E29A16C6}" dt="2018-11-18T09:52:01.414" v="320" actId="20577"/>
        <pc:sldMkLst>
          <pc:docMk/>
          <pc:sldMk cId="0" sldId="262"/>
        </pc:sldMkLst>
        <pc:spChg chg="mod">
          <ac:chgData name="Branko Kavšek" userId="4b95641a-e4ce-4c3e-801d-1e2dd874a900" providerId="ADAL" clId="{A960EEED-1F38-40AD-834B-5BC3E29A16C6}" dt="2018-11-18T09:46:31.406" v="274" actId="113"/>
          <ac:spMkLst>
            <pc:docMk/>
            <pc:sldMk cId="0" sldId="262"/>
            <ac:spMk id="2" creationId="{00000000-0000-0000-0000-000000000000}"/>
          </ac:spMkLst>
        </pc:spChg>
        <pc:spChg chg="mod">
          <ac:chgData name="Branko Kavšek" userId="4b95641a-e4ce-4c3e-801d-1e2dd874a900" providerId="ADAL" clId="{A960EEED-1F38-40AD-834B-5BC3E29A16C6}" dt="2018-11-18T09:52:01.414" v="320" actId="20577"/>
          <ac:spMkLst>
            <pc:docMk/>
            <pc:sldMk cId="0" sldId="262"/>
            <ac:spMk id="3" creationId="{00000000-0000-0000-0000-000000000000}"/>
          </ac:spMkLst>
        </pc:spChg>
        <pc:graphicFrameChg chg="modGraphic">
          <ac:chgData name="Branko Kavšek" userId="4b95641a-e4ce-4c3e-801d-1e2dd874a900" providerId="ADAL" clId="{A960EEED-1F38-40AD-834B-5BC3E29A16C6}" dt="2018-11-18T09:51:47.346" v="314" actId="113"/>
          <ac:graphicFrameMkLst>
            <pc:docMk/>
            <pc:sldMk cId="0" sldId="262"/>
            <ac:graphicFrameMk id="9" creationId="{00000000-0000-0000-0000-000000000000}"/>
          </ac:graphicFrameMkLst>
        </pc:graphicFrameChg>
        <pc:graphicFrameChg chg="modGraphic">
          <ac:chgData name="Branko Kavšek" userId="4b95641a-e4ce-4c3e-801d-1e2dd874a900" providerId="ADAL" clId="{A960EEED-1F38-40AD-834B-5BC3E29A16C6}" dt="2018-11-18T09:51:51.045" v="316" actId="207"/>
          <ac:graphicFrameMkLst>
            <pc:docMk/>
            <pc:sldMk cId="0" sldId="262"/>
            <ac:graphicFrameMk id="10" creationId="{00000000-0000-0000-0000-000000000000}"/>
          </ac:graphicFrameMkLst>
        </pc:graphicFrameChg>
        <pc:graphicFrameChg chg="modGraphic">
          <ac:chgData name="Branko Kavšek" userId="4b95641a-e4ce-4c3e-801d-1e2dd874a900" providerId="ADAL" clId="{A960EEED-1F38-40AD-834B-5BC3E29A16C6}" dt="2018-11-18T09:51:54.795" v="318" actId="207"/>
          <ac:graphicFrameMkLst>
            <pc:docMk/>
            <pc:sldMk cId="0" sldId="262"/>
            <ac:graphicFrameMk id="11" creationId="{00000000-0000-0000-0000-000000000000}"/>
          </ac:graphicFrameMkLst>
        </pc:graphicFrameChg>
      </pc:sldChg>
      <pc:sldChg chg="addSp modSp">
        <pc:chgData name="Branko Kavšek" userId="4b95641a-e4ce-4c3e-801d-1e2dd874a900" providerId="ADAL" clId="{A960EEED-1F38-40AD-834B-5BC3E29A16C6}" dt="2018-11-18T10:00:53.262" v="411" actId="207"/>
        <pc:sldMkLst>
          <pc:docMk/>
          <pc:sldMk cId="0" sldId="263"/>
        </pc:sldMkLst>
        <pc:spChg chg="mod">
          <ac:chgData name="Branko Kavšek" userId="4b95641a-e4ce-4c3e-801d-1e2dd874a900" providerId="ADAL" clId="{A960EEED-1F38-40AD-834B-5BC3E29A16C6}" dt="2018-11-18T09:55:02.546" v="328" actId="207"/>
          <ac:spMkLst>
            <pc:docMk/>
            <pc:sldMk cId="0" sldId="263"/>
            <ac:spMk id="3" creationId="{00000000-0000-0000-0000-000000000000}"/>
          </ac:spMkLst>
        </pc:spChg>
        <pc:spChg chg="mod">
          <ac:chgData name="Branko Kavšek" userId="4b95641a-e4ce-4c3e-801d-1e2dd874a900" providerId="ADAL" clId="{A960EEED-1F38-40AD-834B-5BC3E29A16C6}" dt="2018-11-18T09:55:08.123" v="330" actId="113"/>
          <ac:spMkLst>
            <pc:docMk/>
            <pc:sldMk cId="0" sldId="263"/>
            <ac:spMk id="5" creationId="{00000000-0000-0000-0000-000000000000}"/>
          </ac:spMkLst>
        </pc:spChg>
        <pc:spChg chg="mod">
          <ac:chgData name="Branko Kavšek" userId="4b95641a-e4ce-4c3e-801d-1e2dd874a900" providerId="ADAL" clId="{A960EEED-1F38-40AD-834B-5BC3E29A16C6}" dt="2018-11-18T09:55:13.671" v="332" actId="207"/>
          <ac:spMkLst>
            <pc:docMk/>
            <pc:sldMk cId="0" sldId="263"/>
            <ac:spMk id="6" creationId="{00000000-0000-0000-0000-000000000000}"/>
          </ac:spMkLst>
        </pc:spChg>
        <pc:spChg chg="add mod">
          <ac:chgData name="Branko Kavšek" userId="4b95641a-e4ce-4c3e-801d-1e2dd874a900" providerId="ADAL" clId="{A960EEED-1F38-40AD-834B-5BC3E29A16C6}" dt="2018-11-18T09:55:36.534" v="359" actId="5793"/>
          <ac:spMkLst>
            <pc:docMk/>
            <pc:sldMk cId="0" sldId="263"/>
            <ac:spMk id="7" creationId="{31A76056-9E6E-48C4-A095-12007496D40B}"/>
          </ac:spMkLst>
        </pc:spChg>
        <pc:graphicFrameChg chg="mod modGraphic">
          <ac:chgData name="Branko Kavšek" userId="4b95641a-e4ce-4c3e-801d-1e2dd874a900" providerId="ADAL" clId="{A960EEED-1F38-40AD-834B-5BC3E29A16C6}" dt="2018-11-18T10:00:53.262" v="411" actId="207"/>
          <ac:graphicFrameMkLst>
            <pc:docMk/>
            <pc:sldMk cId="0" sldId="263"/>
            <ac:graphicFrameMk id="4" creationId="{00000000-0000-0000-0000-000000000000}"/>
          </ac:graphicFrameMkLst>
        </pc:graphicFrameChg>
      </pc:sldChg>
      <pc:sldChg chg="addSp modSp">
        <pc:chgData name="Branko Kavšek" userId="4b95641a-e4ce-4c3e-801d-1e2dd874a900" providerId="ADAL" clId="{A960EEED-1F38-40AD-834B-5BC3E29A16C6}" dt="2018-11-18T10:06:41.137" v="494" actId="20577"/>
        <pc:sldMkLst>
          <pc:docMk/>
          <pc:sldMk cId="0" sldId="264"/>
        </pc:sldMkLst>
        <pc:spChg chg="mod">
          <ac:chgData name="Branko Kavšek" userId="4b95641a-e4ce-4c3e-801d-1e2dd874a900" providerId="ADAL" clId="{A960EEED-1F38-40AD-834B-5BC3E29A16C6}" dt="2018-11-18T10:06:41.137" v="494" actId="20577"/>
          <ac:spMkLst>
            <pc:docMk/>
            <pc:sldMk cId="0" sldId="264"/>
            <ac:spMk id="3" creationId="{00000000-0000-0000-0000-000000000000}"/>
          </ac:spMkLst>
        </pc:spChg>
        <pc:spChg chg="add mod">
          <ac:chgData name="Branko Kavšek" userId="4b95641a-e4ce-4c3e-801d-1e2dd874a900" providerId="ADAL" clId="{A960EEED-1F38-40AD-834B-5BC3E29A16C6}" dt="2018-11-18T10:02:07.149" v="448" actId="207"/>
          <ac:spMkLst>
            <pc:docMk/>
            <pc:sldMk cId="0" sldId="264"/>
            <ac:spMk id="5" creationId="{A1024D7B-0395-432B-BBE5-F24DBC73A488}"/>
          </ac:spMkLst>
        </pc:spChg>
        <pc:graphicFrameChg chg="mod modGraphic">
          <ac:chgData name="Branko Kavšek" userId="4b95641a-e4ce-4c3e-801d-1e2dd874a900" providerId="ADAL" clId="{A960EEED-1F38-40AD-834B-5BC3E29A16C6}" dt="2018-11-18T10:05:36.336" v="489" actId="1076"/>
          <ac:graphicFrameMkLst>
            <pc:docMk/>
            <pc:sldMk cId="0" sldId="264"/>
            <ac:graphicFrameMk id="4" creationId="{00000000-0000-0000-0000-000000000000}"/>
          </ac:graphicFrameMkLst>
        </pc:graphicFrameChg>
      </pc:sldChg>
      <pc:sldChg chg="del">
        <pc:chgData name="Branko Kavšek" userId="4b95641a-e4ce-4c3e-801d-1e2dd874a900" providerId="ADAL" clId="{A960EEED-1F38-40AD-834B-5BC3E29A16C6}" dt="2018-11-18T12:23:15.544" v="561" actId="2696"/>
        <pc:sldMkLst>
          <pc:docMk/>
          <pc:sldMk cId="0" sldId="265"/>
        </pc:sldMkLst>
      </pc:sldChg>
      <pc:sldChg chg="modSp">
        <pc:chgData name="Branko Kavšek" userId="4b95641a-e4ce-4c3e-801d-1e2dd874a900" providerId="ADAL" clId="{A960EEED-1F38-40AD-834B-5BC3E29A16C6}" dt="2018-11-18T12:22:38.555" v="554" actId="20577"/>
        <pc:sldMkLst>
          <pc:docMk/>
          <pc:sldMk cId="0" sldId="266"/>
        </pc:sldMkLst>
        <pc:spChg chg="mod">
          <ac:chgData name="Branko Kavšek" userId="4b95641a-e4ce-4c3e-801d-1e2dd874a900" providerId="ADAL" clId="{A960EEED-1F38-40AD-834B-5BC3E29A16C6}" dt="2018-11-18T12:21:26.920" v="501" actId="113"/>
          <ac:spMkLst>
            <pc:docMk/>
            <pc:sldMk cId="0" sldId="266"/>
            <ac:spMk id="2" creationId="{00000000-0000-0000-0000-000000000000}"/>
          </ac:spMkLst>
        </pc:spChg>
        <pc:spChg chg="mod">
          <ac:chgData name="Branko Kavšek" userId="4b95641a-e4ce-4c3e-801d-1e2dd874a900" providerId="ADAL" clId="{A960EEED-1F38-40AD-834B-5BC3E29A16C6}" dt="2018-11-18T12:22:38.555" v="554" actId="20577"/>
          <ac:spMkLst>
            <pc:docMk/>
            <pc:sldMk cId="0" sldId="266"/>
            <ac:spMk id="3" creationId="{00000000-0000-0000-0000-000000000000}"/>
          </ac:spMkLst>
        </pc:spChg>
      </pc:sldChg>
      <pc:sldChg chg="addSp modSp">
        <pc:chgData name="Branko Kavšek" userId="4b95641a-e4ce-4c3e-801d-1e2dd874a900" providerId="ADAL" clId="{A960EEED-1F38-40AD-834B-5BC3E29A16C6}" dt="2018-11-18T12:39:37.300" v="814" actId="1076"/>
        <pc:sldMkLst>
          <pc:docMk/>
          <pc:sldMk cId="0" sldId="267"/>
        </pc:sldMkLst>
        <pc:spChg chg="add mod">
          <ac:chgData name="Branko Kavšek" userId="4b95641a-e4ce-4c3e-801d-1e2dd874a900" providerId="ADAL" clId="{A960EEED-1F38-40AD-834B-5BC3E29A16C6}" dt="2018-11-18T12:24:39.422" v="582" actId="20577"/>
          <ac:spMkLst>
            <pc:docMk/>
            <pc:sldMk cId="0" sldId="267"/>
            <ac:spMk id="6" creationId="{D8E2DCBB-7DF8-4525-A5F0-04A4E4E41612}"/>
          </ac:spMkLst>
        </pc:spChg>
        <pc:graphicFrameChg chg="mod modGraphic">
          <ac:chgData name="Branko Kavšek" userId="4b95641a-e4ce-4c3e-801d-1e2dd874a900" providerId="ADAL" clId="{A960EEED-1F38-40AD-834B-5BC3E29A16C6}" dt="2018-11-18T12:35:11.300" v="737" actId="1076"/>
          <ac:graphicFrameMkLst>
            <pc:docMk/>
            <pc:sldMk cId="0" sldId="267"/>
            <ac:graphicFrameMk id="4" creationId="{00000000-0000-0000-0000-000000000000}"/>
          </ac:graphicFrameMkLst>
        </pc:graphicFrameChg>
        <pc:picChg chg="mod">
          <ac:chgData name="Branko Kavšek" userId="4b95641a-e4ce-4c3e-801d-1e2dd874a900" providerId="ADAL" clId="{A960EEED-1F38-40AD-834B-5BC3E29A16C6}" dt="2018-11-18T12:39:37.300" v="814" actId="1076"/>
          <ac:picMkLst>
            <pc:docMk/>
            <pc:sldMk cId="0" sldId="267"/>
            <ac:picMk id="5" creationId="{00000000-0000-0000-0000-000000000000}"/>
          </ac:picMkLst>
        </pc:picChg>
      </pc:sldChg>
      <pc:sldChg chg="addSp modSp">
        <pc:chgData name="Branko Kavšek" userId="4b95641a-e4ce-4c3e-801d-1e2dd874a900" providerId="ADAL" clId="{A960EEED-1F38-40AD-834B-5BC3E29A16C6}" dt="2018-11-18T12:35:58.727" v="753" actId="1076"/>
        <pc:sldMkLst>
          <pc:docMk/>
          <pc:sldMk cId="0" sldId="268"/>
        </pc:sldMkLst>
        <pc:spChg chg="add mod">
          <ac:chgData name="Branko Kavšek" userId="4b95641a-e4ce-4c3e-801d-1e2dd874a900" providerId="ADAL" clId="{A960EEED-1F38-40AD-834B-5BC3E29A16C6}" dt="2018-11-18T12:28:21.020" v="638" actId="20577"/>
          <ac:spMkLst>
            <pc:docMk/>
            <pc:sldMk cId="0" sldId="268"/>
            <ac:spMk id="4" creationId="{F5E086B2-254A-455A-85CB-3429CB4043B5}"/>
          </ac:spMkLst>
        </pc:spChg>
        <pc:graphicFrameChg chg="mod modGraphic">
          <ac:chgData name="Branko Kavšek" userId="4b95641a-e4ce-4c3e-801d-1e2dd874a900" providerId="ADAL" clId="{A960EEED-1F38-40AD-834B-5BC3E29A16C6}" dt="2018-11-18T12:35:58.727" v="753" actId="1076"/>
          <ac:graphicFrameMkLst>
            <pc:docMk/>
            <pc:sldMk cId="0" sldId="268"/>
            <ac:graphicFrameMk id="5" creationId="{00000000-0000-0000-0000-000000000000}"/>
          </ac:graphicFrameMkLst>
        </pc:graphicFrameChg>
        <pc:picChg chg="mod">
          <ac:chgData name="Branko Kavšek" userId="4b95641a-e4ce-4c3e-801d-1e2dd874a900" providerId="ADAL" clId="{A960EEED-1F38-40AD-834B-5BC3E29A16C6}" dt="2018-11-18T12:29:06.476" v="643" actId="1076"/>
          <ac:picMkLst>
            <pc:docMk/>
            <pc:sldMk cId="0" sldId="268"/>
            <ac:picMk id="6" creationId="{00000000-0000-0000-0000-000000000000}"/>
          </ac:picMkLst>
        </pc:picChg>
      </pc:sldChg>
      <pc:sldChg chg="addSp modSp">
        <pc:chgData name="Branko Kavšek" userId="4b95641a-e4ce-4c3e-801d-1e2dd874a900" providerId="ADAL" clId="{A960EEED-1F38-40AD-834B-5BC3E29A16C6}" dt="2018-11-18T12:36:33.540" v="765" actId="14734"/>
        <pc:sldMkLst>
          <pc:docMk/>
          <pc:sldMk cId="0" sldId="269"/>
        </pc:sldMkLst>
        <pc:spChg chg="add mod">
          <ac:chgData name="Branko Kavšek" userId="4b95641a-e4ce-4c3e-801d-1e2dd874a900" providerId="ADAL" clId="{A960EEED-1F38-40AD-834B-5BC3E29A16C6}" dt="2018-11-18T12:32:51.318" v="689" actId="20577"/>
          <ac:spMkLst>
            <pc:docMk/>
            <pc:sldMk cId="0" sldId="269"/>
            <ac:spMk id="6" creationId="{FE4E6B23-F823-4D9A-BA18-8649BABC2A2B}"/>
          </ac:spMkLst>
        </pc:spChg>
        <pc:graphicFrameChg chg="mod modGraphic">
          <ac:chgData name="Branko Kavšek" userId="4b95641a-e4ce-4c3e-801d-1e2dd874a900" providerId="ADAL" clId="{A960EEED-1F38-40AD-834B-5BC3E29A16C6}" dt="2018-11-18T12:36:33.540" v="765" actId="14734"/>
          <ac:graphicFrameMkLst>
            <pc:docMk/>
            <pc:sldMk cId="0" sldId="269"/>
            <ac:graphicFrameMk id="4" creationId="{00000000-0000-0000-0000-000000000000}"/>
          </ac:graphicFrameMkLst>
        </pc:graphicFrameChg>
        <pc:picChg chg="mod">
          <ac:chgData name="Branko Kavšek" userId="4b95641a-e4ce-4c3e-801d-1e2dd874a900" providerId="ADAL" clId="{A960EEED-1F38-40AD-834B-5BC3E29A16C6}" dt="2018-11-18T12:32:27.259" v="677" actId="1076"/>
          <ac:picMkLst>
            <pc:docMk/>
            <pc:sldMk cId="0" sldId="269"/>
            <ac:picMk id="5" creationId="{00000000-0000-0000-0000-000000000000}"/>
          </ac:picMkLst>
        </pc:picChg>
      </pc:sldChg>
      <pc:sldChg chg="addSp modSp">
        <pc:chgData name="Branko Kavšek" userId="4b95641a-e4ce-4c3e-801d-1e2dd874a900" providerId="ADAL" clId="{A960EEED-1F38-40AD-834B-5BC3E29A16C6}" dt="2018-11-18T12:39:00.923" v="813" actId="1076"/>
        <pc:sldMkLst>
          <pc:docMk/>
          <pc:sldMk cId="0" sldId="270"/>
        </pc:sldMkLst>
        <pc:spChg chg="add mod">
          <ac:chgData name="Branko Kavšek" userId="4b95641a-e4ce-4c3e-801d-1e2dd874a900" providerId="ADAL" clId="{A960EEED-1F38-40AD-834B-5BC3E29A16C6}" dt="2018-11-18T12:38:29.126" v="808" actId="20577"/>
          <ac:spMkLst>
            <pc:docMk/>
            <pc:sldMk cId="0" sldId="270"/>
            <ac:spMk id="6" creationId="{0BD0BB25-9120-45A3-9F2A-E99742702969}"/>
          </ac:spMkLst>
        </pc:spChg>
        <pc:graphicFrameChg chg="mod modGraphic">
          <ac:chgData name="Branko Kavšek" userId="4b95641a-e4ce-4c3e-801d-1e2dd874a900" providerId="ADAL" clId="{A960EEED-1F38-40AD-834B-5BC3E29A16C6}" dt="2018-11-18T12:38:51.107" v="812" actId="2711"/>
          <ac:graphicFrameMkLst>
            <pc:docMk/>
            <pc:sldMk cId="0" sldId="270"/>
            <ac:graphicFrameMk id="4" creationId="{00000000-0000-0000-0000-000000000000}"/>
          </ac:graphicFrameMkLst>
        </pc:graphicFrameChg>
        <pc:picChg chg="mod">
          <ac:chgData name="Branko Kavšek" userId="4b95641a-e4ce-4c3e-801d-1e2dd874a900" providerId="ADAL" clId="{A960EEED-1F38-40AD-834B-5BC3E29A16C6}" dt="2018-11-18T12:39:00.923" v="813" actId="1076"/>
          <ac:picMkLst>
            <pc:docMk/>
            <pc:sldMk cId="0" sldId="270"/>
            <ac:picMk id="5" creationId="{00000000-0000-0000-0000-000000000000}"/>
          </ac:picMkLst>
        </pc:picChg>
      </pc:sldChg>
      <pc:sldChg chg="del">
        <pc:chgData name="Branko Kavšek" userId="4b95641a-e4ce-4c3e-801d-1e2dd874a900" providerId="ADAL" clId="{A960EEED-1F38-40AD-834B-5BC3E29A16C6}" dt="2018-11-18T12:49:56.943" v="930" actId="2696"/>
        <pc:sldMkLst>
          <pc:docMk/>
          <pc:sldMk cId="1776759089" sldId="271"/>
        </pc:sldMkLst>
        <pc:spChg chg="add mod">
          <ac:chgData name="Branko Kavšek" userId="4b95641a-e4ce-4c3e-801d-1e2dd874a900" providerId="ADAL" clId="{A960EEED-1F38-40AD-834B-5BC3E29A16C6}" dt="2018-11-18T12:52:13.072" v="960" actId="20577"/>
          <ac:spMkLst>
            <pc:docMk/>
            <pc:sldMk cId="1776759089" sldId="271"/>
            <ac:spMk id="6" creationId="{7C4B78C3-CE0C-4E2D-A8CE-CFB102BE09AA}"/>
          </ac:spMkLst>
        </pc:spChg>
        <pc:graphicFrameChg chg="mod modGraphic">
          <ac:chgData name="Branko Kavšek" userId="4b95641a-e4ce-4c3e-801d-1e2dd874a900" providerId="ADAL" clId="{A960EEED-1F38-40AD-834B-5BC3E29A16C6}" dt="2018-11-18T12:54:01.037" v="967" actId="207"/>
          <ac:graphicFrameMkLst>
            <pc:docMk/>
            <pc:sldMk cId="1776759089" sldId="271"/>
            <ac:graphicFrameMk id="4" creationId="{00000000-0000-0000-0000-000000000000}"/>
          </ac:graphicFrameMkLst>
        </pc:graphicFrameChg>
        <pc:picChg chg="mod">
          <ac:chgData name="Branko Kavšek" userId="4b95641a-e4ce-4c3e-801d-1e2dd874a900" providerId="ADAL" clId="{A960EEED-1F38-40AD-834B-5BC3E29A16C6}" dt="2018-11-18T12:51:52.484" v="955" actId="1076"/>
          <ac:picMkLst>
            <pc:docMk/>
            <pc:sldMk cId="1776759089" sldId="271"/>
            <ac:picMk id="5" creationId="{00000000-0000-0000-0000-000000000000}"/>
          </ac:picMkLst>
        </pc:picChg>
      </pc:sldChg>
      <pc:sldChg chg="addSp modSp">
        <pc:chgData name="Branko Kavšek" userId="4b95641a-e4ce-4c3e-801d-1e2dd874a900" providerId="ADAL" clId="{A960EEED-1F38-40AD-834B-5BC3E29A16C6}" dt="2018-11-18T12:48:32.824" v="929" actId="3064"/>
        <pc:sldMkLst>
          <pc:docMk/>
          <pc:sldMk cId="0" sldId="272"/>
        </pc:sldMkLst>
        <pc:spChg chg="add mod">
          <ac:chgData name="Branko Kavšek" userId="4b95641a-e4ce-4c3e-801d-1e2dd874a900" providerId="ADAL" clId="{A960EEED-1F38-40AD-834B-5BC3E29A16C6}" dt="2018-11-18T12:44:57.644" v="887" actId="20577"/>
          <ac:spMkLst>
            <pc:docMk/>
            <pc:sldMk cId="0" sldId="272"/>
            <ac:spMk id="3" creationId="{4238623E-D95D-4FA5-B7D6-37F65BC70559}"/>
          </ac:spMkLst>
        </pc:spChg>
        <pc:graphicFrameChg chg="mod modGraphic">
          <ac:chgData name="Branko Kavšek" userId="4b95641a-e4ce-4c3e-801d-1e2dd874a900" providerId="ADAL" clId="{A960EEED-1F38-40AD-834B-5BC3E29A16C6}" dt="2018-11-18T12:48:32.824" v="929" actId="3064"/>
          <ac:graphicFrameMkLst>
            <pc:docMk/>
            <pc:sldMk cId="0" sldId="272"/>
            <ac:graphicFrameMk id="4" creationId="{00000000-0000-0000-0000-000000000000}"/>
          </ac:graphicFrameMkLst>
        </pc:graphicFrameChg>
      </pc:sldChg>
      <pc:sldChg chg="addSp modSp">
        <pc:chgData name="Branko Kavšek" userId="4b95641a-e4ce-4c3e-801d-1e2dd874a900" providerId="ADAL" clId="{A960EEED-1F38-40AD-834B-5BC3E29A16C6}" dt="2018-11-18T12:56:44.295" v="980" actId="2711"/>
        <pc:sldMkLst>
          <pc:docMk/>
          <pc:sldMk cId="0" sldId="273"/>
        </pc:sldMkLst>
        <pc:spChg chg="add mod">
          <ac:chgData name="Branko Kavšek" userId="4b95641a-e4ce-4c3e-801d-1e2dd874a900" providerId="ADAL" clId="{A960EEED-1F38-40AD-834B-5BC3E29A16C6}" dt="2018-11-18T12:55:59.349" v="975" actId="20577"/>
          <ac:spMkLst>
            <pc:docMk/>
            <pc:sldMk cId="0" sldId="273"/>
            <ac:spMk id="6" creationId="{75397538-CDC6-4700-ACD3-146398EE4E6B}"/>
          </ac:spMkLst>
        </pc:spChg>
        <pc:graphicFrameChg chg="mod modGraphic">
          <ac:chgData name="Branko Kavšek" userId="4b95641a-e4ce-4c3e-801d-1e2dd874a900" providerId="ADAL" clId="{A960EEED-1F38-40AD-834B-5BC3E29A16C6}" dt="2018-11-18T12:56:44.295" v="980" actId="2711"/>
          <ac:graphicFrameMkLst>
            <pc:docMk/>
            <pc:sldMk cId="0" sldId="273"/>
            <ac:graphicFrameMk id="4" creationId="{00000000-0000-0000-0000-000000000000}"/>
          </ac:graphicFrameMkLst>
        </pc:graphicFrameChg>
        <pc:picChg chg="mod">
          <ac:chgData name="Branko Kavšek" userId="4b95641a-e4ce-4c3e-801d-1e2dd874a900" providerId="ADAL" clId="{A960EEED-1F38-40AD-834B-5BC3E29A16C6}" dt="2018-11-18T12:55:47.234" v="969" actId="1076"/>
          <ac:picMkLst>
            <pc:docMk/>
            <pc:sldMk cId="0" sldId="273"/>
            <ac:picMk id="5" creationId="{00000000-0000-0000-0000-000000000000}"/>
          </ac:picMkLst>
        </pc:picChg>
      </pc:sldChg>
      <pc:sldChg chg="addSp modSp">
        <pc:chgData name="Branko Kavšek" userId="4b95641a-e4ce-4c3e-801d-1e2dd874a900" providerId="ADAL" clId="{A960EEED-1F38-40AD-834B-5BC3E29A16C6}" dt="2018-11-18T12:42:57.484" v="878" actId="20577"/>
        <pc:sldMkLst>
          <pc:docMk/>
          <pc:sldMk cId="0" sldId="274"/>
        </pc:sldMkLst>
        <pc:spChg chg="mod">
          <ac:chgData name="Branko Kavšek" userId="4b95641a-e4ce-4c3e-801d-1e2dd874a900" providerId="ADAL" clId="{A960EEED-1F38-40AD-834B-5BC3E29A16C6}" dt="2018-11-18T12:42:57.484" v="878" actId="20577"/>
          <ac:spMkLst>
            <pc:docMk/>
            <pc:sldMk cId="0" sldId="274"/>
            <ac:spMk id="3" creationId="{00000000-0000-0000-0000-000000000000}"/>
          </ac:spMkLst>
        </pc:spChg>
        <pc:spChg chg="add mod">
          <ac:chgData name="Branko Kavšek" userId="4b95641a-e4ce-4c3e-801d-1e2dd874a900" providerId="ADAL" clId="{A960EEED-1F38-40AD-834B-5BC3E29A16C6}" dt="2018-11-18T12:41:51.962" v="843" actId="20577"/>
          <ac:spMkLst>
            <pc:docMk/>
            <pc:sldMk cId="0" sldId="274"/>
            <ac:spMk id="10" creationId="{7D0928D3-3F04-4266-AA1D-8AAE5263EAB6}"/>
          </ac:spMkLst>
        </pc:spChg>
        <pc:graphicFrameChg chg="modGraphic">
          <ac:chgData name="Branko Kavšek" userId="4b95641a-e4ce-4c3e-801d-1e2dd874a900" providerId="ADAL" clId="{A960EEED-1F38-40AD-834B-5BC3E29A16C6}" dt="2018-11-18T12:41:04.600" v="829" actId="113"/>
          <ac:graphicFrameMkLst>
            <pc:docMk/>
            <pc:sldMk cId="0" sldId="274"/>
            <ac:graphicFrameMk id="7" creationId="{00000000-0000-0000-0000-000000000000}"/>
          </ac:graphicFrameMkLst>
        </pc:graphicFrameChg>
        <pc:graphicFrameChg chg="modGraphic">
          <ac:chgData name="Branko Kavšek" userId="4b95641a-e4ce-4c3e-801d-1e2dd874a900" providerId="ADAL" clId="{A960EEED-1F38-40AD-834B-5BC3E29A16C6}" dt="2018-11-18T12:40:59.904" v="828" actId="207"/>
          <ac:graphicFrameMkLst>
            <pc:docMk/>
            <pc:sldMk cId="0" sldId="274"/>
            <ac:graphicFrameMk id="8" creationId="{00000000-0000-0000-0000-000000000000}"/>
          </ac:graphicFrameMkLst>
        </pc:graphicFrameChg>
        <pc:graphicFrameChg chg="modGraphic">
          <ac:chgData name="Branko Kavšek" userId="4b95641a-e4ce-4c3e-801d-1e2dd874a900" providerId="ADAL" clId="{A960EEED-1F38-40AD-834B-5BC3E29A16C6}" dt="2018-11-18T12:40:55.675" v="827" actId="207"/>
          <ac:graphicFrameMkLst>
            <pc:docMk/>
            <pc:sldMk cId="0" sldId="274"/>
            <ac:graphicFrameMk id="9" creationId="{00000000-0000-0000-0000-000000000000}"/>
          </ac:graphicFrameMkLst>
        </pc:graphicFrameChg>
      </pc:sldChg>
      <pc:sldChg chg="addSp modSp">
        <pc:chgData name="Branko Kavšek" userId="4b95641a-e4ce-4c3e-801d-1e2dd874a900" providerId="ADAL" clId="{A960EEED-1F38-40AD-834B-5BC3E29A16C6}" dt="2018-11-18T13:01:48.629" v="1133"/>
        <pc:sldMkLst>
          <pc:docMk/>
          <pc:sldMk cId="0" sldId="275"/>
        </pc:sldMkLst>
        <pc:spChg chg="mod">
          <ac:chgData name="Branko Kavšek" userId="4b95641a-e4ce-4c3e-801d-1e2dd874a900" providerId="ADAL" clId="{A960EEED-1F38-40AD-834B-5BC3E29A16C6}" dt="2018-11-18T13:01:48.629" v="1133"/>
          <ac:spMkLst>
            <pc:docMk/>
            <pc:sldMk cId="0" sldId="275"/>
            <ac:spMk id="3" creationId="{00000000-0000-0000-0000-000000000000}"/>
          </ac:spMkLst>
        </pc:spChg>
        <pc:spChg chg="add">
          <ac:chgData name="Branko Kavšek" userId="4b95641a-e4ce-4c3e-801d-1e2dd874a900" providerId="ADAL" clId="{A960EEED-1F38-40AD-834B-5BC3E29A16C6}" dt="2018-11-18T12:58:03.905" v="981"/>
          <ac:spMkLst>
            <pc:docMk/>
            <pc:sldMk cId="0" sldId="275"/>
            <ac:spMk id="7" creationId="{5FC4CDB9-0A4D-4098-B403-B60E5992AF74}"/>
          </ac:spMkLst>
        </pc:spChg>
        <pc:spChg chg="mod">
          <ac:chgData name="Branko Kavšek" userId="4b95641a-e4ce-4c3e-801d-1e2dd874a900" providerId="ADAL" clId="{A960EEED-1F38-40AD-834B-5BC3E29A16C6}" dt="2018-11-18T13:00:27.893" v="1011" actId="207"/>
          <ac:spMkLst>
            <pc:docMk/>
            <pc:sldMk cId="0" sldId="275"/>
            <ac:spMk id="8" creationId="{00000000-0000-0000-0000-000000000000}"/>
          </ac:spMkLst>
        </pc:spChg>
        <pc:spChg chg="mod">
          <ac:chgData name="Branko Kavšek" userId="4b95641a-e4ce-4c3e-801d-1e2dd874a900" providerId="ADAL" clId="{A960EEED-1F38-40AD-834B-5BC3E29A16C6}" dt="2018-11-18T13:00:21.887" v="1009" actId="113"/>
          <ac:spMkLst>
            <pc:docMk/>
            <pc:sldMk cId="0" sldId="275"/>
            <ac:spMk id="9" creationId="{00000000-0000-0000-0000-000000000000}"/>
          </ac:spMkLst>
        </pc:spChg>
        <pc:spChg chg="mod">
          <ac:chgData name="Branko Kavšek" userId="4b95641a-e4ce-4c3e-801d-1e2dd874a900" providerId="ADAL" clId="{A960EEED-1F38-40AD-834B-5BC3E29A16C6}" dt="2018-11-18T13:00:10.794" v="1007" actId="207"/>
          <ac:spMkLst>
            <pc:docMk/>
            <pc:sldMk cId="0" sldId="275"/>
            <ac:spMk id="10" creationId="{00000000-0000-0000-0000-000000000000}"/>
          </ac:spMkLst>
        </pc:spChg>
        <pc:graphicFrameChg chg="mod modGraphic">
          <ac:chgData name="Branko Kavšek" userId="4b95641a-e4ce-4c3e-801d-1e2dd874a900" providerId="ADAL" clId="{A960EEED-1F38-40AD-834B-5BC3E29A16C6}" dt="2018-11-18T12:59:24.386" v="1001" actId="3064"/>
          <ac:graphicFrameMkLst>
            <pc:docMk/>
            <pc:sldMk cId="0" sldId="275"/>
            <ac:graphicFrameMk id="5" creationId="{00000000-0000-0000-0000-000000000000}"/>
          </ac:graphicFrameMkLst>
        </pc:graphicFrameChg>
      </pc:sldChg>
      <pc:sldChg chg="modSp">
        <pc:chgData name="Branko Kavšek" userId="4b95641a-e4ce-4c3e-801d-1e2dd874a900" providerId="ADAL" clId="{A960EEED-1F38-40AD-834B-5BC3E29A16C6}" dt="2018-11-18T13:03:38.402" v="1150" actId="115"/>
        <pc:sldMkLst>
          <pc:docMk/>
          <pc:sldMk cId="0" sldId="276"/>
        </pc:sldMkLst>
        <pc:spChg chg="mod">
          <ac:chgData name="Branko Kavšek" userId="4b95641a-e4ce-4c3e-801d-1e2dd874a900" providerId="ADAL" clId="{A960EEED-1F38-40AD-834B-5BC3E29A16C6}" dt="2018-11-18T13:02:10.994" v="1134" actId="113"/>
          <ac:spMkLst>
            <pc:docMk/>
            <pc:sldMk cId="0" sldId="276"/>
            <ac:spMk id="2" creationId="{00000000-0000-0000-0000-000000000000}"/>
          </ac:spMkLst>
        </pc:spChg>
        <pc:spChg chg="mod">
          <ac:chgData name="Branko Kavšek" userId="4b95641a-e4ce-4c3e-801d-1e2dd874a900" providerId="ADAL" clId="{A960EEED-1F38-40AD-834B-5BC3E29A16C6}" dt="2018-11-18T13:03:38.402" v="1150" actId="115"/>
          <ac:spMkLst>
            <pc:docMk/>
            <pc:sldMk cId="0" sldId="276"/>
            <ac:spMk id="3" creationId="{00000000-0000-0000-0000-000000000000}"/>
          </ac:spMkLst>
        </pc:spChg>
      </pc:sldChg>
      <pc:sldChg chg="modSp">
        <pc:chgData name="Branko Kavšek" userId="4b95641a-e4ce-4c3e-801d-1e2dd874a900" providerId="ADAL" clId="{A960EEED-1F38-40AD-834B-5BC3E29A16C6}" dt="2018-11-18T14:05:10.946" v="2353" actId="2710"/>
        <pc:sldMkLst>
          <pc:docMk/>
          <pc:sldMk cId="0" sldId="277"/>
        </pc:sldMkLst>
        <pc:spChg chg="mod">
          <ac:chgData name="Branko Kavšek" userId="4b95641a-e4ce-4c3e-801d-1e2dd874a900" providerId="ADAL" clId="{A960EEED-1F38-40AD-834B-5BC3E29A16C6}" dt="2018-11-18T14:05:05.107" v="2352" actId="113"/>
          <ac:spMkLst>
            <pc:docMk/>
            <pc:sldMk cId="0" sldId="277"/>
            <ac:spMk id="2" creationId="{00000000-0000-0000-0000-000000000000}"/>
          </ac:spMkLst>
        </pc:spChg>
        <pc:spChg chg="mod">
          <ac:chgData name="Branko Kavšek" userId="4b95641a-e4ce-4c3e-801d-1e2dd874a900" providerId="ADAL" clId="{A960EEED-1F38-40AD-834B-5BC3E29A16C6}" dt="2018-11-18T14:05:10.946" v="2353" actId="2710"/>
          <ac:spMkLst>
            <pc:docMk/>
            <pc:sldMk cId="0" sldId="277"/>
            <ac:spMk id="3" creationId="{00000000-0000-0000-0000-000000000000}"/>
          </ac:spMkLst>
        </pc:spChg>
      </pc:sldChg>
      <pc:sldChg chg="modSp">
        <pc:chgData name="Branko Kavšek" userId="4b95641a-e4ce-4c3e-801d-1e2dd874a900" providerId="ADAL" clId="{A960EEED-1F38-40AD-834B-5BC3E29A16C6}" dt="2018-11-18T13:08:24.926" v="1238" actId="113"/>
        <pc:sldMkLst>
          <pc:docMk/>
          <pc:sldMk cId="0" sldId="279"/>
        </pc:sldMkLst>
        <pc:spChg chg="mod">
          <ac:chgData name="Branko Kavšek" userId="4b95641a-e4ce-4c3e-801d-1e2dd874a900" providerId="ADAL" clId="{A960EEED-1F38-40AD-834B-5BC3E29A16C6}" dt="2018-11-18T13:08:24.926" v="1238" actId="113"/>
          <ac:spMkLst>
            <pc:docMk/>
            <pc:sldMk cId="0" sldId="279"/>
            <ac:spMk id="2" creationId="{00000000-0000-0000-0000-000000000000}"/>
          </ac:spMkLst>
        </pc:spChg>
        <pc:spChg chg="mod">
          <ac:chgData name="Branko Kavšek" userId="4b95641a-e4ce-4c3e-801d-1e2dd874a900" providerId="ADAL" clId="{A960EEED-1F38-40AD-834B-5BC3E29A16C6}" dt="2018-11-18T13:07:45.071" v="1236" actId="20577"/>
          <ac:spMkLst>
            <pc:docMk/>
            <pc:sldMk cId="0" sldId="279"/>
            <ac:spMk id="8" creationId="{00000000-0000-0000-0000-000000000000}"/>
          </ac:spMkLst>
        </pc:spChg>
        <pc:graphicFrameChg chg="mod">
          <ac:chgData name="Branko Kavšek" userId="4b95641a-e4ce-4c3e-801d-1e2dd874a900" providerId="ADAL" clId="{A960EEED-1F38-40AD-834B-5BC3E29A16C6}" dt="2018-11-18T13:05:36.807" v="1188" actId="1076"/>
          <ac:graphicFrameMkLst>
            <pc:docMk/>
            <pc:sldMk cId="0" sldId="279"/>
            <ac:graphicFrameMk id="1026" creationId="{00000000-0000-0000-0000-000000000000}"/>
          </ac:graphicFrameMkLst>
        </pc:graphicFrameChg>
        <pc:graphicFrameChg chg="mod">
          <ac:chgData name="Branko Kavšek" userId="4b95641a-e4ce-4c3e-801d-1e2dd874a900" providerId="ADAL" clId="{A960EEED-1F38-40AD-834B-5BC3E29A16C6}" dt="2018-11-18T13:07:52.779" v="1237" actId="1076"/>
          <ac:graphicFrameMkLst>
            <pc:docMk/>
            <pc:sldMk cId="0" sldId="279"/>
            <ac:graphicFrameMk id="1027" creationId="{00000000-0000-0000-0000-000000000000}"/>
          </ac:graphicFrameMkLst>
        </pc:graphicFrameChg>
      </pc:sldChg>
      <pc:sldChg chg="modSp">
        <pc:chgData name="Branko Kavšek" userId="4b95641a-e4ce-4c3e-801d-1e2dd874a900" providerId="ADAL" clId="{A960EEED-1F38-40AD-834B-5BC3E29A16C6}" dt="2018-11-18T13:10:22.973" v="1256" actId="1076"/>
        <pc:sldMkLst>
          <pc:docMk/>
          <pc:sldMk cId="0" sldId="281"/>
        </pc:sldMkLst>
        <pc:spChg chg="mod">
          <ac:chgData name="Branko Kavšek" userId="4b95641a-e4ce-4c3e-801d-1e2dd874a900" providerId="ADAL" clId="{A960EEED-1F38-40AD-834B-5BC3E29A16C6}" dt="2018-11-18T13:10:22.973" v="1256" actId="1076"/>
          <ac:spMkLst>
            <pc:docMk/>
            <pc:sldMk cId="0" sldId="281"/>
            <ac:spMk id="2" creationId="{00000000-0000-0000-0000-000000000000}"/>
          </ac:spMkLst>
        </pc:spChg>
        <pc:spChg chg="mod">
          <ac:chgData name="Branko Kavšek" userId="4b95641a-e4ce-4c3e-801d-1e2dd874a900" providerId="ADAL" clId="{A960EEED-1F38-40AD-834B-5BC3E29A16C6}" dt="2018-11-18T13:09:59.540" v="1253" actId="1076"/>
          <ac:spMkLst>
            <pc:docMk/>
            <pc:sldMk cId="0" sldId="281"/>
            <ac:spMk id="3" creationId="{00000000-0000-0000-0000-000000000000}"/>
          </ac:spMkLst>
        </pc:spChg>
        <pc:graphicFrameChg chg="mod">
          <ac:chgData name="Branko Kavšek" userId="4b95641a-e4ce-4c3e-801d-1e2dd874a900" providerId="ADAL" clId="{A960EEED-1F38-40AD-834B-5BC3E29A16C6}" dt="2018-11-18T13:10:15.631" v="1255" actId="1076"/>
          <ac:graphicFrameMkLst>
            <pc:docMk/>
            <pc:sldMk cId="0" sldId="281"/>
            <ac:graphicFrameMk id="4" creationId="{00000000-0000-0000-0000-000000000000}"/>
          </ac:graphicFrameMkLst>
        </pc:graphicFrameChg>
        <pc:graphicFrameChg chg="mod">
          <ac:chgData name="Branko Kavšek" userId="4b95641a-e4ce-4c3e-801d-1e2dd874a900" providerId="ADAL" clId="{A960EEED-1F38-40AD-834B-5BC3E29A16C6}" dt="2018-11-18T13:10:03.999" v="1254" actId="1076"/>
          <ac:graphicFrameMkLst>
            <pc:docMk/>
            <pc:sldMk cId="0" sldId="281"/>
            <ac:graphicFrameMk id="3077" creationId="{00000000-0000-0000-0000-000000000000}"/>
          </ac:graphicFrameMkLst>
        </pc:graphicFrameChg>
      </pc:sldChg>
      <pc:sldChg chg="del">
        <pc:chgData name="Branko Kavšek" userId="4b95641a-e4ce-4c3e-801d-1e2dd874a900" providerId="ADAL" clId="{A960EEED-1F38-40AD-834B-5BC3E29A16C6}" dt="2018-11-18T13:14:33.676" v="1397" actId="2696"/>
        <pc:sldMkLst>
          <pc:docMk/>
          <pc:sldMk cId="0" sldId="282"/>
        </pc:sldMkLst>
      </pc:sldChg>
      <pc:sldChg chg="addSp modSp">
        <pc:chgData name="Branko Kavšek" userId="4b95641a-e4ce-4c3e-801d-1e2dd874a900" providerId="ADAL" clId="{A960EEED-1F38-40AD-834B-5BC3E29A16C6}" dt="2018-11-18T13:13:04.735" v="1370" actId="1076"/>
        <pc:sldMkLst>
          <pc:docMk/>
          <pc:sldMk cId="0" sldId="283"/>
        </pc:sldMkLst>
        <pc:spChg chg="add mod">
          <ac:chgData name="Branko Kavšek" userId="4b95641a-e4ce-4c3e-801d-1e2dd874a900" providerId="ADAL" clId="{A960EEED-1F38-40AD-834B-5BC3E29A16C6}" dt="2018-11-18T13:11:08.574" v="1271" actId="5793"/>
          <ac:spMkLst>
            <pc:docMk/>
            <pc:sldMk cId="0" sldId="283"/>
            <ac:spMk id="3" creationId="{0341FF38-5F6D-4BD7-9021-947597A4A927}"/>
          </ac:spMkLst>
        </pc:spChg>
        <pc:spChg chg="add mod">
          <ac:chgData name="Branko Kavšek" userId="4b95641a-e4ce-4c3e-801d-1e2dd874a900" providerId="ADAL" clId="{A960EEED-1F38-40AD-834B-5BC3E29A16C6}" dt="2018-11-18T13:13:04.735" v="1370" actId="1076"/>
          <ac:spMkLst>
            <pc:docMk/>
            <pc:sldMk cId="0" sldId="283"/>
            <ac:spMk id="4" creationId="{8EA9BA42-9C64-443F-8C25-FE46CF667E6D}"/>
          </ac:spMkLst>
        </pc:spChg>
        <pc:graphicFrameChg chg="mod">
          <ac:chgData name="Branko Kavšek" userId="4b95641a-e4ce-4c3e-801d-1e2dd874a900" providerId="ADAL" clId="{A960EEED-1F38-40AD-834B-5BC3E29A16C6}" dt="2018-11-18T13:11:15.254" v="1272" actId="1076"/>
          <ac:graphicFrameMkLst>
            <pc:docMk/>
            <pc:sldMk cId="0" sldId="283"/>
            <ac:graphicFrameMk id="4098" creationId="{00000000-0000-0000-0000-000000000000}"/>
          </ac:graphicFrameMkLst>
        </pc:graphicFrameChg>
      </pc:sldChg>
      <pc:sldChg chg="addSp modSp">
        <pc:chgData name="Branko Kavšek" userId="4b95641a-e4ce-4c3e-801d-1e2dd874a900" providerId="ADAL" clId="{A960EEED-1F38-40AD-834B-5BC3E29A16C6}" dt="2018-11-18T14:25:17.561" v="2843"/>
        <pc:sldMkLst>
          <pc:docMk/>
          <pc:sldMk cId="0" sldId="284"/>
        </pc:sldMkLst>
        <pc:spChg chg="mod">
          <ac:chgData name="Branko Kavšek" userId="4b95641a-e4ce-4c3e-801d-1e2dd874a900" providerId="ADAL" clId="{A960EEED-1F38-40AD-834B-5BC3E29A16C6}" dt="2018-11-18T13:22:23.798" v="1427" actId="1076"/>
          <ac:spMkLst>
            <pc:docMk/>
            <pc:sldMk cId="0" sldId="284"/>
            <ac:spMk id="5" creationId="{00000000-0000-0000-0000-000000000000}"/>
          </ac:spMkLst>
        </pc:spChg>
        <pc:spChg chg="add mod">
          <ac:chgData name="Branko Kavšek" userId="4b95641a-e4ce-4c3e-801d-1e2dd874a900" providerId="ADAL" clId="{A960EEED-1F38-40AD-834B-5BC3E29A16C6}" dt="2018-11-18T13:23:28.578" v="1475" actId="20577"/>
          <ac:spMkLst>
            <pc:docMk/>
            <pc:sldMk cId="0" sldId="284"/>
            <ac:spMk id="7" creationId="{3DF2BE96-3865-434E-991F-C37FB0DCCD75}"/>
          </ac:spMkLst>
        </pc:spChg>
        <pc:spChg chg="mod">
          <ac:chgData name="Branko Kavšek" userId="4b95641a-e4ce-4c3e-801d-1e2dd874a900" providerId="ADAL" clId="{A960EEED-1F38-40AD-834B-5BC3E29A16C6}" dt="2018-11-18T14:25:17.561" v="2843"/>
          <ac:spMkLst>
            <pc:docMk/>
            <pc:sldMk cId="0" sldId="284"/>
            <ac:spMk id="13" creationId="{00000000-0000-0000-0000-000000000000}"/>
          </ac:spMkLst>
        </pc:spChg>
        <pc:graphicFrameChg chg="mod modGraphic">
          <ac:chgData name="Branko Kavšek" userId="4b95641a-e4ce-4c3e-801d-1e2dd874a900" providerId="ADAL" clId="{A960EEED-1F38-40AD-834B-5BC3E29A16C6}" dt="2018-11-18T13:34:33.576" v="1637" actId="207"/>
          <ac:graphicFrameMkLst>
            <pc:docMk/>
            <pc:sldMk cId="0" sldId="284"/>
            <ac:graphicFrameMk id="4" creationId="{00000000-0000-0000-0000-000000000000}"/>
          </ac:graphicFrameMkLst>
        </pc:graphicFrameChg>
        <pc:graphicFrameChg chg="mod">
          <ac:chgData name="Branko Kavšek" userId="4b95641a-e4ce-4c3e-801d-1e2dd874a900" providerId="ADAL" clId="{A960EEED-1F38-40AD-834B-5BC3E29A16C6}" dt="2018-11-18T13:22:16.302" v="1425" actId="1076"/>
          <ac:graphicFrameMkLst>
            <pc:docMk/>
            <pc:sldMk cId="0" sldId="284"/>
            <ac:graphicFrameMk id="6" creationId="{00000000-0000-0000-0000-000000000000}"/>
          </ac:graphicFrameMkLst>
        </pc:graphicFrameChg>
      </pc:sldChg>
      <pc:sldChg chg="addSp modSp modAnim">
        <pc:chgData name="Branko Kavšek" userId="4b95641a-e4ce-4c3e-801d-1e2dd874a900" providerId="ADAL" clId="{A960EEED-1F38-40AD-834B-5BC3E29A16C6}" dt="2018-11-18T14:25:25.772" v="2844"/>
        <pc:sldMkLst>
          <pc:docMk/>
          <pc:sldMk cId="0" sldId="285"/>
        </pc:sldMkLst>
        <pc:spChg chg="mod">
          <ac:chgData name="Branko Kavšek" userId="4b95641a-e4ce-4c3e-801d-1e2dd874a900" providerId="ADAL" clId="{A960EEED-1F38-40AD-834B-5BC3E29A16C6}" dt="2018-11-18T13:30:40.273" v="1590" actId="20577"/>
          <ac:spMkLst>
            <pc:docMk/>
            <pc:sldMk cId="0" sldId="285"/>
            <ac:spMk id="3" creationId="{00000000-0000-0000-0000-000000000000}"/>
          </ac:spMkLst>
        </pc:spChg>
        <pc:spChg chg="mod">
          <ac:chgData name="Branko Kavšek" userId="4b95641a-e4ce-4c3e-801d-1e2dd874a900" providerId="ADAL" clId="{A960EEED-1F38-40AD-834B-5BC3E29A16C6}" dt="2018-11-18T14:25:25.772" v="2844"/>
          <ac:spMkLst>
            <pc:docMk/>
            <pc:sldMk cId="0" sldId="285"/>
            <ac:spMk id="5" creationId="{00000000-0000-0000-0000-000000000000}"/>
          </ac:spMkLst>
        </pc:spChg>
        <pc:spChg chg="add mod">
          <ac:chgData name="Branko Kavšek" userId="4b95641a-e4ce-4c3e-801d-1e2dd874a900" providerId="ADAL" clId="{A960EEED-1F38-40AD-834B-5BC3E29A16C6}" dt="2018-11-18T13:28:25.115" v="1536" actId="20577"/>
          <ac:spMkLst>
            <pc:docMk/>
            <pc:sldMk cId="0" sldId="285"/>
            <ac:spMk id="7" creationId="{D5ACD7A0-99E5-4D00-9C93-64A8B164B1E9}"/>
          </ac:spMkLst>
        </pc:spChg>
        <pc:graphicFrameChg chg="mod">
          <ac:chgData name="Branko Kavšek" userId="4b95641a-e4ce-4c3e-801d-1e2dd874a900" providerId="ADAL" clId="{A960EEED-1F38-40AD-834B-5BC3E29A16C6}" dt="2018-11-18T13:28:15.199" v="1514" actId="1076"/>
          <ac:graphicFrameMkLst>
            <pc:docMk/>
            <pc:sldMk cId="0" sldId="285"/>
            <ac:graphicFrameMk id="6" creationId="{00000000-0000-0000-0000-000000000000}"/>
          </ac:graphicFrameMkLst>
        </pc:graphicFrameChg>
      </pc:sldChg>
      <pc:sldChg chg="modSp">
        <pc:chgData name="Branko Kavšek" userId="4b95641a-e4ce-4c3e-801d-1e2dd874a900" providerId="ADAL" clId="{A960EEED-1F38-40AD-834B-5BC3E29A16C6}" dt="2018-11-18T13:58:30.422" v="2191" actId="115"/>
        <pc:sldMkLst>
          <pc:docMk/>
          <pc:sldMk cId="0" sldId="287"/>
        </pc:sldMkLst>
        <pc:spChg chg="mod">
          <ac:chgData name="Branko Kavšek" userId="4b95641a-e4ce-4c3e-801d-1e2dd874a900" providerId="ADAL" clId="{A960EEED-1F38-40AD-834B-5BC3E29A16C6}" dt="2018-11-18T13:53:50.276" v="2054" actId="113"/>
          <ac:spMkLst>
            <pc:docMk/>
            <pc:sldMk cId="0" sldId="287"/>
            <ac:spMk id="2" creationId="{00000000-0000-0000-0000-000000000000}"/>
          </ac:spMkLst>
        </pc:spChg>
        <pc:spChg chg="mod">
          <ac:chgData name="Branko Kavšek" userId="4b95641a-e4ce-4c3e-801d-1e2dd874a900" providerId="ADAL" clId="{A960EEED-1F38-40AD-834B-5BC3E29A16C6}" dt="2018-11-18T13:58:30.422" v="2191" actId="115"/>
          <ac:spMkLst>
            <pc:docMk/>
            <pc:sldMk cId="0" sldId="287"/>
            <ac:spMk id="3" creationId="{00000000-0000-0000-0000-000000000000}"/>
          </ac:spMkLst>
        </pc:spChg>
      </pc:sldChg>
      <pc:sldChg chg="addSp delSp modSp modAnim">
        <pc:chgData name="Branko Kavšek" userId="4b95641a-e4ce-4c3e-801d-1e2dd874a900" providerId="ADAL" clId="{A960EEED-1F38-40AD-834B-5BC3E29A16C6}" dt="2018-11-18T14:30:49.673" v="2867"/>
        <pc:sldMkLst>
          <pc:docMk/>
          <pc:sldMk cId="0" sldId="289"/>
        </pc:sldMkLst>
        <pc:spChg chg="mod">
          <ac:chgData name="Branko Kavšek" userId="4b95641a-e4ce-4c3e-801d-1e2dd874a900" providerId="ADAL" clId="{A960EEED-1F38-40AD-834B-5BC3E29A16C6}" dt="2018-11-18T14:02:27.043" v="2263" actId="113"/>
          <ac:spMkLst>
            <pc:docMk/>
            <pc:sldMk cId="0" sldId="289"/>
            <ac:spMk id="2" creationId="{00000000-0000-0000-0000-000000000000}"/>
          </ac:spMkLst>
        </pc:spChg>
        <pc:spChg chg="mod">
          <ac:chgData name="Branko Kavšek" userId="4b95641a-e4ce-4c3e-801d-1e2dd874a900" providerId="ADAL" clId="{A960EEED-1F38-40AD-834B-5BC3E29A16C6}" dt="2018-11-18T14:06:31.530" v="2360" actId="20577"/>
          <ac:spMkLst>
            <pc:docMk/>
            <pc:sldMk cId="0" sldId="289"/>
            <ac:spMk id="3" creationId="{00000000-0000-0000-0000-000000000000}"/>
          </ac:spMkLst>
        </pc:spChg>
        <pc:spChg chg="add mod">
          <ac:chgData name="Branko Kavšek" userId="4b95641a-e4ce-4c3e-801d-1e2dd874a900" providerId="ADAL" clId="{A960EEED-1F38-40AD-834B-5BC3E29A16C6}" dt="2018-11-18T14:06:41.328" v="2380" actId="1038"/>
          <ac:spMkLst>
            <pc:docMk/>
            <pc:sldMk cId="0" sldId="289"/>
            <ac:spMk id="5" creationId="{3DC2B292-BA10-483E-9F7C-F7DDF54812C7}"/>
          </ac:spMkLst>
        </pc:spChg>
        <pc:spChg chg="add mod">
          <ac:chgData name="Branko Kavšek" userId="4b95641a-e4ce-4c3e-801d-1e2dd874a900" providerId="ADAL" clId="{A960EEED-1F38-40AD-834B-5BC3E29A16C6}" dt="2018-11-18T14:27:29.394" v="2859"/>
          <ac:spMkLst>
            <pc:docMk/>
            <pc:sldMk cId="0" sldId="289"/>
            <ac:spMk id="6" creationId="{82027DEB-0F4C-46BD-86EA-E3F2817C77FE}"/>
          </ac:spMkLst>
        </pc:spChg>
        <pc:grpChg chg="add mod">
          <ac:chgData name="Branko Kavšek" userId="4b95641a-e4ce-4c3e-801d-1e2dd874a900" providerId="ADAL" clId="{A960EEED-1F38-40AD-834B-5BC3E29A16C6}" dt="2018-11-18T14:10:32.103" v="2423" actId="1036"/>
          <ac:grpSpMkLst>
            <pc:docMk/>
            <pc:sldMk cId="0" sldId="289"/>
            <ac:grpSpMk id="13" creationId="{6FB30E43-42C5-4AE5-BC48-38799EFC7261}"/>
          </ac:grpSpMkLst>
        </pc:grpChg>
        <pc:grpChg chg="add mod">
          <ac:chgData name="Branko Kavšek" userId="4b95641a-e4ce-4c3e-801d-1e2dd874a900" providerId="ADAL" clId="{A960EEED-1F38-40AD-834B-5BC3E29A16C6}" dt="2018-11-18T14:10:24.319" v="2418" actId="1037"/>
          <ac:grpSpMkLst>
            <pc:docMk/>
            <pc:sldMk cId="0" sldId="289"/>
            <ac:grpSpMk id="14" creationId="{A4A7A946-3D7D-40FC-B070-3D8729B5A1A0}"/>
          </ac:grpSpMkLst>
        </pc:grpChg>
        <pc:grpChg chg="add mod">
          <ac:chgData name="Branko Kavšek" userId="4b95641a-e4ce-4c3e-801d-1e2dd874a900" providerId="ADAL" clId="{A960EEED-1F38-40AD-834B-5BC3E29A16C6}" dt="2018-11-18T14:10:45.426" v="2428" actId="1038"/>
          <ac:grpSpMkLst>
            <pc:docMk/>
            <pc:sldMk cId="0" sldId="289"/>
            <ac:grpSpMk id="17" creationId="{5A212705-2A59-49D3-9769-A7DCC58BAC48}"/>
          </ac:grpSpMkLst>
        </pc:grpChg>
        <pc:grpChg chg="add mod">
          <ac:chgData name="Branko Kavšek" userId="4b95641a-e4ce-4c3e-801d-1e2dd874a900" providerId="ADAL" clId="{A960EEED-1F38-40AD-834B-5BC3E29A16C6}" dt="2018-11-18T14:10:58.723" v="2445" actId="1035"/>
          <ac:grpSpMkLst>
            <pc:docMk/>
            <pc:sldMk cId="0" sldId="289"/>
            <ac:grpSpMk id="20" creationId="{125E475F-19BB-4BA4-AC75-019B5ACFE5A0}"/>
          </ac:grpSpMkLst>
        </pc:grpChg>
        <pc:graphicFrameChg chg="del mod modGraphic">
          <ac:chgData name="Branko Kavšek" userId="4b95641a-e4ce-4c3e-801d-1e2dd874a900" providerId="ADAL" clId="{A960EEED-1F38-40AD-834B-5BC3E29A16C6}" dt="2018-11-18T14:06:15.280" v="2356" actId="478"/>
          <ac:graphicFrameMkLst>
            <pc:docMk/>
            <pc:sldMk cId="0" sldId="289"/>
            <ac:graphicFrameMk id="4" creationId="{00000000-0000-0000-0000-000000000000}"/>
          </ac:graphicFrameMkLst>
        </pc:graphicFrameChg>
        <pc:graphicFrameChg chg="add mod modGraphic">
          <ac:chgData name="Branko Kavšek" userId="4b95641a-e4ce-4c3e-801d-1e2dd874a900" providerId="ADAL" clId="{A960EEED-1F38-40AD-834B-5BC3E29A16C6}" dt="2018-11-18T14:07:05.698" v="2385" actId="2711"/>
          <ac:graphicFrameMkLst>
            <pc:docMk/>
            <pc:sldMk cId="0" sldId="289"/>
            <ac:graphicFrameMk id="7" creationId="{FEF2A5D7-AA51-4737-8377-8E42580DAFC9}"/>
          </ac:graphicFrameMkLst>
        </pc:graphicFrameChg>
        <pc:cxnChg chg="add mod">
          <ac:chgData name="Branko Kavšek" userId="4b95641a-e4ce-4c3e-801d-1e2dd874a900" providerId="ADAL" clId="{A960EEED-1F38-40AD-834B-5BC3E29A16C6}" dt="2018-11-18T14:10:01.539" v="2408" actId="164"/>
          <ac:cxnSpMkLst>
            <pc:docMk/>
            <pc:sldMk cId="0" sldId="289"/>
            <ac:cxnSpMk id="9" creationId="{47D29241-9815-4372-A9B2-075BDCE02F27}"/>
          </ac:cxnSpMkLst>
        </pc:cxnChg>
        <pc:cxnChg chg="add mod">
          <ac:chgData name="Branko Kavšek" userId="4b95641a-e4ce-4c3e-801d-1e2dd874a900" providerId="ADAL" clId="{A960EEED-1F38-40AD-834B-5BC3E29A16C6}" dt="2018-11-18T14:10:01.539" v="2408" actId="164"/>
          <ac:cxnSpMkLst>
            <pc:docMk/>
            <pc:sldMk cId="0" sldId="289"/>
            <ac:cxnSpMk id="10" creationId="{385C54D1-CA00-4310-A8BD-F26540C3DC57}"/>
          </ac:cxnSpMkLst>
        </pc:cxnChg>
      </pc:sldChg>
      <pc:sldChg chg="addSp modSp">
        <pc:chgData name="Branko Kavšek" userId="4b95641a-e4ce-4c3e-801d-1e2dd874a900" providerId="ADAL" clId="{A960EEED-1F38-40AD-834B-5BC3E29A16C6}" dt="2018-11-18T13:38:59.196" v="1696" actId="207"/>
        <pc:sldMkLst>
          <pc:docMk/>
          <pc:sldMk cId="0" sldId="290"/>
        </pc:sldMkLst>
        <pc:spChg chg="add mod">
          <ac:chgData name="Branko Kavšek" userId="4b95641a-e4ce-4c3e-801d-1e2dd874a900" providerId="ADAL" clId="{A960EEED-1F38-40AD-834B-5BC3E29A16C6}" dt="2018-11-18T13:38:39.273" v="1693" actId="27636"/>
          <ac:spMkLst>
            <pc:docMk/>
            <pc:sldMk cId="0" sldId="290"/>
            <ac:spMk id="3" creationId="{B504129C-7C8C-45E6-A151-643F373F0D72}"/>
          </ac:spMkLst>
        </pc:spChg>
        <pc:graphicFrameChg chg="mod modGraphic">
          <ac:chgData name="Branko Kavšek" userId="4b95641a-e4ce-4c3e-801d-1e2dd874a900" providerId="ADAL" clId="{A960EEED-1F38-40AD-834B-5BC3E29A16C6}" dt="2018-11-18T13:38:59.196" v="1696" actId="207"/>
          <ac:graphicFrameMkLst>
            <pc:docMk/>
            <pc:sldMk cId="0" sldId="290"/>
            <ac:graphicFrameMk id="4" creationId="{00000000-0000-0000-0000-000000000000}"/>
          </ac:graphicFrameMkLst>
        </pc:graphicFrameChg>
      </pc:sldChg>
      <pc:sldChg chg="addSp modSp">
        <pc:chgData name="Branko Kavšek" userId="4b95641a-e4ce-4c3e-801d-1e2dd874a900" providerId="ADAL" clId="{A960EEED-1F38-40AD-834B-5BC3E29A16C6}" dt="2018-11-18T14:25:52.415" v="2848"/>
        <pc:sldMkLst>
          <pc:docMk/>
          <pc:sldMk cId="0" sldId="291"/>
        </pc:sldMkLst>
        <pc:spChg chg="mod">
          <ac:chgData name="Branko Kavšek" userId="4b95641a-e4ce-4c3e-801d-1e2dd874a900" providerId="ADAL" clId="{A960EEED-1F38-40AD-834B-5BC3E29A16C6}" dt="2018-11-18T13:33:38.994" v="1603" actId="1076"/>
          <ac:spMkLst>
            <pc:docMk/>
            <pc:sldMk cId="0" sldId="291"/>
            <ac:spMk id="5" creationId="{00000000-0000-0000-0000-000000000000}"/>
          </ac:spMkLst>
        </pc:spChg>
        <pc:spChg chg="add mod">
          <ac:chgData name="Branko Kavšek" userId="4b95641a-e4ce-4c3e-801d-1e2dd874a900" providerId="ADAL" clId="{A960EEED-1F38-40AD-834B-5BC3E29A16C6}" dt="2018-11-18T13:34:00.014" v="1632" actId="20577"/>
          <ac:spMkLst>
            <pc:docMk/>
            <pc:sldMk cId="0" sldId="291"/>
            <ac:spMk id="6" creationId="{C35B94D1-CDDA-4E06-91D4-E45881019202}"/>
          </ac:spMkLst>
        </pc:spChg>
        <pc:spChg chg="mod">
          <ac:chgData name="Branko Kavšek" userId="4b95641a-e4ce-4c3e-801d-1e2dd874a900" providerId="ADAL" clId="{A960EEED-1F38-40AD-834B-5BC3E29A16C6}" dt="2018-11-18T14:25:52.415" v="2848"/>
          <ac:spMkLst>
            <pc:docMk/>
            <pc:sldMk cId="0" sldId="291"/>
            <ac:spMk id="13" creationId="{00000000-0000-0000-0000-000000000000}"/>
          </ac:spMkLst>
        </pc:spChg>
        <pc:graphicFrameChg chg="mod modGraphic">
          <ac:chgData name="Branko Kavšek" userId="4b95641a-e4ce-4c3e-801d-1e2dd874a900" providerId="ADAL" clId="{A960EEED-1F38-40AD-834B-5BC3E29A16C6}" dt="2018-11-18T13:35:25.731" v="1649" actId="207"/>
          <ac:graphicFrameMkLst>
            <pc:docMk/>
            <pc:sldMk cId="0" sldId="291"/>
            <ac:graphicFrameMk id="4" creationId="{00000000-0000-0000-0000-000000000000}"/>
          </ac:graphicFrameMkLst>
        </pc:graphicFrameChg>
        <pc:graphicFrameChg chg="mod">
          <ac:chgData name="Branko Kavšek" userId="4b95641a-e4ce-4c3e-801d-1e2dd874a900" providerId="ADAL" clId="{A960EEED-1F38-40AD-834B-5BC3E29A16C6}" dt="2018-11-18T13:33:34.727" v="1602" actId="1076"/>
          <ac:graphicFrameMkLst>
            <pc:docMk/>
            <pc:sldMk cId="0" sldId="291"/>
            <ac:graphicFrameMk id="7" creationId="{00000000-0000-0000-0000-000000000000}"/>
          </ac:graphicFrameMkLst>
        </pc:graphicFrameChg>
      </pc:sldChg>
      <pc:sldChg chg="addSp modSp">
        <pc:chgData name="Branko Kavšek" userId="4b95641a-e4ce-4c3e-801d-1e2dd874a900" providerId="ADAL" clId="{A960EEED-1F38-40AD-834B-5BC3E29A16C6}" dt="2018-11-18T13:41:42.207" v="1746" actId="20577"/>
        <pc:sldMkLst>
          <pc:docMk/>
          <pc:sldMk cId="0" sldId="292"/>
        </pc:sldMkLst>
        <pc:spChg chg="add mod">
          <ac:chgData name="Branko Kavšek" userId="4b95641a-e4ce-4c3e-801d-1e2dd874a900" providerId="ADAL" clId="{A960EEED-1F38-40AD-834B-5BC3E29A16C6}" dt="2018-11-18T13:41:17.669" v="1730" actId="20577"/>
          <ac:spMkLst>
            <pc:docMk/>
            <pc:sldMk cId="0" sldId="292"/>
            <ac:spMk id="8" creationId="{7324DFE7-73BE-4B57-B3A0-DC5E4AAE2FE9}"/>
          </ac:spMkLst>
        </pc:spChg>
        <pc:graphicFrameChg chg="mod modGraphic">
          <ac:chgData name="Branko Kavšek" userId="4b95641a-e4ce-4c3e-801d-1e2dd874a900" providerId="ADAL" clId="{A960EEED-1F38-40AD-834B-5BC3E29A16C6}" dt="2018-11-18T13:41:27.115" v="1734" actId="20577"/>
          <ac:graphicFrameMkLst>
            <pc:docMk/>
            <pc:sldMk cId="0" sldId="292"/>
            <ac:graphicFrameMk id="4" creationId="{00000000-0000-0000-0000-000000000000}"/>
          </ac:graphicFrameMkLst>
        </pc:graphicFrameChg>
        <pc:graphicFrameChg chg="mod modGraphic">
          <ac:chgData name="Branko Kavšek" userId="4b95641a-e4ce-4c3e-801d-1e2dd874a900" providerId="ADAL" clId="{A960EEED-1F38-40AD-834B-5BC3E29A16C6}" dt="2018-11-18T13:41:32.361" v="1738" actId="20577"/>
          <ac:graphicFrameMkLst>
            <pc:docMk/>
            <pc:sldMk cId="0" sldId="292"/>
            <ac:graphicFrameMk id="5" creationId="{00000000-0000-0000-0000-000000000000}"/>
          </ac:graphicFrameMkLst>
        </pc:graphicFrameChg>
        <pc:graphicFrameChg chg="mod modGraphic">
          <ac:chgData name="Branko Kavšek" userId="4b95641a-e4ce-4c3e-801d-1e2dd874a900" providerId="ADAL" clId="{A960EEED-1F38-40AD-834B-5BC3E29A16C6}" dt="2018-11-18T13:41:37.973" v="1742" actId="20577"/>
          <ac:graphicFrameMkLst>
            <pc:docMk/>
            <pc:sldMk cId="0" sldId="292"/>
            <ac:graphicFrameMk id="6" creationId="{00000000-0000-0000-0000-000000000000}"/>
          </ac:graphicFrameMkLst>
        </pc:graphicFrameChg>
        <pc:graphicFrameChg chg="mod modGraphic">
          <ac:chgData name="Branko Kavšek" userId="4b95641a-e4ce-4c3e-801d-1e2dd874a900" providerId="ADAL" clId="{A960EEED-1F38-40AD-834B-5BC3E29A16C6}" dt="2018-11-18T13:41:42.207" v="1746" actId="20577"/>
          <ac:graphicFrameMkLst>
            <pc:docMk/>
            <pc:sldMk cId="0" sldId="292"/>
            <ac:graphicFrameMk id="7" creationId="{00000000-0000-0000-0000-000000000000}"/>
          </ac:graphicFrameMkLst>
        </pc:graphicFrameChg>
        <pc:graphicFrameChg chg="mod">
          <ac:chgData name="Branko Kavšek" userId="4b95641a-e4ce-4c3e-801d-1e2dd874a900" providerId="ADAL" clId="{A960EEED-1F38-40AD-834B-5BC3E29A16C6}" dt="2018-11-18T13:40:42.866" v="1727" actId="1038"/>
          <ac:graphicFrameMkLst>
            <pc:docMk/>
            <pc:sldMk cId="0" sldId="292"/>
            <ac:graphicFrameMk id="12" creationId="{00000000-0000-0000-0000-000000000000}"/>
          </ac:graphicFrameMkLst>
        </pc:graphicFrameChg>
        <pc:graphicFrameChg chg="mod">
          <ac:chgData name="Branko Kavšek" userId="4b95641a-e4ce-4c3e-801d-1e2dd874a900" providerId="ADAL" clId="{A960EEED-1F38-40AD-834B-5BC3E29A16C6}" dt="2018-11-18T13:40:42.866" v="1727" actId="1038"/>
          <ac:graphicFrameMkLst>
            <pc:docMk/>
            <pc:sldMk cId="0" sldId="292"/>
            <ac:graphicFrameMk id="13" creationId="{00000000-0000-0000-0000-000000000000}"/>
          </ac:graphicFrameMkLst>
        </pc:graphicFrameChg>
      </pc:sldChg>
      <pc:sldChg chg="addSp modSp modAnim">
        <pc:chgData name="Branko Kavšek" userId="4b95641a-e4ce-4c3e-801d-1e2dd874a900" providerId="ADAL" clId="{A960EEED-1F38-40AD-834B-5BC3E29A16C6}" dt="2018-11-18T14:26:19.813" v="2853"/>
        <pc:sldMkLst>
          <pc:docMk/>
          <pc:sldMk cId="0" sldId="293"/>
        </pc:sldMkLst>
        <pc:spChg chg="mod">
          <ac:chgData name="Branko Kavšek" userId="4b95641a-e4ce-4c3e-801d-1e2dd874a900" providerId="ADAL" clId="{A960EEED-1F38-40AD-834B-5BC3E29A16C6}" dt="2018-11-18T14:26:19.813" v="2853"/>
          <ac:spMkLst>
            <pc:docMk/>
            <pc:sldMk cId="0" sldId="293"/>
            <ac:spMk id="6" creationId="{00000000-0000-0000-0000-000000000000}"/>
          </ac:spMkLst>
        </pc:spChg>
        <pc:spChg chg="mod">
          <ac:chgData name="Branko Kavšek" userId="4b95641a-e4ce-4c3e-801d-1e2dd874a900" providerId="ADAL" clId="{A960EEED-1F38-40AD-834B-5BC3E29A16C6}" dt="2018-11-18T13:46:21.315" v="1850" actId="1036"/>
          <ac:spMkLst>
            <pc:docMk/>
            <pc:sldMk cId="0" sldId="293"/>
            <ac:spMk id="9" creationId="{00000000-0000-0000-0000-000000000000}"/>
          </ac:spMkLst>
        </pc:spChg>
        <pc:spChg chg="add mod">
          <ac:chgData name="Branko Kavšek" userId="4b95641a-e4ce-4c3e-801d-1e2dd874a900" providerId="ADAL" clId="{A960EEED-1F38-40AD-834B-5BC3E29A16C6}" dt="2018-11-18T13:43:35.149" v="1775" actId="20577"/>
          <ac:spMkLst>
            <pc:docMk/>
            <pc:sldMk cId="0" sldId="293"/>
            <ac:spMk id="10" creationId="{A5642ADA-4B4F-4A9A-9A73-401D07946BE9}"/>
          </ac:spMkLst>
        </pc:spChg>
        <pc:spChg chg="add mod">
          <ac:chgData name="Branko Kavšek" userId="4b95641a-e4ce-4c3e-801d-1e2dd874a900" providerId="ADAL" clId="{A960EEED-1F38-40AD-834B-5BC3E29A16C6}" dt="2018-11-18T13:47:14.051" v="1919" actId="1036"/>
          <ac:spMkLst>
            <pc:docMk/>
            <pc:sldMk cId="0" sldId="293"/>
            <ac:spMk id="11" creationId="{397F1F77-FA6F-46D5-81A9-6245CDF0235E}"/>
          </ac:spMkLst>
        </pc:spChg>
        <pc:graphicFrameChg chg="mod">
          <ac:chgData name="Branko Kavšek" userId="4b95641a-e4ce-4c3e-801d-1e2dd874a900" providerId="ADAL" clId="{A960EEED-1F38-40AD-834B-5BC3E29A16C6}" dt="2018-11-18T13:43:46.256" v="1790" actId="1035"/>
          <ac:graphicFrameMkLst>
            <pc:docMk/>
            <pc:sldMk cId="0" sldId="293"/>
            <ac:graphicFrameMk id="4" creationId="{00000000-0000-0000-0000-000000000000}"/>
          </ac:graphicFrameMkLst>
        </pc:graphicFrameChg>
        <pc:graphicFrameChg chg="mod modGraphic">
          <ac:chgData name="Branko Kavšek" userId="4b95641a-e4ce-4c3e-801d-1e2dd874a900" providerId="ADAL" clId="{A960EEED-1F38-40AD-834B-5BC3E29A16C6}" dt="2018-11-18T13:46:21.315" v="1850" actId="1036"/>
          <ac:graphicFrameMkLst>
            <pc:docMk/>
            <pc:sldMk cId="0" sldId="293"/>
            <ac:graphicFrameMk id="7" creationId="{00000000-0000-0000-0000-000000000000}"/>
          </ac:graphicFrameMkLst>
        </pc:graphicFrameChg>
        <pc:graphicFrameChg chg="mod modGraphic">
          <ac:chgData name="Branko Kavšek" userId="4b95641a-e4ce-4c3e-801d-1e2dd874a900" providerId="ADAL" clId="{A960EEED-1F38-40AD-834B-5BC3E29A16C6}" dt="2018-11-18T13:46:21.315" v="1850" actId="1036"/>
          <ac:graphicFrameMkLst>
            <pc:docMk/>
            <pc:sldMk cId="0" sldId="293"/>
            <ac:graphicFrameMk id="8" creationId="{00000000-0000-0000-0000-000000000000}"/>
          </ac:graphicFrameMkLst>
        </pc:graphicFrameChg>
      </pc:sldChg>
      <pc:sldChg chg="modSp">
        <pc:chgData name="Branko Kavšek" userId="4b95641a-e4ce-4c3e-801d-1e2dd874a900" providerId="ADAL" clId="{A960EEED-1F38-40AD-834B-5BC3E29A16C6}" dt="2018-11-18T14:02:16.537" v="2262" actId="20577"/>
        <pc:sldMkLst>
          <pc:docMk/>
          <pc:sldMk cId="0" sldId="294"/>
        </pc:sldMkLst>
        <pc:spChg chg="mod">
          <ac:chgData name="Branko Kavšek" userId="4b95641a-e4ce-4c3e-801d-1e2dd874a900" providerId="ADAL" clId="{A960EEED-1F38-40AD-834B-5BC3E29A16C6}" dt="2018-11-18T13:54:22.260" v="2079" actId="113"/>
          <ac:spMkLst>
            <pc:docMk/>
            <pc:sldMk cId="0" sldId="294"/>
            <ac:spMk id="2" creationId="{00000000-0000-0000-0000-000000000000}"/>
          </ac:spMkLst>
        </pc:spChg>
        <pc:spChg chg="mod">
          <ac:chgData name="Branko Kavšek" userId="4b95641a-e4ce-4c3e-801d-1e2dd874a900" providerId="ADAL" clId="{A960EEED-1F38-40AD-834B-5BC3E29A16C6}" dt="2018-11-18T14:02:16.537" v="2262" actId="20577"/>
          <ac:spMkLst>
            <pc:docMk/>
            <pc:sldMk cId="0" sldId="294"/>
            <ac:spMk id="7" creationId="{00000000-0000-0000-0000-000000000000}"/>
          </ac:spMkLst>
        </pc:spChg>
        <pc:graphicFrameChg chg="mod modGraphic">
          <ac:chgData name="Branko Kavšek" userId="4b95641a-e4ce-4c3e-801d-1e2dd874a900" providerId="ADAL" clId="{A960EEED-1F38-40AD-834B-5BC3E29A16C6}" dt="2018-11-18T14:02:06.699" v="2261" actId="1076"/>
          <ac:graphicFrameMkLst>
            <pc:docMk/>
            <pc:sldMk cId="0" sldId="294"/>
            <ac:graphicFrameMk id="4" creationId="{00000000-0000-0000-0000-000000000000}"/>
          </ac:graphicFrameMkLst>
        </pc:graphicFrameChg>
        <pc:graphicFrameChg chg="mod modGraphic">
          <ac:chgData name="Branko Kavšek" userId="4b95641a-e4ce-4c3e-801d-1e2dd874a900" providerId="ADAL" clId="{A960EEED-1F38-40AD-834B-5BC3E29A16C6}" dt="2018-11-18T14:00:11.362" v="2211" actId="207"/>
          <ac:graphicFrameMkLst>
            <pc:docMk/>
            <pc:sldMk cId="0" sldId="294"/>
            <ac:graphicFrameMk id="5" creationId="{00000000-0000-0000-0000-000000000000}"/>
          </ac:graphicFrameMkLst>
        </pc:graphicFrameChg>
        <pc:graphicFrameChg chg="mod modGraphic">
          <ac:chgData name="Branko Kavšek" userId="4b95641a-e4ce-4c3e-801d-1e2dd874a900" providerId="ADAL" clId="{A960EEED-1F38-40AD-834B-5BC3E29A16C6}" dt="2018-11-18T14:00:13.717" v="2212" actId="207"/>
          <ac:graphicFrameMkLst>
            <pc:docMk/>
            <pc:sldMk cId="0" sldId="294"/>
            <ac:graphicFrameMk id="6" creationId="{00000000-0000-0000-0000-000000000000}"/>
          </ac:graphicFrameMkLst>
        </pc:graphicFrameChg>
      </pc:sldChg>
      <pc:sldChg chg="modSp">
        <pc:chgData name="Branko Kavšek" userId="4b95641a-e4ce-4c3e-801d-1e2dd874a900" providerId="ADAL" clId="{A960EEED-1F38-40AD-834B-5BC3E29A16C6}" dt="2018-11-18T13:52:46.577" v="2042" actId="1076"/>
        <pc:sldMkLst>
          <pc:docMk/>
          <pc:sldMk cId="0" sldId="296"/>
        </pc:sldMkLst>
        <pc:spChg chg="mod">
          <ac:chgData name="Branko Kavšek" userId="4b95641a-e4ce-4c3e-801d-1e2dd874a900" providerId="ADAL" clId="{A960EEED-1F38-40AD-834B-5BC3E29A16C6}" dt="2018-11-18T13:52:06.915" v="2013" actId="113"/>
          <ac:spMkLst>
            <pc:docMk/>
            <pc:sldMk cId="0" sldId="296"/>
            <ac:spMk id="2" creationId="{00000000-0000-0000-0000-000000000000}"/>
          </ac:spMkLst>
        </pc:spChg>
        <pc:spChg chg="mod">
          <ac:chgData name="Branko Kavšek" userId="4b95641a-e4ce-4c3e-801d-1e2dd874a900" providerId="ADAL" clId="{A960EEED-1F38-40AD-834B-5BC3E29A16C6}" dt="2018-11-18T13:52:46.577" v="2042" actId="1076"/>
          <ac:spMkLst>
            <pc:docMk/>
            <pc:sldMk cId="0" sldId="296"/>
            <ac:spMk id="3" creationId="{00000000-0000-0000-0000-000000000000}"/>
          </ac:spMkLst>
        </pc:spChg>
      </pc:sldChg>
      <pc:sldChg chg="modSp">
        <pc:chgData name="Branko Kavšek" userId="4b95641a-e4ce-4c3e-801d-1e2dd874a900" providerId="ADAL" clId="{A960EEED-1F38-40AD-834B-5BC3E29A16C6}" dt="2018-11-18T13:50:45.121" v="2012" actId="115"/>
        <pc:sldMkLst>
          <pc:docMk/>
          <pc:sldMk cId="0" sldId="297"/>
        </pc:sldMkLst>
        <pc:spChg chg="mod">
          <ac:chgData name="Branko Kavšek" userId="4b95641a-e4ce-4c3e-801d-1e2dd874a900" providerId="ADAL" clId="{A960EEED-1F38-40AD-834B-5BC3E29A16C6}" dt="2018-11-18T13:48:07.702" v="1938" actId="113"/>
          <ac:spMkLst>
            <pc:docMk/>
            <pc:sldMk cId="0" sldId="297"/>
            <ac:spMk id="2" creationId="{00000000-0000-0000-0000-000000000000}"/>
          </ac:spMkLst>
        </pc:spChg>
        <pc:spChg chg="mod">
          <ac:chgData name="Branko Kavšek" userId="4b95641a-e4ce-4c3e-801d-1e2dd874a900" providerId="ADAL" clId="{A960EEED-1F38-40AD-834B-5BC3E29A16C6}" dt="2018-11-18T13:50:45.121" v="2012" actId="115"/>
          <ac:spMkLst>
            <pc:docMk/>
            <pc:sldMk cId="0" sldId="297"/>
            <ac:spMk id="3" creationId="{00000000-0000-0000-0000-000000000000}"/>
          </ac:spMkLst>
        </pc:spChg>
      </pc:sldChg>
      <pc:sldChg chg="modSp">
        <pc:chgData name="Branko Kavšek" userId="4b95641a-e4ce-4c3e-801d-1e2dd874a900" providerId="ADAL" clId="{A960EEED-1F38-40AD-834B-5BC3E29A16C6}" dt="2018-11-18T14:22:04.045" v="2839" actId="1076"/>
        <pc:sldMkLst>
          <pc:docMk/>
          <pc:sldMk cId="0" sldId="299"/>
        </pc:sldMkLst>
        <pc:spChg chg="mod">
          <ac:chgData name="Branko Kavšek" userId="4b95641a-e4ce-4c3e-801d-1e2dd874a900" providerId="ADAL" clId="{A960EEED-1F38-40AD-834B-5BC3E29A16C6}" dt="2018-11-18T14:17:42.823" v="2550" actId="113"/>
          <ac:spMkLst>
            <pc:docMk/>
            <pc:sldMk cId="0" sldId="299"/>
            <ac:spMk id="24579" creationId="{00000000-0000-0000-0000-000000000000}"/>
          </ac:spMkLst>
        </pc:spChg>
        <pc:spChg chg="mod">
          <ac:chgData name="Branko Kavšek" userId="4b95641a-e4ce-4c3e-801d-1e2dd874a900" providerId="ADAL" clId="{A960EEED-1F38-40AD-834B-5BC3E29A16C6}" dt="2018-11-18T14:21:59.447" v="2838" actId="20577"/>
          <ac:spMkLst>
            <pc:docMk/>
            <pc:sldMk cId="0" sldId="299"/>
            <ac:spMk id="24580" creationId="{00000000-0000-0000-0000-000000000000}"/>
          </ac:spMkLst>
        </pc:spChg>
        <pc:spChg chg="mod">
          <ac:chgData name="Branko Kavšek" userId="4b95641a-e4ce-4c3e-801d-1e2dd874a900" providerId="ADAL" clId="{A960EEED-1F38-40AD-834B-5BC3E29A16C6}" dt="2018-11-18T14:19:38.802" v="2665" actId="1076"/>
          <ac:spMkLst>
            <pc:docMk/>
            <pc:sldMk cId="0" sldId="299"/>
            <ac:spMk id="24586" creationId="{00000000-0000-0000-0000-000000000000}"/>
          </ac:spMkLst>
        </pc:spChg>
        <pc:graphicFrameChg chg="mod">
          <ac:chgData name="Branko Kavšek" userId="4b95641a-e4ce-4c3e-801d-1e2dd874a900" providerId="ADAL" clId="{A960EEED-1F38-40AD-834B-5BC3E29A16C6}" dt="2018-11-18T14:21:25.692" v="2803" actId="1076"/>
          <ac:graphicFrameMkLst>
            <pc:docMk/>
            <pc:sldMk cId="0" sldId="299"/>
            <ac:graphicFrameMk id="24581" creationId="{00000000-0000-0000-0000-000000000000}"/>
          </ac:graphicFrameMkLst>
        </pc:graphicFrameChg>
        <pc:graphicFrameChg chg="mod">
          <ac:chgData name="Branko Kavšek" userId="4b95641a-e4ce-4c3e-801d-1e2dd874a900" providerId="ADAL" clId="{A960EEED-1F38-40AD-834B-5BC3E29A16C6}" dt="2018-11-18T14:21:32.677" v="2804" actId="1076"/>
          <ac:graphicFrameMkLst>
            <pc:docMk/>
            <pc:sldMk cId="0" sldId="299"/>
            <ac:graphicFrameMk id="24582" creationId="{00000000-0000-0000-0000-000000000000}"/>
          </ac:graphicFrameMkLst>
        </pc:graphicFrameChg>
        <pc:graphicFrameChg chg="mod">
          <ac:chgData name="Branko Kavšek" userId="4b95641a-e4ce-4c3e-801d-1e2dd874a900" providerId="ADAL" clId="{A960EEED-1F38-40AD-834B-5BC3E29A16C6}" dt="2018-11-18T14:22:04.045" v="2839" actId="1076"/>
          <ac:graphicFrameMkLst>
            <pc:docMk/>
            <pc:sldMk cId="0" sldId="299"/>
            <ac:graphicFrameMk id="24583" creationId="{00000000-0000-0000-0000-000000000000}"/>
          </ac:graphicFrameMkLst>
        </pc:graphicFrameChg>
        <pc:graphicFrameChg chg="mod">
          <ac:chgData name="Branko Kavšek" userId="4b95641a-e4ce-4c3e-801d-1e2dd874a900" providerId="ADAL" clId="{A960EEED-1F38-40AD-834B-5BC3E29A16C6}" dt="2018-11-18T14:19:48.301" v="2667" actId="1076"/>
          <ac:graphicFrameMkLst>
            <pc:docMk/>
            <pc:sldMk cId="0" sldId="299"/>
            <ac:graphicFrameMk id="24585" creationId="{00000000-0000-0000-0000-000000000000}"/>
          </ac:graphicFrameMkLst>
        </pc:graphicFrameChg>
        <pc:picChg chg="mod">
          <ac:chgData name="Branko Kavšek" userId="4b95641a-e4ce-4c3e-801d-1e2dd874a900" providerId="ADAL" clId="{A960EEED-1F38-40AD-834B-5BC3E29A16C6}" dt="2018-11-18T14:19:44.969" v="2666" actId="1076"/>
          <ac:picMkLst>
            <pc:docMk/>
            <pc:sldMk cId="0" sldId="299"/>
            <ac:picMk id="24584" creationId="{00000000-0000-0000-0000-000000000000}"/>
          </ac:picMkLst>
        </pc:picChg>
      </pc:sldChg>
      <pc:sldChg chg="modSp add">
        <pc:chgData name="Branko Kavšek" userId="4b95641a-e4ce-4c3e-801d-1e2dd874a900" providerId="ADAL" clId="{A960EEED-1F38-40AD-834B-5BC3E29A16C6}" dt="2018-11-18T12:23:08.559" v="560" actId="27636"/>
        <pc:sldMkLst>
          <pc:docMk/>
          <pc:sldMk cId="889760145" sldId="300"/>
        </pc:sldMkLst>
        <pc:spChg chg="mod">
          <ac:chgData name="Branko Kavšek" userId="4b95641a-e4ce-4c3e-801d-1e2dd874a900" providerId="ADAL" clId="{A960EEED-1F38-40AD-834B-5BC3E29A16C6}" dt="2018-11-18T12:23:08.559" v="560" actId="27636"/>
          <ac:spMkLst>
            <pc:docMk/>
            <pc:sldMk cId="889760145" sldId="300"/>
            <ac:spMk id="3" creationId="{F08D7954-F8F9-43E4-9C2B-3C75DCA7595F}"/>
          </ac:spMkLst>
        </pc:spChg>
      </pc:sldChg>
      <pc:sldChg chg="modSp add">
        <pc:chgData name="Branko Kavšek" userId="4b95641a-e4ce-4c3e-801d-1e2dd874a900" providerId="ADAL" clId="{A960EEED-1F38-40AD-834B-5BC3E29A16C6}" dt="2018-11-18T13:22:41.291" v="1429"/>
        <pc:sldMkLst>
          <pc:docMk/>
          <pc:sldMk cId="859936651" sldId="301"/>
        </pc:sldMkLst>
        <pc:spChg chg="mod">
          <ac:chgData name="Branko Kavšek" userId="4b95641a-e4ce-4c3e-801d-1e2dd874a900" providerId="ADAL" clId="{A960EEED-1F38-40AD-834B-5BC3E29A16C6}" dt="2018-11-18T13:22:41.291" v="1429"/>
          <ac:spMkLst>
            <pc:docMk/>
            <pc:sldMk cId="859936651" sldId="301"/>
            <ac:spMk id="3" creationId="{F08D7954-F8F9-43E4-9C2B-3C75DCA7595F}"/>
          </ac:spMkLst>
        </pc:sp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4" Type="http://schemas.openxmlformats.org/officeDocument/2006/relationships/image" Target="../media/image15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A1DFB8-79AD-4E52-A0D6-3633FCAF37DB}" type="datetimeFigureOut">
              <a:rPr lang="sl-SI" smtClean="0"/>
              <a:pPr/>
              <a:t>19. 11. 2018</a:t>
            </a:fld>
            <a:endParaRPr lang="sl-S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17B941-157F-4D8F-A8EF-0A5D79523271}" type="slidenum">
              <a:rPr lang="sl-SI" smtClean="0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7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3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1.w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3.wmf"/><Relationship Id="rId11" Type="http://schemas.openxmlformats.org/officeDocument/2006/relationships/image" Target="../media/image15.png"/><Relationship Id="rId5" Type="http://schemas.openxmlformats.org/officeDocument/2006/relationships/oleObject" Target="../embeddings/oleObject6.bin"/><Relationship Id="rId10" Type="http://schemas.openxmlformats.org/officeDocument/2006/relationships/oleObject" Target="../embeddings/oleObject8.bin"/><Relationship Id="rId4" Type="http://schemas.openxmlformats.org/officeDocument/2006/relationships/image" Target="../media/image12.wmf"/><Relationship Id="rId9" Type="http://schemas.openxmlformats.org/officeDocument/2006/relationships/image" Target="../media/image16.jpe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/>
              <a:t>Classification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Basic algorithms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OneR – procedure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3162"/>
          </a:xfrm>
        </p:spPr>
        <p:txBody>
          <a:bodyPr>
            <a:normAutofit/>
          </a:bodyPr>
          <a:lstStyle/>
          <a:p>
            <a:r>
              <a:rPr lang="en-US"/>
              <a:t>For each attribute:</a:t>
            </a:r>
          </a:p>
          <a:p>
            <a:pPr lvl="1"/>
            <a:r>
              <a:rPr lang="en-US"/>
              <a:t>For each attribute value:</a:t>
            </a:r>
          </a:p>
          <a:p>
            <a:pPr lvl="2"/>
            <a:r>
              <a:rPr lang="en-US"/>
              <a:t>Count the class frequencies</a:t>
            </a:r>
          </a:p>
          <a:p>
            <a:pPr lvl="2"/>
            <a:r>
              <a:rPr lang="en-US"/>
              <a:t>Determine the most frequent class value</a:t>
            </a:r>
          </a:p>
          <a:p>
            <a:pPr lvl="2"/>
            <a:r>
              <a:rPr lang="en-US"/>
              <a:t>Make a rule predicting the most frequent class value for the current attribute</a:t>
            </a:r>
          </a:p>
          <a:p>
            <a:pPr lvl="1"/>
            <a:r>
              <a:rPr lang="en-US"/>
              <a:t>Calculate the error</a:t>
            </a:r>
          </a:p>
          <a:p>
            <a:pPr lvl="1"/>
            <a:r>
              <a:rPr lang="en-US"/>
              <a:t>Sum up all the errors for the current attribute</a:t>
            </a:r>
          </a:p>
          <a:p>
            <a:r>
              <a:rPr lang="en-US"/>
              <a:t>Choose the attributes with the lowest total error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53"/>
          <p:cNvGraphicFramePr>
            <a:graphicFrameLocks noGrp="1"/>
          </p:cNvGraphicFramePr>
          <p:nvPr/>
        </p:nvGraphicFramePr>
        <p:xfrm>
          <a:off x="1866900" y="1600200"/>
          <a:ext cx="5410200" cy="480694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2982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12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03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6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5767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21686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Outlook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Temp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Humidity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Windy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Play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0018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Sunny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Hot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High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False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No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0018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Sunny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Hot 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High 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True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No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5020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Overcast 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Hot  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High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False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</a:rPr>
                        <a:t>Yes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0018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Rainy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Mild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High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False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</a:rPr>
                        <a:t>Yes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0018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Rainy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Cool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Normal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False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</a:rPr>
                        <a:t>Yes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0018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Rainy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Cool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Normal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True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No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0018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Overcast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Cool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Normal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True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</a:rPr>
                        <a:t>Yes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0018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Sunny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Mild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High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False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No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0018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Sunny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Cool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Normal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False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</a:rPr>
                        <a:t>Yes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0018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Rainy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Mild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Normal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False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</a:rPr>
                        <a:t>Yes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0018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Sunny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Mild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Normal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True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</a:rPr>
                        <a:t>Yes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20018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Overcast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Mild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High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True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</a:rPr>
                        <a:t>Yes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20018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Overcast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Hot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Normal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False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</a:rPr>
                        <a:t>Yes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20018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Rainy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Mild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High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True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No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3" name="Title 1">
            <a:extLst>
              <a:ext uri="{FF2B5EF4-FFF2-40B4-BE49-F238E27FC236}">
                <a16:creationId xmlns:a16="http://schemas.microsoft.com/office/drawing/2014/main" id="{F08D7954-F8F9-43E4-9C2B-3C75DCA75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>
            <a:normAutofit/>
          </a:bodyPr>
          <a:lstStyle/>
          <a:p>
            <a:r>
              <a:rPr lang="en-US" b="1"/>
              <a:t>OneR – the "weather" data set</a:t>
            </a:r>
          </a:p>
        </p:txBody>
      </p:sp>
    </p:spTree>
    <p:extLst>
      <p:ext uri="{BB962C8B-B14F-4D97-AF65-F5344CB8AC3E}">
        <p14:creationId xmlns:p14="http://schemas.microsoft.com/office/powerpoint/2010/main" val="8897601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3623928"/>
              </p:ext>
            </p:extLst>
          </p:nvPr>
        </p:nvGraphicFramePr>
        <p:xfrm>
          <a:off x="1638300" y="1574800"/>
          <a:ext cx="6096000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l-SI" b="1" dirty="0"/>
                        <a:t>Outlook \ </a:t>
                      </a:r>
                      <a:r>
                        <a:rPr lang="sl-SI" b="1" dirty="0" err="1"/>
                        <a:t>Play</a:t>
                      </a:r>
                      <a:endParaRPr lang="sl-SI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err="1"/>
                        <a:t>Yes</a:t>
                      </a:r>
                      <a:endParaRPr lang="sl-SI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/>
                        <a:t>No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err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Error</a:t>
                      </a:r>
                      <a:endParaRPr lang="sl-SI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l-SI" dirty="0" err="1"/>
                        <a:t>Sunny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b="1" dirty="0">
                          <a:latin typeface="Arial Black" panose="020B0A04020102020204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l-SI" dirty="0" err="1"/>
                        <a:t>Overcast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b="1" dirty="0">
                          <a:latin typeface="Arial Black" panose="020B0A04020102020204" pitchFamily="34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l-SI" dirty="0" err="1"/>
                        <a:t>Rainy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b="1" dirty="0">
                          <a:latin typeface="Arial Black" panose="020B0A04020102020204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pPr algn="r"/>
                      <a:r>
                        <a:rPr lang="sl-SI" dirty="0"/>
                        <a:t>Total </a:t>
                      </a:r>
                      <a:r>
                        <a:rPr lang="sl-SI" dirty="0" err="1"/>
                        <a:t>error</a:t>
                      </a:r>
                      <a:r>
                        <a:rPr lang="sl-SI" dirty="0"/>
                        <a:t>: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b="1" dirty="0">
                          <a:solidFill>
                            <a:srgbClr val="FF0000"/>
                          </a:solidFill>
                        </a:rPr>
                        <a:t>4</a:t>
                      </a:r>
                      <a:r>
                        <a:rPr lang="sl-SI" dirty="0">
                          <a:solidFill>
                            <a:srgbClr val="FF0000"/>
                          </a:solidFill>
                        </a:rPr>
                        <a:t> = 4/14 ≈ </a:t>
                      </a:r>
                      <a:r>
                        <a:rPr lang="sl-SI" b="1" dirty="0">
                          <a:solidFill>
                            <a:srgbClr val="FF0000"/>
                          </a:solidFill>
                        </a:rPr>
                        <a:t>28.6%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5" name="Picture 4" descr="1R_outloo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66925" y="3544887"/>
            <a:ext cx="5238750" cy="3038475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D8E2DCBB-7DF8-4525-A5F0-04A4E4E416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>
            <a:normAutofit/>
          </a:bodyPr>
          <a:lstStyle/>
          <a:p>
            <a:r>
              <a:rPr lang="en-US" b="1"/>
              <a:t>OneR – the "Outlook" attribute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550020"/>
              </p:ext>
            </p:extLst>
          </p:nvPr>
        </p:nvGraphicFramePr>
        <p:xfrm>
          <a:off x="1200149" y="1555135"/>
          <a:ext cx="6743700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95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l-SI" b="1" dirty="0"/>
                        <a:t>Temperature \ </a:t>
                      </a:r>
                      <a:r>
                        <a:rPr lang="sl-SI" b="1" dirty="0" err="1"/>
                        <a:t>Play</a:t>
                      </a:r>
                      <a:endParaRPr lang="sl-SI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err="1"/>
                        <a:t>Yes</a:t>
                      </a:r>
                      <a:endParaRPr lang="sl-SI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/>
                        <a:t>No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err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Error</a:t>
                      </a:r>
                      <a:endParaRPr lang="sl-SI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l-SI" dirty="0" err="1"/>
                        <a:t>Hot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b="1" dirty="0">
                          <a:latin typeface="Arial Black" panose="020B0A04020102020204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l-SI" dirty="0" err="1"/>
                        <a:t>Mild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b="1" dirty="0">
                          <a:latin typeface="Arial Black" panose="020B0A04020102020204" pitchFamily="34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l-SI" dirty="0" err="1"/>
                        <a:t>Cool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b="1" dirty="0">
                          <a:latin typeface="Arial Black" panose="020B0A04020102020204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pPr algn="r"/>
                      <a:r>
                        <a:rPr lang="sl-SI" dirty="0"/>
                        <a:t>Total </a:t>
                      </a:r>
                      <a:r>
                        <a:rPr lang="sl-SI" dirty="0" err="1"/>
                        <a:t>error</a:t>
                      </a:r>
                      <a:r>
                        <a:rPr lang="sl-SI" dirty="0"/>
                        <a:t>: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b="1" dirty="0">
                          <a:solidFill>
                            <a:srgbClr val="FF0000"/>
                          </a:solidFill>
                        </a:rPr>
                        <a:t>5</a:t>
                      </a:r>
                      <a:r>
                        <a:rPr lang="sl-SI" dirty="0">
                          <a:solidFill>
                            <a:srgbClr val="FF0000"/>
                          </a:solidFill>
                        </a:rPr>
                        <a:t> = 5/14 ≈ </a:t>
                      </a:r>
                      <a:r>
                        <a:rPr lang="sl-SI" b="1" dirty="0">
                          <a:solidFill>
                            <a:srgbClr val="FF0000"/>
                          </a:solidFill>
                        </a:rPr>
                        <a:t>35.7%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6" name="Picture 5" descr="1R_TEM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31218" y="3543300"/>
            <a:ext cx="4881563" cy="33147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F5E086B2-254A-455A-85CB-3429CB4043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>
            <a:normAutofit/>
          </a:bodyPr>
          <a:lstStyle/>
          <a:p>
            <a:r>
              <a:rPr lang="en-US" b="1"/>
              <a:t>OneR – the "Temperature" attribute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1069947"/>
              </p:ext>
            </p:extLst>
          </p:nvPr>
        </p:nvGraphicFramePr>
        <p:xfrm>
          <a:off x="1409700" y="1605439"/>
          <a:ext cx="6324600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90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33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l-SI" b="1" dirty="0" err="1"/>
                        <a:t>Humidity</a:t>
                      </a:r>
                      <a:r>
                        <a:rPr lang="sl-SI" b="1" dirty="0"/>
                        <a:t> \ </a:t>
                      </a:r>
                      <a:r>
                        <a:rPr lang="sl-SI" b="1" dirty="0" err="1"/>
                        <a:t>Play</a:t>
                      </a:r>
                      <a:endParaRPr lang="sl-SI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err="1"/>
                        <a:t>Yes</a:t>
                      </a:r>
                      <a:endParaRPr lang="sl-SI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/>
                        <a:t>No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err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Error</a:t>
                      </a:r>
                      <a:endParaRPr lang="sl-SI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l-SI" dirty="0" err="1"/>
                        <a:t>High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b="1" dirty="0">
                          <a:latin typeface="Arial Black" panose="020B0A04020102020204" pitchFamily="34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l-SI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b="1" dirty="0">
                          <a:latin typeface="Arial Black" panose="020B0A04020102020204" pitchFamily="34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pPr algn="r"/>
                      <a:r>
                        <a:rPr lang="sl-SI" dirty="0"/>
                        <a:t>Total </a:t>
                      </a:r>
                      <a:r>
                        <a:rPr lang="sl-SI" dirty="0" err="1"/>
                        <a:t>error</a:t>
                      </a:r>
                      <a:r>
                        <a:rPr lang="sl-SI" dirty="0"/>
                        <a:t>: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b="1" dirty="0">
                          <a:solidFill>
                            <a:srgbClr val="FF0000"/>
                          </a:solidFill>
                        </a:rPr>
                        <a:t>4</a:t>
                      </a:r>
                      <a:r>
                        <a:rPr lang="sl-SI" dirty="0">
                          <a:solidFill>
                            <a:srgbClr val="FF0000"/>
                          </a:solidFill>
                        </a:rPr>
                        <a:t> = 4/14 ≈ </a:t>
                      </a:r>
                      <a:r>
                        <a:rPr lang="sl-SI" b="1" dirty="0">
                          <a:solidFill>
                            <a:srgbClr val="FF0000"/>
                          </a:solidFill>
                        </a:rPr>
                        <a:t>28.6%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5" name="Picture 4" descr="1R_humidit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67000" y="3276600"/>
            <a:ext cx="3810000" cy="2743200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FE4E6B23-F823-4D9A-BA18-8649BABC2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>
            <a:normAutofit/>
          </a:bodyPr>
          <a:lstStyle/>
          <a:p>
            <a:r>
              <a:rPr lang="en-US" b="1"/>
              <a:t>OneR – the "Humidity" attribute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7322323"/>
              </p:ext>
            </p:extLst>
          </p:nvPr>
        </p:nvGraphicFramePr>
        <p:xfrm>
          <a:off x="1409700" y="1529239"/>
          <a:ext cx="6324600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l-SI" b="1" dirty="0" err="1"/>
                        <a:t>Windy</a:t>
                      </a:r>
                      <a:r>
                        <a:rPr lang="sl-SI" b="1" dirty="0"/>
                        <a:t> \ </a:t>
                      </a:r>
                      <a:r>
                        <a:rPr lang="sl-SI" b="1" dirty="0" err="1"/>
                        <a:t>Play</a:t>
                      </a:r>
                      <a:endParaRPr lang="sl-SI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err="1"/>
                        <a:t>Yes</a:t>
                      </a:r>
                      <a:endParaRPr lang="sl-SI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/>
                        <a:t>No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err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Error</a:t>
                      </a:r>
                      <a:endParaRPr lang="sl-SI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l-SI" dirty="0" err="1"/>
                        <a:t>True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b="1" dirty="0">
                          <a:latin typeface="Arial Black" panose="020B0A04020102020204" pitchFamily="34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b="0" dirty="0">
                          <a:latin typeface="+mn-lt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l-SI" dirty="0" err="1"/>
                        <a:t>False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b="0" dirty="0">
                          <a:latin typeface="+mn-lt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b="1" dirty="0">
                          <a:latin typeface="Arial Black" panose="020B0A04020102020204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pPr algn="r"/>
                      <a:r>
                        <a:rPr lang="sl-SI" dirty="0"/>
                        <a:t>Total </a:t>
                      </a:r>
                      <a:r>
                        <a:rPr lang="sl-SI" dirty="0" err="1"/>
                        <a:t>error</a:t>
                      </a:r>
                      <a:r>
                        <a:rPr lang="sl-SI" dirty="0"/>
                        <a:t>: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b="1" dirty="0">
                          <a:solidFill>
                            <a:srgbClr val="FF0000"/>
                          </a:solidFill>
                        </a:rPr>
                        <a:t>5</a:t>
                      </a:r>
                      <a:r>
                        <a:rPr lang="sl-SI" dirty="0">
                          <a:solidFill>
                            <a:srgbClr val="FF0000"/>
                          </a:solidFill>
                        </a:rPr>
                        <a:t> = 5/14 ≈ </a:t>
                      </a:r>
                      <a:r>
                        <a:rPr lang="sl-SI" b="1" dirty="0">
                          <a:solidFill>
                            <a:srgbClr val="FF0000"/>
                          </a:solidFill>
                        </a:rPr>
                        <a:t>35.7%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Title 1">
            <a:extLst>
              <a:ext uri="{FF2B5EF4-FFF2-40B4-BE49-F238E27FC236}">
                <a16:creationId xmlns:a16="http://schemas.microsoft.com/office/drawing/2014/main" id="{0BD0BB25-9120-45A3-9F2A-E997427029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>
            <a:normAutofit/>
          </a:bodyPr>
          <a:lstStyle/>
          <a:p>
            <a:r>
              <a:rPr lang="en-US" b="1"/>
              <a:t>OneR – the "Windy" attribute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170BC2A8-D455-4240-ACE0-B066960781E1}"/>
              </a:ext>
            </a:extLst>
          </p:cNvPr>
          <p:cNvGrpSpPr/>
          <p:nvPr/>
        </p:nvGrpSpPr>
        <p:grpSpPr>
          <a:xfrm>
            <a:off x="2867025" y="3429000"/>
            <a:ext cx="3409950" cy="2219325"/>
            <a:chOff x="2867025" y="3429000"/>
            <a:chExt cx="3409950" cy="2219325"/>
          </a:xfrm>
        </p:grpSpPr>
        <p:pic>
          <p:nvPicPr>
            <p:cNvPr id="5" name="Picture 4" descr="1R_wind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867025" y="3429000"/>
              <a:ext cx="3409950" cy="2219325"/>
            </a:xfrm>
            <a:prstGeom prst="rect">
              <a:avLst/>
            </a:prstGeom>
          </p:spPr>
        </p:pic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14AA4DEA-BC49-4033-92E1-8CC7C00D3DC4}"/>
                </a:ext>
              </a:extLst>
            </p:cNvPr>
            <p:cNvGrpSpPr/>
            <p:nvPr/>
          </p:nvGrpSpPr>
          <p:grpSpPr>
            <a:xfrm>
              <a:off x="3352800" y="4771104"/>
              <a:ext cx="1066800" cy="609600"/>
              <a:chOff x="990600" y="3929062"/>
              <a:chExt cx="1066800" cy="609600"/>
            </a:xfrm>
          </p:grpSpPr>
          <p:sp>
            <p:nvSpPr>
              <p:cNvPr id="3" name="Flowchart: Alternate Process 2">
                <a:extLst>
                  <a:ext uri="{FF2B5EF4-FFF2-40B4-BE49-F238E27FC236}">
                    <a16:creationId xmlns:a16="http://schemas.microsoft.com/office/drawing/2014/main" id="{1A50C865-7527-4963-956F-E6721F975F74}"/>
                  </a:ext>
                </a:extLst>
              </p:cNvPr>
              <p:cNvSpPr/>
              <p:nvPr/>
            </p:nvSpPr>
            <p:spPr>
              <a:xfrm>
                <a:off x="990600" y="3929062"/>
                <a:ext cx="1066800" cy="609600"/>
              </a:xfrm>
              <a:prstGeom prst="flowChartAlternateProcess">
                <a:avLst/>
              </a:prstGeom>
              <a:solidFill>
                <a:srgbClr val="5A4ABA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l-SI"/>
              </a:p>
            </p:txBody>
          </p:sp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D7987EB2-CA0D-468E-89A5-60FB291A859C}"/>
                  </a:ext>
                </a:extLst>
              </p:cNvPr>
              <p:cNvSpPr txBox="1"/>
              <p:nvPr/>
            </p:nvSpPr>
            <p:spPr>
              <a:xfrm>
                <a:off x="1028700" y="4157662"/>
                <a:ext cx="762000" cy="381000"/>
              </a:xfrm>
              <a:prstGeom prst="rect">
                <a:avLst/>
              </a:prstGeom>
              <a:solidFill>
                <a:srgbClr val="5A4ABA"/>
              </a:solidFill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sl-SI" dirty="0"/>
                  <a:t>no</a:t>
                </a:r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F1139F0F-21F0-4F18-9734-412CD5B0AE58}"/>
                </a:ext>
              </a:extLst>
            </p:cNvPr>
            <p:cNvGrpSpPr/>
            <p:nvPr/>
          </p:nvGrpSpPr>
          <p:grpSpPr>
            <a:xfrm>
              <a:off x="4876800" y="4771104"/>
              <a:ext cx="1066800" cy="609600"/>
              <a:chOff x="990600" y="3929062"/>
              <a:chExt cx="1066800" cy="609600"/>
            </a:xfrm>
          </p:grpSpPr>
          <p:sp>
            <p:nvSpPr>
              <p:cNvPr id="10" name="Flowchart: Alternate Process 9">
                <a:extLst>
                  <a:ext uri="{FF2B5EF4-FFF2-40B4-BE49-F238E27FC236}">
                    <a16:creationId xmlns:a16="http://schemas.microsoft.com/office/drawing/2014/main" id="{C9612FFA-4BC0-4201-9235-BF80A9287E7D}"/>
                  </a:ext>
                </a:extLst>
              </p:cNvPr>
              <p:cNvSpPr/>
              <p:nvPr/>
            </p:nvSpPr>
            <p:spPr>
              <a:xfrm>
                <a:off x="990600" y="3929062"/>
                <a:ext cx="1066800" cy="609600"/>
              </a:xfrm>
              <a:prstGeom prst="flowChartAlternateProcess">
                <a:avLst/>
              </a:prstGeom>
              <a:solidFill>
                <a:srgbClr val="7B8CD3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l-SI"/>
              </a:p>
            </p:txBody>
          </p:sp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F7D5D533-A0F4-494D-979B-80303B0738FB}"/>
                  </a:ext>
                </a:extLst>
              </p:cNvPr>
              <p:cNvSpPr txBox="1"/>
              <p:nvPr/>
            </p:nvSpPr>
            <p:spPr>
              <a:xfrm>
                <a:off x="1028700" y="4157662"/>
                <a:ext cx="762000" cy="381000"/>
              </a:xfrm>
              <a:prstGeom prst="rect">
                <a:avLst/>
              </a:prstGeom>
              <a:solidFill>
                <a:srgbClr val="7B8CD3"/>
              </a:solidFill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sl-SI" dirty="0" err="1"/>
                  <a:t>yes</a:t>
                </a:r>
                <a:endParaRPr lang="sl-SI" dirty="0"/>
              </a:p>
            </p:txBody>
          </p:sp>
        </p:grp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Predict the class value for these examples:</a:t>
            </a:r>
          </a:p>
          <a:p>
            <a:pPr lvl="1"/>
            <a:r>
              <a:rPr lang="en-US" sz="1800" dirty="0"/>
              <a:t>We have chosen </a:t>
            </a:r>
            <a:r>
              <a:rPr lang="en-US" sz="1800" b="1" dirty="0"/>
              <a:t>Outlook</a:t>
            </a:r>
            <a:r>
              <a:rPr lang="en-US" sz="1800" dirty="0"/>
              <a:t> as our "best" </a:t>
            </a:r>
            <a:r>
              <a:rPr lang="sl-SI" sz="1800" dirty="0" err="1"/>
              <a:t>attribute</a:t>
            </a:r>
            <a:endParaRPr lang="en-US" sz="18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371600" y="2743200"/>
          <a:ext cx="609600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l-SI" dirty="0" err="1"/>
                        <a:t>Sunny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err="1"/>
                        <a:t>Hot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err="1"/>
                        <a:t>High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err="1"/>
                        <a:t>False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371600" y="3352800"/>
          <a:ext cx="609600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l-SI" dirty="0" err="1"/>
                        <a:t>Rainy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err="1"/>
                        <a:t>Cool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err="1"/>
                        <a:t>Low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err="1"/>
                        <a:t>True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371600" y="3962400"/>
          <a:ext cx="609600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l-SI" dirty="0" err="1"/>
                        <a:t>Overcast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err="1"/>
                        <a:t>Freezing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/>
                        <a:t>100%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err="1"/>
                        <a:t>True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5015835"/>
              </p:ext>
            </p:extLst>
          </p:nvPr>
        </p:nvGraphicFramePr>
        <p:xfrm>
          <a:off x="1371600" y="2743200"/>
          <a:ext cx="609600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l-SI" dirty="0" err="1"/>
                        <a:t>Sunny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err="1"/>
                        <a:t>Hot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err="1"/>
                        <a:t>High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err="1"/>
                        <a:t>False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b="1" dirty="0">
                          <a:solidFill>
                            <a:srgbClr val="FF0000"/>
                          </a:solidFill>
                        </a:rPr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9196605"/>
              </p:ext>
            </p:extLst>
          </p:nvPr>
        </p:nvGraphicFramePr>
        <p:xfrm>
          <a:off x="1371600" y="3352800"/>
          <a:ext cx="609600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l-SI" dirty="0" err="1"/>
                        <a:t>Rainy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err="1"/>
                        <a:t>Cool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err="1"/>
                        <a:t>Low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err="1"/>
                        <a:t>True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b="1" dirty="0" err="1">
                          <a:solidFill>
                            <a:srgbClr val="00B050"/>
                          </a:solidFill>
                        </a:rPr>
                        <a:t>Yes</a:t>
                      </a:r>
                      <a:endParaRPr lang="sl-SI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3423126"/>
              </p:ext>
            </p:extLst>
          </p:nvPr>
        </p:nvGraphicFramePr>
        <p:xfrm>
          <a:off x="1371600" y="3962400"/>
          <a:ext cx="609600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l-SI" dirty="0" err="1"/>
                        <a:t>Overcast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err="1"/>
                        <a:t>Freezing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/>
                        <a:t>100%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err="1"/>
                        <a:t>True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b="1" dirty="0" err="1">
                          <a:solidFill>
                            <a:srgbClr val="00B050"/>
                          </a:solidFill>
                        </a:rPr>
                        <a:t>Yes</a:t>
                      </a:r>
                      <a:endParaRPr lang="sl-SI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itle 1">
            <a:extLst>
              <a:ext uri="{FF2B5EF4-FFF2-40B4-BE49-F238E27FC236}">
                <a16:creationId xmlns:a16="http://schemas.microsoft.com/office/drawing/2014/main" id="{7D0928D3-3F04-4266-AA1D-8AAE5263EA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>
            <a:normAutofit/>
          </a:bodyPr>
          <a:lstStyle/>
          <a:p>
            <a:r>
              <a:rPr lang="en-US" b="1"/>
              <a:t>OneR – making predictions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3944614"/>
              </p:ext>
            </p:extLst>
          </p:nvPr>
        </p:nvGraphicFramePr>
        <p:xfrm>
          <a:off x="304801" y="1524000"/>
          <a:ext cx="8534397" cy="4591851"/>
        </p:xfrm>
        <a:graphic>
          <a:graphicData uri="http://schemas.openxmlformats.org/drawingml/2006/table">
            <a:tbl>
              <a:tblPr/>
              <a:tblGrid>
                <a:gridCol w="4857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70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32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370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3709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3709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3709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67347"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1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1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1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1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B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1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1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F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1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7347">
                <a:tc>
                  <a:txBody>
                    <a:bodyPr/>
                    <a:lstStyle/>
                    <a:p>
                      <a:pPr algn="r" fontAlgn="b"/>
                      <a:r>
                        <a:rPr lang="sl-SI" sz="1800" b="0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438</a:t>
                      </a:r>
                    </a:p>
                  </a:txBody>
                  <a:tcPr marL="9525" marR="36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800" b="1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12.03.2040</a:t>
                      </a: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800" b="0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3.49</a:t>
                      </a:r>
                    </a:p>
                  </a:txBody>
                  <a:tcPr marL="9525" marR="108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>
                          <a:solidFill>
                            <a:srgbClr val="000000"/>
                          </a:solidFill>
                          <a:latin typeface="Liberation Sans"/>
                        </a:rPr>
                        <a:t>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 dirty="0" err="1">
                          <a:solidFill>
                            <a:srgbClr val="000000"/>
                          </a:solidFill>
                          <a:latin typeface="Liberation Sans"/>
                        </a:rPr>
                        <a:t>good</a:t>
                      </a:r>
                      <a:endParaRPr lang="sl-SI" sz="1800" b="0" i="0" u="none" strike="noStrike" dirty="0">
                        <a:solidFill>
                          <a:srgbClr val="000000"/>
                        </a:solidFill>
                        <a:latin typeface="Liberation San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1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8981">
                <a:tc>
                  <a:txBody>
                    <a:bodyPr/>
                    <a:lstStyle/>
                    <a:p>
                      <a:pPr algn="r" fontAlgn="b"/>
                      <a:r>
                        <a:rPr lang="sl-SI" sz="1800" b="0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450</a:t>
                      </a:r>
                    </a:p>
                  </a:txBody>
                  <a:tcPr marL="9525" marR="36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800" b="0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24.04.1934</a:t>
                      </a: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800" b="0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58.48</a:t>
                      </a:r>
                    </a:p>
                  </a:txBody>
                  <a:tcPr marL="9525" marR="108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>
                          <a:solidFill>
                            <a:srgbClr val="000000"/>
                          </a:solidFill>
                          <a:latin typeface="Liberation Sans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 dirty="0" err="1">
                          <a:solidFill>
                            <a:srgbClr val="000000"/>
                          </a:solidFill>
                          <a:latin typeface="Liberation Sans"/>
                        </a:rPr>
                        <a:t>bad</a:t>
                      </a:r>
                      <a:endParaRPr lang="sl-SI" sz="1800" b="0" i="0" u="none" strike="noStrike" dirty="0">
                        <a:solidFill>
                          <a:srgbClr val="000000"/>
                        </a:solidFill>
                        <a:latin typeface="Liberation San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1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z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8981">
                <a:tc>
                  <a:txBody>
                    <a:bodyPr/>
                    <a:lstStyle/>
                    <a:p>
                      <a:pPr algn="r" fontAlgn="b"/>
                      <a:r>
                        <a:rPr lang="sl-SI" sz="1800" b="0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461</a:t>
                      </a:r>
                    </a:p>
                  </a:txBody>
                  <a:tcPr marL="9525" marR="36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800" b="0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05.01.1989</a:t>
                      </a: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800" b="0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47.23</a:t>
                      </a:r>
                    </a:p>
                  </a:txBody>
                  <a:tcPr marL="9525" marR="108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>
                          <a:solidFill>
                            <a:srgbClr val="000000"/>
                          </a:solidFill>
                          <a:latin typeface="Liberation Sans"/>
                        </a:rPr>
                        <a:t>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 dirty="0" err="1">
                          <a:solidFill>
                            <a:srgbClr val="000000"/>
                          </a:solidFill>
                          <a:latin typeface="Liberation Sans"/>
                        </a:rPr>
                        <a:t>bad</a:t>
                      </a:r>
                      <a:endParaRPr lang="sl-SI" sz="1800" b="0" i="0" u="none" strike="noStrike" dirty="0">
                        <a:solidFill>
                          <a:srgbClr val="000000"/>
                        </a:solidFill>
                        <a:latin typeface="Liberation San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1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8981">
                <a:tc>
                  <a:txBody>
                    <a:bodyPr/>
                    <a:lstStyle/>
                    <a:p>
                      <a:pPr algn="r" fontAlgn="b"/>
                      <a:r>
                        <a:rPr lang="sl-SI" sz="1800" b="0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466</a:t>
                      </a:r>
                    </a:p>
                  </a:txBody>
                  <a:tcPr marL="9525" marR="36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800" b="0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07.08.1945</a:t>
                      </a: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>
                          <a:solidFill>
                            <a:srgbClr val="000000"/>
                          </a:solidFill>
                          <a:latin typeface="Liberation Sans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800" b="0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31.40</a:t>
                      </a:r>
                    </a:p>
                  </a:txBody>
                  <a:tcPr marL="9525" marR="108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 dirty="0" err="1">
                          <a:solidFill>
                            <a:srgbClr val="000000"/>
                          </a:solidFill>
                          <a:latin typeface="Liberation Sans"/>
                        </a:rPr>
                        <a:t>good</a:t>
                      </a:r>
                      <a:endParaRPr lang="sl-SI" sz="1800" b="0" i="0" u="none" strike="noStrike" dirty="0">
                        <a:solidFill>
                          <a:srgbClr val="000000"/>
                        </a:solidFill>
                        <a:latin typeface="Liberation San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1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7347">
                <a:tc>
                  <a:txBody>
                    <a:bodyPr/>
                    <a:lstStyle/>
                    <a:p>
                      <a:pPr algn="r" fontAlgn="b"/>
                      <a:r>
                        <a:rPr lang="sl-SI" sz="1800" b="0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467</a:t>
                      </a:r>
                    </a:p>
                  </a:txBody>
                  <a:tcPr marL="9525" marR="36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800" b="1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21.07.2028</a:t>
                      </a: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800" b="0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79.60</a:t>
                      </a:r>
                    </a:p>
                  </a:txBody>
                  <a:tcPr marL="9525" marR="108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 dirty="0" err="1">
                          <a:solidFill>
                            <a:srgbClr val="000000"/>
                          </a:solidFill>
                          <a:latin typeface="Liberation Sans"/>
                        </a:rPr>
                        <a:t>bad</a:t>
                      </a:r>
                      <a:endParaRPr lang="sl-SI" sz="1800" b="0" i="0" u="none" strike="noStrike" dirty="0">
                        <a:solidFill>
                          <a:srgbClr val="000000"/>
                        </a:solidFill>
                        <a:latin typeface="Liberation San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1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8981">
                <a:tc>
                  <a:txBody>
                    <a:bodyPr/>
                    <a:lstStyle/>
                    <a:p>
                      <a:pPr algn="r" fontAlgn="b"/>
                      <a:r>
                        <a:rPr lang="sl-SI" sz="1800" b="0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469</a:t>
                      </a:r>
                    </a:p>
                  </a:txBody>
                  <a:tcPr marL="9525" marR="36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800" b="0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30.04.1966</a:t>
                      </a: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>
                          <a:solidFill>
                            <a:srgbClr val="000000"/>
                          </a:solidFill>
                          <a:latin typeface="Liberation Sans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800" b="0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19.88</a:t>
                      </a:r>
                    </a:p>
                  </a:txBody>
                  <a:tcPr marL="9525" marR="108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>
                          <a:solidFill>
                            <a:srgbClr val="000000"/>
                          </a:solidFill>
                          <a:latin typeface="Liberation Sans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 dirty="0" err="1">
                          <a:solidFill>
                            <a:srgbClr val="000000"/>
                          </a:solidFill>
                          <a:latin typeface="Liberation Sans"/>
                        </a:rPr>
                        <a:t>bad</a:t>
                      </a:r>
                      <a:endParaRPr lang="sl-SI" sz="1800" b="0" i="0" u="none" strike="noStrike" dirty="0">
                        <a:solidFill>
                          <a:srgbClr val="000000"/>
                        </a:solidFill>
                        <a:latin typeface="Liberation San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1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w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8981">
                <a:tc>
                  <a:txBody>
                    <a:bodyPr/>
                    <a:lstStyle/>
                    <a:p>
                      <a:pPr algn="r" fontAlgn="b"/>
                      <a:r>
                        <a:rPr lang="sl-SI" sz="1800" b="0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485</a:t>
                      </a:r>
                    </a:p>
                  </a:txBody>
                  <a:tcPr marL="9525" marR="36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800" b="0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28.02.2015</a:t>
                      </a: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>
                          <a:solidFill>
                            <a:srgbClr val="000000"/>
                          </a:solidFill>
                          <a:latin typeface="Liberation Sans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800" b="0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59.13</a:t>
                      </a:r>
                    </a:p>
                  </a:txBody>
                  <a:tcPr marL="9525" marR="108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>
                          <a:solidFill>
                            <a:srgbClr val="000000"/>
                          </a:solidFill>
                          <a:latin typeface="Liberation Sans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 dirty="0" err="1">
                          <a:solidFill>
                            <a:srgbClr val="000000"/>
                          </a:solidFill>
                          <a:latin typeface="Liberation Sans"/>
                        </a:rPr>
                        <a:t>bad</a:t>
                      </a:r>
                      <a:endParaRPr lang="sl-SI" sz="1800" b="0" i="0" u="none" strike="noStrike" dirty="0">
                        <a:solidFill>
                          <a:srgbClr val="000000"/>
                        </a:solidFill>
                        <a:latin typeface="Liberation San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1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w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8981">
                <a:tc>
                  <a:txBody>
                    <a:bodyPr/>
                    <a:lstStyle/>
                    <a:p>
                      <a:pPr algn="r" fontAlgn="b"/>
                      <a:r>
                        <a:rPr lang="sl-SI" sz="1800" b="0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514</a:t>
                      </a:r>
                    </a:p>
                  </a:txBody>
                  <a:tcPr marL="9525" marR="36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800" b="0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19.03.2033</a:t>
                      </a: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>
                          <a:solidFill>
                            <a:srgbClr val="000000"/>
                          </a:solidFill>
                          <a:latin typeface="Liberation Sans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800" b="0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27.05</a:t>
                      </a:r>
                    </a:p>
                  </a:txBody>
                  <a:tcPr marL="9525" marR="108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>
                          <a:solidFill>
                            <a:srgbClr val="000000"/>
                          </a:solidFill>
                          <a:latin typeface="Liberation Sans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 dirty="0" err="1">
                          <a:solidFill>
                            <a:srgbClr val="000000"/>
                          </a:solidFill>
                          <a:latin typeface="Liberation Sans"/>
                        </a:rPr>
                        <a:t>bad</a:t>
                      </a:r>
                      <a:endParaRPr lang="sl-SI" sz="1800" b="0" i="0" u="none" strike="noStrike" dirty="0">
                        <a:solidFill>
                          <a:srgbClr val="000000"/>
                        </a:solidFill>
                        <a:latin typeface="Liberation San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1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x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8981">
                <a:tc>
                  <a:txBody>
                    <a:bodyPr/>
                    <a:lstStyle/>
                    <a:p>
                      <a:pPr algn="r" fontAlgn="b"/>
                      <a:r>
                        <a:rPr lang="sl-SI" sz="1800" b="0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522</a:t>
                      </a:r>
                    </a:p>
                  </a:txBody>
                  <a:tcPr marL="9525" marR="36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800" b="0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13.03.2022</a:t>
                      </a: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>
                          <a:solidFill>
                            <a:srgbClr val="000000"/>
                          </a:solidFill>
                          <a:latin typeface="Liberation Sans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800" b="0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80.14</a:t>
                      </a:r>
                    </a:p>
                  </a:txBody>
                  <a:tcPr marL="9525" marR="108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>
                          <a:solidFill>
                            <a:srgbClr val="000000"/>
                          </a:solidFill>
                          <a:latin typeface="Liberation Sans"/>
                        </a:rPr>
                        <a:t>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 dirty="0" err="1">
                          <a:solidFill>
                            <a:srgbClr val="000000"/>
                          </a:solidFill>
                          <a:latin typeface="Liberation Sans"/>
                        </a:rPr>
                        <a:t>good</a:t>
                      </a:r>
                      <a:endParaRPr lang="sl-SI" sz="1800" b="0" i="0" u="none" strike="noStrike" dirty="0">
                        <a:solidFill>
                          <a:srgbClr val="000000"/>
                        </a:solidFill>
                        <a:latin typeface="Liberation San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1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8981">
                <a:tc>
                  <a:txBody>
                    <a:bodyPr/>
                    <a:lstStyle/>
                    <a:p>
                      <a:pPr algn="r" fontAlgn="b"/>
                      <a:r>
                        <a:rPr lang="sl-SI" sz="1800" b="0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529</a:t>
                      </a:r>
                    </a:p>
                  </a:txBody>
                  <a:tcPr marL="9525" marR="36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800" b="0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28.07.2037</a:t>
                      </a: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>
                          <a:solidFill>
                            <a:srgbClr val="000000"/>
                          </a:solidFill>
                          <a:latin typeface="Liberation Sans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800" b="0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65.02</a:t>
                      </a:r>
                    </a:p>
                  </a:txBody>
                  <a:tcPr marL="9525" marR="108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>
                          <a:solidFill>
                            <a:srgbClr val="000000"/>
                          </a:solidFill>
                          <a:latin typeface="Liberation Sans"/>
                        </a:rPr>
                        <a:t>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 dirty="0" err="1">
                          <a:solidFill>
                            <a:srgbClr val="000000"/>
                          </a:solidFill>
                          <a:latin typeface="Liberation Sans"/>
                        </a:rPr>
                        <a:t>bad</a:t>
                      </a:r>
                      <a:endParaRPr lang="sl-SI" sz="1800" b="0" i="0" u="none" strike="noStrike" dirty="0">
                        <a:solidFill>
                          <a:srgbClr val="000000"/>
                        </a:solidFill>
                        <a:latin typeface="Liberation San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1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z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8981">
                <a:tc>
                  <a:txBody>
                    <a:bodyPr/>
                    <a:lstStyle/>
                    <a:p>
                      <a:pPr algn="r" fontAlgn="b"/>
                      <a:r>
                        <a:rPr lang="sl-SI" sz="1800" b="0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534</a:t>
                      </a:r>
                    </a:p>
                  </a:txBody>
                  <a:tcPr marL="9525" marR="36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800" b="0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05.10.1986</a:t>
                      </a: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>
                          <a:solidFill>
                            <a:srgbClr val="000000"/>
                          </a:solidFill>
                          <a:latin typeface="Liberation Sans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800" b="0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99.17</a:t>
                      </a:r>
                    </a:p>
                  </a:txBody>
                  <a:tcPr marL="9525" marR="108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>
                          <a:solidFill>
                            <a:srgbClr val="000000"/>
                          </a:solidFill>
                          <a:latin typeface="Liberation Sans"/>
                        </a:rPr>
                        <a:t>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 dirty="0" err="1">
                          <a:solidFill>
                            <a:srgbClr val="000000"/>
                          </a:solidFill>
                          <a:latin typeface="Liberation Sans"/>
                        </a:rPr>
                        <a:t>good</a:t>
                      </a:r>
                      <a:endParaRPr lang="sl-SI" sz="1800" b="0" i="0" u="none" strike="noStrike" dirty="0">
                        <a:solidFill>
                          <a:srgbClr val="000000"/>
                        </a:solidFill>
                        <a:latin typeface="Liberation San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1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z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48981">
                <a:tc>
                  <a:txBody>
                    <a:bodyPr/>
                    <a:lstStyle/>
                    <a:p>
                      <a:pPr algn="l" fontAlgn="b"/>
                      <a:endParaRPr lang="sl-SI" sz="1800" b="0" i="0" u="none" strike="noStrike" dirty="0">
                        <a:solidFill>
                          <a:srgbClr val="000000"/>
                        </a:solidFill>
                        <a:latin typeface="Liberation San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l-SI" sz="1800" b="0" i="0" u="none" strike="noStrike" dirty="0">
                        <a:solidFill>
                          <a:srgbClr val="000000"/>
                        </a:solidFill>
                        <a:latin typeface="Liberation San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l-SI" sz="1800" b="0" i="0" u="none" strike="noStrike" dirty="0">
                        <a:solidFill>
                          <a:srgbClr val="000000"/>
                        </a:solidFill>
                        <a:latin typeface="Liberation San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l-SI" sz="1800" b="0" i="0" u="none" strike="noStrike" dirty="0">
                        <a:solidFill>
                          <a:srgbClr val="000000"/>
                        </a:solidFill>
                        <a:latin typeface="Liberation San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l-SI" sz="1800" b="0" i="0" u="none" strike="noStrike">
                        <a:solidFill>
                          <a:srgbClr val="000000"/>
                        </a:solidFill>
                        <a:latin typeface="Liberation San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l-SI" sz="1800" b="0" i="0" u="none" strike="noStrike">
                        <a:solidFill>
                          <a:srgbClr val="000000"/>
                        </a:solidFill>
                        <a:latin typeface="Liberation San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l-SI" sz="1800" b="0" i="0" u="none" strike="noStrike" dirty="0">
                        <a:solidFill>
                          <a:srgbClr val="000000"/>
                        </a:solidFill>
                        <a:latin typeface="Liberation San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3" name="Title 1">
            <a:extLst>
              <a:ext uri="{FF2B5EF4-FFF2-40B4-BE49-F238E27FC236}">
                <a16:creationId xmlns:a16="http://schemas.microsoft.com/office/drawing/2014/main" id="{4238623E-D95D-4FA5-B7D6-37F65BC705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1" y="274638"/>
            <a:ext cx="8534397" cy="1143000"/>
          </a:xfrm>
        </p:spPr>
        <p:txBody>
          <a:bodyPr/>
          <a:lstStyle/>
          <a:p>
            <a:r>
              <a:rPr lang="en-US" b="1"/>
              <a:t>A slightly different data set again …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1336248"/>
              </p:ext>
            </p:extLst>
          </p:nvPr>
        </p:nvGraphicFramePr>
        <p:xfrm>
          <a:off x="876300" y="1503844"/>
          <a:ext cx="7391400" cy="1920240"/>
        </p:xfrm>
        <a:graphic>
          <a:graphicData uri="http://schemas.openxmlformats.org/drawingml/2006/table">
            <a:tbl>
              <a:tblPr/>
              <a:tblGrid>
                <a:gridCol w="11540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57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63137"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1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A \ 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1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w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1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1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1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z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1" i="0" u="none" strike="noStrike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Liberation Sans"/>
                        </a:rPr>
                        <a:t>Error</a:t>
                      </a:r>
                      <a:endParaRPr lang="sl-SI" sz="1800" b="1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latin typeface="Liberation Sans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3137"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>
                          <a:solidFill>
                            <a:srgbClr val="000000"/>
                          </a:solidFill>
                          <a:latin typeface="Liberation Sans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>
                          <a:solidFill>
                            <a:srgbClr val="000000"/>
                          </a:solidFill>
                          <a:latin typeface="Liberation Sans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1" i="0" u="none" strike="noStrike" dirty="0">
                          <a:solidFill>
                            <a:srgbClr val="000000"/>
                          </a:solidFill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>
                          <a:solidFill>
                            <a:srgbClr val="000000"/>
                          </a:solidFill>
                          <a:latin typeface="Liberation Sans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Liberation Sans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3137"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>
                          <a:solidFill>
                            <a:srgbClr val="000000"/>
                          </a:solidFill>
                          <a:latin typeface="Liberation Sans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>
                          <a:solidFill>
                            <a:srgbClr val="000000"/>
                          </a:solidFill>
                          <a:latin typeface="Liberation Sans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>
                          <a:solidFill>
                            <a:srgbClr val="000000"/>
                          </a:solidFill>
                          <a:latin typeface="Liberation Sans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1" i="0" u="none" strike="noStrike" dirty="0">
                          <a:solidFill>
                            <a:srgbClr val="000000"/>
                          </a:solidFill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Liberation Sans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3137"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>
                          <a:solidFill>
                            <a:srgbClr val="000000"/>
                          </a:solidFill>
                          <a:latin typeface="Liberation Sans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1" i="0" u="none" strike="noStrike" dirty="0">
                          <a:solidFill>
                            <a:srgbClr val="000000"/>
                          </a:solidFill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>
                          <a:solidFill>
                            <a:srgbClr val="000000"/>
                          </a:solidFill>
                          <a:latin typeface="Liberation Sans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>
                          <a:solidFill>
                            <a:srgbClr val="000000"/>
                          </a:solidFill>
                          <a:latin typeface="Liberation Sans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Liberation Sans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3137"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>
                          <a:solidFill>
                            <a:srgbClr val="000000"/>
                          </a:solidFill>
                          <a:latin typeface="Liberation Sans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>
                          <a:solidFill>
                            <a:srgbClr val="000000"/>
                          </a:solidFill>
                          <a:latin typeface="Liberation Sans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>
                          <a:solidFill>
                            <a:srgbClr val="000000"/>
                          </a:solidFill>
                          <a:latin typeface="Liberation Sans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>
                          <a:solidFill>
                            <a:srgbClr val="000000"/>
                          </a:solidFill>
                          <a:latin typeface="Liberation Sans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1" i="0" u="none" strike="noStrike" dirty="0">
                          <a:solidFill>
                            <a:srgbClr val="000000"/>
                          </a:solidFill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Liberation Sans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3137"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>
                          <a:solidFill>
                            <a:srgbClr val="000000"/>
                          </a:solidFill>
                          <a:latin typeface="Liberation Sans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>
                          <a:solidFill>
                            <a:srgbClr val="000000"/>
                          </a:solidFill>
                          <a:latin typeface="Liberation Sans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>
                          <a:solidFill>
                            <a:srgbClr val="000000"/>
                          </a:solidFill>
                          <a:latin typeface="Liberation Sans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1" i="0" u="none" strike="noStrike" dirty="0">
                          <a:solidFill>
                            <a:srgbClr val="000000"/>
                          </a:solidFill>
                          <a:latin typeface="Arial Black" panose="020B0A04020102020204" pitchFamily="34" charset="0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>
                          <a:solidFill>
                            <a:srgbClr val="000000"/>
                          </a:solidFill>
                          <a:latin typeface="Liberation Sans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Liberation Sans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9980">
                <a:tc>
                  <a:txBody>
                    <a:bodyPr/>
                    <a:lstStyle/>
                    <a:p>
                      <a:pPr algn="l" fontAlgn="b"/>
                      <a:endParaRPr lang="sl-SI" sz="1800" b="0" i="0" u="none" strike="noStrike" dirty="0">
                        <a:solidFill>
                          <a:srgbClr val="000000"/>
                        </a:solidFill>
                        <a:latin typeface="Liberation Sans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l-SI" sz="1800" b="0" i="0" u="none" strike="noStrike">
                        <a:solidFill>
                          <a:srgbClr val="000000"/>
                        </a:solidFill>
                        <a:latin typeface="Liberation Sans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l-SI" sz="1800" b="0" i="0" u="none" strike="noStrike">
                        <a:solidFill>
                          <a:srgbClr val="000000"/>
                        </a:solidFill>
                        <a:latin typeface="Liberation Sans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l-SI" sz="1800" b="0" i="0" u="none" strike="noStrike">
                        <a:solidFill>
                          <a:srgbClr val="000000"/>
                        </a:solidFill>
                        <a:latin typeface="Liberation Sans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l-SI" sz="1800" b="0" i="0" u="none" strike="noStrike">
                        <a:solidFill>
                          <a:srgbClr val="000000"/>
                        </a:solidFill>
                        <a:latin typeface="Liberation Sans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4 / 11 ≈ </a:t>
                      </a:r>
                      <a:r>
                        <a:rPr lang="sl-SI" sz="1800" b="1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36.36%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5" name="Picture 4" descr="vaje5_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33550" y="3581400"/>
            <a:ext cx="5676900" cy="2600325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7C4B78C3-CE0C-4E2D-A8CE-CFB102BE09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>
            <a:normAutofit/>
          </a:bodyPr>
          <a:lstStyle/>
          <a:p>
            <a:r>
              <a:rPr lang="en-US" b="1"/>
              <a:t>OneR – the "A" attribute</a:t>
            </a:r>
          </a:p>
        </p:txBody>
      </p:sp>
    </p:spTree>
    <p:extLst>
      <p:ext uri="{BB962C8B-B14F-4D97-AF65-F5344CB8AC3E}">
        <p14:creationId xmlns:p14="http://schemas.microsoft.com/office/powerpoint/2010/main" val="17767590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6771317"/>
              </p:ext>
            </p:extLst>
          </p:nvPr>
        </p:nvGraphicFramePr>
        <p:xfrm>
          <a:off x="1295400" y="1874520"/>
          <a:ext cx="6553199" cy="1097280"/>
        </p:xfrm>
        <a:graphic>
          <a:graphicData uri="http://schemas.openxmlformats.org/drawingml/2006/table">
            <a:tbl>
              <a:tblPr/>
              <a:tblGrid>
                <a:gridCol w="9286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18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26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525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1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F \ 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1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w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1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1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1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z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1" i="0" u="none" strike="noStrike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Liberation Sans"/>
                        </a:rPr>
                        <a:t>Error</a:t>
                      </a:r>
                      <a:endParaRPr lang="sl-SI" sz="1800" b="1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latin typeface="Liberation Sans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 dirty="0" err="1">
                          <a:solidFill>
                            <a:srgbClr val="000000"/>
                          </a:solidFill>
                          <a:latin typeface="Liberation Sans"/>
                        </a:rPr>
                        <a:t>good</a:t>
                      </a:r>
                      <a:endParaRPr lang="sl-SI" sz="1800" b="0" i="0" u="none" strike="noStrike" dirty="0">
                        <a:solidFill>
                          <a:srgbClr val="000000"/>
                        </a:solidFill>
                        <a:latin typeface="Liberation Sans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>
                          <a:solidFill>
                            <a:srgbClr val="000000"/>
                          </a:solidFill>
                          <a:latin typeface="Liberation Sans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>
                          <a:solidFill>
                            <a:srgbClr val="000000"/>
                          </a:solidFill>
                          <a:latin typeface="Liberation Sans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1" i="0" u="none" strike="noStrike" dirty="0">
                          <a:solidFill>
                            <a:srgbClr val="000000"/>
                          </a:solidFill>
                          <a:latin typeface="Arial Black" panose="020B0A04020102020204" pitchFamily="34" charset="0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Liberation Sans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 dirty="0" err="1">
                          <a:solidFill>
                            <a:srgbClr val="000000"/>
                          </a:solidFill>
                          <a:latin typeface="Liberation Sans"/>
                        </a:rPr>
                        <a:t>bad</a:t>
                      </a:r>
                      <a:endParaRPr lang="sl-SI" sz="1800" b="0" i="0" u="none" strike="noStrike" dirty="0">
                        <a:solidFill>
                          <a:srgbClr val="000000"/>
                        </a:solidFill>
                        <a:latin typeface="Liberation Sans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1" i="0" u="none" strike="noStrike" dirty="0">
                          <a:solidFill>
                            <a:srgbClr val="000000"/>
                          </a:solidFill>
                          <a:latin typeface="Arial Black" panose="020B0A04020102020204" pitchFamily="34" charset="0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Liberation Sans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endParaRPr lang="sl-SI" sz="1800" b="0" i="0" u="none" strike="noStrike">
                        <a:solidFill>
                          <a:srgbClr val="000000"/>
                        </a:solidFill>
                        <a:latin typeface="Liberation Sans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l-SI" sz="1800" b="0" i="0" u="none" strike="noStrike">
                        <a:solidFill>
                          <a:srgbClr val="000000"/>
                        </a:solidFill>
                        <a:latin typeface="Liberation Sans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l-SI" sz="1800" b="0" i="0" u="none" strike="noStrike">
                        <a:solidFill>
                          <a:srgbClr val="000000"/>
                        </a:solidFill>
                        <a:latin typeface="Liberation Sans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l-SI" sz="1800" b="0" i="0" u="none" strike="noStrike">
                        <a:solidFill>
                          <a:srgbClr val="000000"/>
                        </a:solidFill>
                        <a:latin typeface="Liberation Sans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l-SI" sz="1800" b="0" i="0" u="none" strike="noStrike">
                        <a:solidFill>
                          <a:srgbClr val="000000"/>
                        </a:solidFill>
                        <a:latin typeface="Liberation Sans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800" b="0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6 / 11 ≈ </a:t>
                      </a:r>
                      <a:r>
                        <a:rPr lang="sl-SI" sz="1800" b="1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54.55%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Title 1">
            <a:extLst>
              <a:ext uri="{FF2B5EF4-FFF2-40B4-BE49-F238E27FC236}">
                <a16:creationId xmlns:a16="http://schemas.microsoft.com/office/drawing/2014/main" id="{75397538-CDC6-4700-ACD3-146398EE4E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>
            <a:normAutofit/>
          </a:bodyPr>
          <a:lstStyle/>
          <a:p>
            <a:r>
              <a:rPr lang="en-US" b="1"/>
              <a:t>OneR – the "F" attribute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B55C96D7-6C3B-4601-BAF1-2B4E0A35091E}"/>
              </a:ext>
            </a:extLst>
          </p:cNvPr>
          <p:cNvGrpSpPr/>
          <p:nvPr/>
        </p:nvGrpSpPr>
        <p:grpSpPr>
          <a:xfrm>
            <a:off x="3119436" y="3429000"/>
            <a:ext cx="2905125" cy="2286000"/>
            <a:chOff x="3119436" y="3429000"/>
            <a:chExt cx="2905125" cy="2286000"/>
          </a:xfrm>
        </p:grpSpPr>
        <p:pic>
          <p:nvPicPr>
            <p:cNvPr id="5" name="Picture 4" descr="vaje5_F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119436" y="3429000"/>
              <a:ext cx="2905125" cy="2286000"/>
            </a:xfrm>
            <a:prstGeom prst="rect">
              <a:avLst/>
            </a:prstGeom>
          </p:spPr>
        </p:pic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D290A3E7-45F3-4E03-9F64-9D28786589E6}"/>
                </a:ext>
              </a:extLst>
            </p:cNvPr>
            <p:cNvSpPr txBox="1"/>
            <p:nvPr/>
          </p:nvSpPr>
          <p:spPr>
            <a:xfrm flipH="1">
              <a:off x="3583856" y="4552336"/>
              <a:ext cx="685800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sl-SI" dirty="0" err="1"/>
                <a:t>bad</a:t>
              </a:r>
              <a:endParaRPr lang="sl-SI" dirty="0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59045680-4DC9-4D5A-96EA-E7DC604E416C}"/>
                </a:ext>
              </a:extLst>
            </p:cNvPr>
            <p:cNvSpPr txBox="1"/>
            <p:nvPr/>
          </p:nvSpPr>
          <p:spPr>
            <a:xfrm flipH="1">
              <a:off x="4962525" y="4554792"/>
              <a:ext cx="685800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r>
                <a:rPr lang="sl-SI" dirty="0" err="1"/>
                <a:t>good</a:t>
              </a:r>
              <a:endParaRPr lang="sl-SI" dirty="0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Basic classification algorithms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u="sng" dirty="0"/>
              <a:t>Task</a:t>
            </a:r>
            <a:r>
              <a:rPr lang="en-US" dirty="0"/>
              <a:t>: </a:t>
            </a:r>
          </a:p>
          <a:p>
            <a:pPr lvl="1"/>
            <a:r>
              <a:rPr lang="en-US" dirty="0"/>
              <a:t>Build a model by using known data</a:t>
            </a:r>
            <a:br>
              <a:rPr lang="en-US" dirty="0"/>
            </a:br>
            <a:r>
              <a:rPr lang="en-US" dirty="0"/>
              <a:t>(a classifier for classifying new "unseen" examples)</a:t>
            </a:r>
          </a:p>
          <a:p>
            <a:pPr lvl="1"/>
            <a:r>
              <a:rPr lang="en-US" dirty="0"/>
              <a:t>The data that we used for building our model is called the </a:t>
            </a:r>
            <a:r>
              <a:rPr lang="en-US" b="1" dirty="0">
                <a:solidFill>
                  <a:srgbClr val="00B050"/>
                </a:solidFill>
              </a:rPr>
              <a:t>TRAINING SET</a:t>
            </a:r>
          </a:p>
          <a:p>
            <a:r>
              <a:rPr lang="en-US" u="sng" dirty="0"/>
              <a:t>Supervised learning</a:t>
            </a:r>
            <a:r>
              <a:rPr lang="en-US" dirty="0"/>
              <a:t>: </a:t>
            </a:r>
          </a:p>
          <a:p>
            <a:pPr lvl="1"/>
            <a:r>
              <a:rPr lang="en-US" dirty="0"/>
              <a:t>the class for the training set examples is known</a:t>
            </a:r>
          </a:p>
          <a:p>
            <a:r>
              <a:rPr lang="en-US" dirty="0"/>
              <a:t>You will learn about the following classifiers:</a:t>
            </a:r>
          </a:p>
          <a:p>
            <a:pPr lvl="1"/>
            <a:r>
              <a:rPr lang="en-US" dirty="0" err="1"/>
              <a:t>ZeroR</a:t>
            </a:r>
            <a:r>
              <a:rPr lang="en-US" dirty="0"/>
              <a:t> (zero rules = no rules)</a:t>
            </a:r>
          </a:p>
          <a:p>
            <a:pPr lvl="1"/>
            <a:r>
              <a:rPr lang="en-US" dirty="0" err="1"/>
              <a:t>OneR</a:t>
            </a:r>
            <a:r>
              <a:rPr lang="en-US" dirty="0"/>
              <a:t> (one rule)</a:t>
            </a:r>
          </a:p>
          <a:p>
            <a:pPr lvl="1"/>
            <a:r>
              <a:rPr lang="en-US" dirty="0"/>
              <a:t>Naïve Bayes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For numeric attributes WEKA uses class-dependent discretisation</a:t>
            </a:r>
          </a:p>
          <a:p>
            <a:pPr lvl="1"/>
            <a:r>
              <a:rPr lang="en-US"/>
              <a:t>in our example we simply "ignored" them</a:t>
            </a:r>
          </a:p>
          <a:p>
            <a:r>
              <a:rPr lang="en-US"/>
              <a:t>Classify the following examples (use OneR):</a:t>
            </a:r>
          </a:p>
        </p:txBody>
      </p:sp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86997587"/>
              </p:ext>
            </p:extLst>
          </p:nvPr>
        </p:nvGraphicFramePr>
        <p:xfrm>
          <a:off x="378545" y="4021017"/>
          <a:ext cx="8534397" cy="1414290"/>
        </p:xfrm>
        <a:graphic>
          <a:graphicData uri="http://schemas.openxmlformats.org/drawingml/2006/table">
            <a:tbl>
              <a:tblPr/>
              <a:tblGrid>
                <a:gridCol w="4857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70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32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370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3709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3709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3709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67347"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1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1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1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1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B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1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1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F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1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981">
                <a:tc>
                  <a:txBody>
                    <a:bodyPr/>
                    <a:lstStyle/>
                    <a:p>
                      <a:pPr algn="r" fontAlgn="b"/>
                      <a:r>
                        <a:rPr lang="sl-SI" sz="1800" b="0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566</a:t>
                      </a:r>
                    </a:p>
                  </a:txBody>
                  <a:tcPr marL="9525" marR="36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800" b="0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20.04.1982</a:t>
                      </a: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800" b="0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43.97</a:t>
                      </a:r>
                    </a:p>
                  </a:txBody>
                  <a:tcPr marL="9525" marR="108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 dirty="0" err="1">
                          <a:solidFill>
                            <a:srgbClr val="000000"/>
                          </a:solidFill>
                          <a:latin typeface="Liberation Sans"/>
                        </a:rPr>
                        <a:t>good</a:t>
                      </a:r>
                      <a:endParaRPr lang="sl-SI" sz="1800" b="0" i="0" u="none" strike="noStrike" dirty="0">
                        <a:solidFill>
                          <a:srgbClr val="000000"/>
                        </a:solidFill>
                        <a:latin typeface="Liberation San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1800" b="0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8981">
                <a:tc>
                  <a:txBody>
                    <a:bodyPr/>
                    <a:lstStyle/>
                    <a:p>
                      <a:pPr algn="r" fontAlgn="b"/>
                      <a:r>
                        <a:rPr lang="sl-SI" sz="1800" b="0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578</a:t>
                      </a:r>
                    </a:p>
                  </a:txBody>
                  <a:tcPr marL="9525" marR="36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800" b="0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15.05.2012</a:t>
                      </a: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800" b="0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13.02</a:t>
                      </a:r>
                    </a:p>
                  </a:txBody>
                  <a:tcPr marL="9525" marR="108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 dirty="0" err="1">
                          <a:solidFill>
                            <a:srgbClr val="000000"/>
                          </a:solidFill>
                          <a:latin typeface="Liberation Sans"/>
                        </a:rPr>
                        <a:t>good</a:t>
                      </a:r>
                      <a:endParaRPr lang="sl-SI" sz="1800" b="0" i="0" u="none" strike="noStrike" dirty="0">
                        <a:solidFill>
                          <a:srgbClr val="000000"/>
                        </a:solidFill>
                        <a:latin typeface="Liberation San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1800" b="0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8981">
                <a:tc>
                  <a:txBody>
                    <a:bodyPr/>
                    <a:lstStyle/>
                    <a:p>
                      <a:pPr algn="r" fontAlgn="b"/>
                      <a:r>
                        <a:rPr lang="sl-SI" sz="1800" b="0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600</a:t>
                      </a:r>
                    </a:p>
                  </a:txBody>
                  <a:tcPr marL="9525" marR="36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800" b="0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30.11.1943</a:t>
                      </a: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800" b="0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32.43</a:t>
                      </a:r>
                    </a:p>
                  </a:txBody>
                  <a:tcPr marL="9525" marR="108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>
                          <a:solidFill>
                            <a:srgbClr val="000000"/>
                          </a:solidFill>
                          <a:latin typeface="Liberation Sans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 dirty="0" err="1">
                          <a:solidFill>
                            <a:srgbClr val="000000"/>
                          </a:solidFill>
                          <a:latin typeface="Liberation Sans"/>
                        </a:rPr>
                        <a:t>bad</a:t>
                      </a:r>
                      <a:endParaRPr lang="sl-SI" sz="1800" b="0" i="0" u="none" strike="noStrike" dirty="0">
                        <a:solidFill>
                          <a:srgbClr val="000000"/>
                        </a:solidFill>
                        <a:latin typeface="Liberation San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1800" b="0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7994588" y="5042833"/>
            <a:ext cx="3770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"/>
            <a:r>
              <a:rPr lang="en-US" b="1">
                <a:latin typeface="Liberation Sans"/>
              </a:rPr>
              <a:t> y</a:t>
            </a:r>
          </a:p>
        </p:txBody>
      </p:sp>
      <p:sp>
        <p:nvSpPr>
          <p:cNvPr id="9" name="Rectangle 8"/>
          <p:cNvSpPr/>
          <p:nvPr/>
        </p:nvSpPr>
        <p:spPr>
          <a:xfrm>
            <a:off x="7994588" y="4678702"/>
            <a:ext cx="3770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"/>
            <a:r>
              <a:rPr lang="en-US" b="1">
                <a:latin typeface="Liberation Sans"/>
              </a:rPr>
              <a:t> y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00999" y="4364123"/>
            <a:ext cx="3642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"/>
            <a:r>
              <a:rPr lang="en-US" b="1">
                <a:latin typeface="Liberation Sans"/>
              </a:rPr>
              <a:t> z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FC4CDB9-0A4D-4098-B403-B60E5992AF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>
            <a:normAutofit/>
          </a:bodyPr>
          <a:lstStyle/>
          <a:p>
            <a:r>
              <a:rPr lang="en-US" b="1"/>
              <a:t>OneR – making predictions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Naïve Bayes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10600" cy="5105400"/>
          </a:xfrm>
        </p:spPr>
        <p:txBody>
          <a:bodyPr>
            <a:normAutofit/>
          </a:bodyPr>
          <a:lstStyle/>
          <a:p>
            <a:r>
              <a:rPr lang="en-US"/>
              <a:t>Uses </a:t>
            </a:r>
            <a:r>
              <a:rPr lang="en-US" u="sng"/>
              <a:t>all the attributes</a:t>
            </a:r>
          </a:p>
          <a:p>
            <a:pPr lvl="1"/>
            <a:r>
              <a:rPr lang="en-US"/>
              <a:t>That is not always a good choice …</a:t>
            </a:r>
          </a:p>
          <a:p>
            <a:pPr lvl="2"/>
            <a:r>
              <a:rPr lang="en-US"/>
              <a:t>Example: 1,000,000 attributes</a:t>
            </a:r>
          </a:p>
          <a:p>
            <a:pPr marL="0" indent="0">
              <a:buNone/>
            </a:pPr>
            <a:endParaRPr lang="en-US" sz="2400"/>
          </a:p>
          <a:p>
            <a:r>
              <a:rPr lang="en-US"/>
              <a:t>Naïve, because of its over-simplified </a:t>
            </a:r>
            <a:br>
              <a:rPr lang="en-US"/>
            </a:br>
            <a:r>
              <a:rPr lang="en-US">
                <a:latin typeface="Century Gothic" panose="020B0502020202020204" pitchFamily="34" charset="0"/>
              </a:rPr>
              <a:t>"</a:t>
            </a:r>
            <a:r>
              <a:rPr lang="en-US"/>
              <a:t>looking at things</a:t>
            </a:r>
            <a:r>
              <a:rPr lang="en-US">
                <a:latin typeface="Century Gothic" panose="020B0502020202020204" pitchFamily="34" charset="0"/>
              </a:rPr>
              <a:t>"</a:t>
            </a:r>
            <a:r>
              <a:rPr lang="en-US"/>
              <a:t>. </a:t>
            </a:r>
            <a:br>
              <a:rPr lang="en-US"/>
            </a:br>
            <a:br>
              <a:rPr lang="en-US"/>
            </a:br>
            <a:r>
              <a:rPr lang="en-US" u="sng"/>
              <a:t>It assumes that</a:t>
            </a:r>
            <a:r>
              <a:rPr lang="en-US"/>
              <a:t>:</a:t>
            </a:r>
          </a:p>
          <a:p>
            <a:pPr lvl="1"/>
            <a:r>
              <a:rPr lang="en-US"/>
              <a:t>All attributes are "equaly important"</a:t>
            </a:r>
          </a:p>
          <a:p>
            <a:pPr lvl="1"/>
            <a:r>
              <a:rPr lang="en-US"/>
              <a:t>All attributes are pairwise independent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The Bayes rule</a:t>
            </a:r>
          </a:p>
        </p:txBody>
      </p:sp>
      <p:graphicFrame>
        <p:nvGraphicFramePr>
          <p:cNvPr id="1026" name="Object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8222023"/>
              </p:ext>
            </p:extLst>
          </p:nvPr>
        </p:nvGraphicFramePr>
        <p:xfrm>
          <a:off x="2290019" y="1661319"/>
          <a:ext cx="4594123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Equation" r:id="rId3" imgW="3390900" imgH="787400" progId="Equation.3">
                  <p:embed/>
                </p:oleObj>
              </mc:Choice>
              <mc:Fallback>
                <p:oleObj name="Equation" r:id="rId3" imgW="3390900" imgH="787400" progId="Equation.3">
                  <p:embed/>
                  <p:pic>
                    <p:nvPicPr>
                      <p:cNvPr id="102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90019" y="1661319"/>
                        <a:ext cx="4594123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362366"/>
              </p:ext>
            </p:extLst>
          </p:nvPr>
        </p:nvGraphicFramePr>
        <p:xfrm>
          <a:off x="300831" y="5638800"/>
          <a:ext cx="8542337" cy="75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Equation" r:id="rId5" imgW="4736880" imgH="419040" progId="Equation.3">
                  <p:embed/>
                </p:oleObj>
              </mc:Choice>
              <mc:Fallback>
                <p:oleObj name="Equation" r:id="rId5" imgW="4736880" imgH="419040" progId="Equation.3">
                  <p:embed/>
                  <p:pic>
                    <p:nvPicPr>
                      <p:cNvPr id="1027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831" y="5638800"/>
                        <a:ext cx="8542337" cy="755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01165" y="2760074"/>
            <a:ext cx="8542337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/>
              <a:t>H = class</a:t>
            </a:r>
          </a:p>
          <a:p>
            <a:r>
              <a:rPr lang="en-US" sz="2200"/>
              <a:t>E = attributes</a:t>
            </a:r>
          </a:p>
          <a:p>
            <a:r>
              <a:rPr lang="en-US" sz="2200"/>
              <a:t>Pr[H|E] = probability of class, given the attributes</a:t>
            </a:r>
          </a:p>
          <a:p>
            <a:r>
              <a:rPr lang="en-US" sz="2200"/>
              <a:t>…</a:t>
            </a:r>
          </a:p>
          <a:p>
            <a:r>
              <a:rPr lang="en-US" sz="2200"/>
              <a:t>Pr[E|H] = probability of attributes, given the class</a:t>
            </a:r>
          </a:p>
          <a:p>
            <a:r>
              <a:rPr lang="en-US" sz="2200"/>
              <a:t>Pr[H] = "a priori" probability of the class (without knowing the attributes)</a:t>
            </a:r>
          </a:p>
          <a:p>
            <a:r>
              <a:rPr lang="en-US" sz="2200"/>
              <a:t>Pr[E] = probability of the attributes (without knowing the class)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442"/>
            <a:ext cx="8229600" cy="1143000"/>
          </a:xfrm>
        </p:spPr>
        <p:txBody>
          <a:bodyPr/>
          <a:lstStyle/>
          <a:p>
            <a:r>
              <a:rPr lang="en-US" b="1" dirty="0" err="1"/>
              <a:t>Naïveness</a:t>
            </a:r>
            <a:r>
              <a:rPr lang="en-US" b="1" dirty="0"/>
              <a:t> 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447800"/>
            <a:ext cx="8229600" cy="5105400"/>
          </a:xfrm>
        </p:spPr>
        <p:txBody>
          <a:bodyPr>
            <a:normAutofit lnSpcReduction="10000"/>
          </a:bodyPr>
          <a:lstStyle/>
          <a:p>
            <a:r>
              <a:rPr lang="en-US" dirty="0" err="1"/>
              <a:t>Pr</a:t>
            </a:r>
            <a:r>
              <a:rPr lang="en-US" dirty="0"/>
              <a:t>[E|H]  can be written as …</a:t>
            </a:r>
          </a:p>
          <a:p>
            <a:pPr lvl="1">
              <a:buNone/>
            </a:pPr>
            <a:endParaRPr lang="en-US" dirty="0"/>
          </a:p>
          <a:p>
            <a:r>
              <a:rPr lang="en-US" dirty="0"/>
              <a:t>It follows that …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This, we can compute …</a:t>
            </a:r>
          </a:p>
          <a:p>
            <a:pPr lvl="1"/>
            <a:r>
              <a:rPr lang="en-US" sz="2400" dirty="0" err="1"/>
              <a:t>Pr</a:t>
            </a:r>
            <a:r>
              <a:rPr lang="en-US" sz="2400" dirty="0"/>
              <a:t>[</a:t>
            </a:r>
            <a:r>
              <a:rPr lang="en-US" sz="2400" dirty="0" err="1"/>
              <a:t>sunny|yes</a:t>
            </a:r>
            <a:r>
              <a:rPr lang="en-US" sz="2400" dirty="0"/>
              <a:t>] … probability of sunny, while we are playing</a:t>
            </a:r>
          </a:p>
          <a:p>
            <a:pPr lvl="2"/>
            <a:r>
              <a:rPr lang="en-US" sz="2000" dirty="0"/>
              <a:t>9 times we played, 2 times it was sunny </a:t>
            </a:r>
            <a:r>
              <a:rPr lang="en-US" sz="2000" dirty="0">
                <a:sym typeface="Wingdings" panose="05000000000000000000" pitchFamily="2" charset="2"/>
              </a:rPr>
              <a:t></a:t>
            </a:r>
            <a:r>
              <a:rPr lang="en-US" sz="2000" dirty="0"/>
              <a:t> 2/9</a:t>
            </a:r>
          </a:p>
          <a:p>
            <a:pPr lvl="1"/>
            <a:r>
              <a:rPr lang="en-US" sz="2400" dirty="0" err="1"/>
              <a:t>Pr</a:t>
            </a:r>
            <a:r>
              <a:rPr lang="en-US" sz="2400" dirty="0"/>
              <a:t>[</a:t>
            </a:r>
            <a:r>
              <a:rPr lang="en-US" sz="2400" dirty="0" err="1"/>
              <a:t>cool|yes</a:t>
            </a:r>
            <a:r>
              <a:rPr lang="en-US" sz="2400" dirty="0"/>
              <a:t>] … probability of cool, while we are playing</a:t>
            </a:r>
          </a:p>
          <a:p>
            <a:pPr lvl="2"/>
            <a:r>
              <a:rPr lang="en-US" sz="2000" dirty="0"/>
              <a:t>9 times we played, 3 times it was cool </a:t>
            </a:r>
            <a:r>
              <a:rPr lang="en-US" sz="2000" dirty="0">
                <a:sym typeface="Wingdings" panose="05000000000000000000" pitchFamily="2" charset="2"/>
              </a:rPr>
              <a:t></a:t>
            </a:r>
            <a:r>
              <a:rPr lang="en-US" sz="2000" dirty="0"/>
              <a:t> 3/9</a:t>
            </a:r>
          </a:p>
          <a:p>
            <a:pPr lvl="1"/>
            <a:r>
              <a:rPr lang="en-US" dirty="0"/>
              <a:t>…</a:t>
            </a:r>
          </a:p>
          <a:p>
            <a:pPr lvl="1"/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075" name="Object 3"/>
              <p:cNvSpPr txBox="1"/>
              <p:nvPr/>
            </p:nvSpPr>
            <p:spPr bwMode="auto">
              <a:xfrm>
                <a:off x="752168" y="1952626"/>
                <a:ext cx="7175500" cy="561974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sl-SI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sl-SI" sz="2800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Pr</m:t>
                          </m:r>
                        </m:fName>
                        <m:e>
                          <m:r>
                            <a:rPr lang="sl-SI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[</m:t>
                          </m:r>
                        </m:e>
                      </m:func>
                      <m:r>
                        <a:rPr lang="sl-SI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sl-SI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|</m:t>
                      </m:r>
                      <m:r>
                        <a:rPr lang="sl-SI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𝐻</m:t>
                      </m:r>
                      <m:r>
                        <a:rPr lang="sl-SI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]=</m:t>
                      </m:r>
                      <m:func>
                        <m:funcPr>
                          <m:ctrlPr>
                            <a:rPr lang="sl-SI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sl-SI" sz="2800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Pr</m:t>
                          </m:r>
                        </m:fName>
                        <m:e>
                          <m:r>
                            <a:rPr lang="sl-SI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[</m:t>
                          </m:r>
                        </m:e>
                      </m:func>
                      <m:sSub>
                        <m:sSubPr>
                          <m:ctrlPr>
                            <a:rPr lang="sl-SI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l-SI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sl-SI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sl-SI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|</m:t>
                      </m:r>
                      <m:r>
                        <a:rPr lang="sl-SI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𝐻</m:t>
                      </m:r>
                      <m:r>
                        <a:rPr lang="sl-SI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]</m:t>
                      </m:r>
                      <m:func>
                        <m:funcPr>
                          <m:ctrlPr>
                            <a:rPr lang="sl-SI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sl-SI" sz="2800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Pr</m:t>
                          </m:r>
                        </m:fName>
                        <m:e>
                          <m:r>
                            <a:rPr lang="sl-SI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[</m:t>
                          </m:r>
                        </m:e>
                      </m:func>
                      <m:sSub>
                        <m:sSubPr>
                          <m:ctrlPr>
                            <a:rPr lang="sl-SI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l-SI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sl-SI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sl-SI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|</m:t>
                      </m:r>
                      <m:r>
                        <a:rPr lang="sl-SI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𝐻</m:t>
                      </m:r>
                      <m:r>
                        <a:rPr lang="sl-SI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]…</m:t>
                      </m:r>
                      <m:func>
                        <m:funcPr>
                          <m:ctrlPr>
                            <a:rPr lang="sl-SI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sl-SI" sz="2800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Pr</m:t>
                          </m:r>
                        </m:fName>
                        <m:e>
                          <m:r>
                            <a:rPr lang="sl-SI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[</m:t>
                          </m:r>
                        </m:e>
                      </m:func>
                      <m:sSub>
                        <m:sSubPr>
                          <m:ctrlPr>
                            <a:rPr lang="sl-SI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l-SI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sl-SI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sl-SI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|</m:t>
                      </m:r>
                      <m:r>
                        <a:rPr lang="sl-SI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𝐻</m:t>
                      </m:r>
                      <m:r>
                        <a:rPr lang="sl-SI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sl-SI" sz="2800" dirty="0"/>
              </a:p>
            </p:txBody>
          </p:sp>
        </mc:Choice>
        <mc:Fallback>
          <p:sp>
            <p:nvSpPr>
              <p:cNvPr id="3075" name="Object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52168" y="1952626"/>
                <a:ext cx="7175500" cy="56197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  <a:extLst/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07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3505496"/>
              </p:ext>
            </p:extLst>
          </p:nvPr>
        </p:nvGraphicFramePr>
        <p:xfrm>
          <a:off x="161925" y="3279775"/>
          <a:ext cx="8743950" cy="298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Equation" r:id="rId4" imgW="5968800" imgH="203040" progId="Equation.3">
                  <p:embed/>
                </p:oleObj>
              </mc:Choice>
              <mc:Fallback>
                <p:oleObj name="Equation" r:id="rId4" imgW="5968800" imgH="203040" progId="Equation.3">
                  <p:embed/>
                  <p:pic>
                    <p:nvPicPr>
                      <p:cNvPr id="3077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" y="3279775"/>
                        <a:ext cx="8743950" cy="298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3315997"/>
              </p:ext>
            </p:extLst>
          </p:nvPr>
        </p:nvGraphicFramePr>
        <p:xfrm>
          <a:off x="949325" y="4267200"/>
          <a:ext cx="7245350" cy="949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Equation" r:id="rId3" imgW="3200400" imgH="419100" progId="Equation.3">
                  <p:embed/>
                </p:oleObj>
              </mc:Choice>
              <mc:Fallback>
                <p:oleObj name="Equation" r:id="rId3" imgW="3200400" imgH="419100" progId="Equation.3">
                  <p:embed/>
                  <p:pic>
                    <p:nvPicPr>
                      <p:cNvPr id="4098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9325" y="4267200"/>
                        <a:ext cx="7245350" cy="949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itle 1">
            <a:extLst>
              <a:ext uri="{FF2B5EF4-FFF2-40B4-BE49-F238E27FC236}">
                <a16:creationId xmlns:a16="http://schemas.microsoft.com/office/drawing/2014/main" id="{0341FF38-5F6D-4BD7-9021-947597A4A9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b="1"/>
              <a:t>The Bayes rule again …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8EA9BA42-9C64-443F-8C25-FE46CF667E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0500" y="2397125"/>
            <a:ext cx="8763000" cy="1371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… </a:t>
            </a:r>
            <a:r>
              <a:rPr lang="en-US" sz="3000" dirty="0"/>
              <a:t>assuming the attributes are pairwise independent</a:t>
            </a:r>
            <a:br>
              <a:rPr lang="en-US" sz="3000" dirty="0"/>
            </a:br>
            <a:r>
              <a:rPr lang="en-US" sz="3000" dirty="0"/>
              <a:t>     (a "naïve" assumption)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53"/>
          <p:cNvGraphicFramePr>
            <a:graphicFrameLocks noGrp="1"/>
          </p:cNvGraphicFramePr>
          <p:nvPr/>
        </p:nvGraphicFramePr>
        <p:xfrm>
          <a:off x="1866900" y="1600200"/>
          <a:ext cx="5410200" cy="480694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2982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12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03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6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5767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21686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Outlook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Temp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Humidity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Windy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Play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0018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Sunny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Hot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High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False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No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0018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Sunny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Hot 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High 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True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No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5020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Overcast 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Hot  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High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False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</a:rPr>
                        <a:t>Yes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0018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Rainy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Mild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High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False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</a:rPr>
                        <a:t>Yes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0018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Rainy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Cool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Normal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False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</a:rPr>
                        <a:t>Yes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0018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Rainy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Cool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Normal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True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No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0018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Overcast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Cool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Normal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True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</a:rPr>
                        <a:t>Yes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0018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Sunny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Mild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High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False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No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0018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Sunny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Cool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Normal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False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</a:rPr>
                        <a:t>Yes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0018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Rainy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Mild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Normal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False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</a:rPr>
                        <a:t>Yes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0018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Sunny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Mild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Normal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True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</a:rPr>
                        <a:t>Yes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20018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Overcast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Mild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High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True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</a:rPr>
                        <a:t>Yes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20018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Overcast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Hot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Normal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False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</a:rPr>
                        <a:t>Yes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20018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Rainy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Mild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High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True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No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3" name="Title 1">
            <a:extLst>
              <a:ext uri="{FF2B5EF4-FFF2-40B4-BE49-F238E27FC236}">
                <a16:creationId xmlns:a16="http://schemas.microsoft.com/office/drawing/2014/main" id="{F08D7954-F8F9-43E4-9C2B-3C75DCA75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>
            <a:normAutofit/>
          </a:bodyPr>
          <a:lstStyle/>
          <a:p>
            <a:r>
              <a:rPr lang="en-US" b="1" dirty="0"/>
              <a:t>Naïve Bayes – the "weather" data</a:t>
            </a:r>
          </a:p>
        </p:txBody>
      </p:sp>
    </p:spTree>
    <p:extLst>
      <p:ext uri="{BB962C8B-B14F-4D97-AF65-F5344CB8AC3E}">
        <p14:creationId xmlns:p14="http://schemas.microsoft.com/office/powerpoint/2010/main" val="85993665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26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2236361"/>
              </p:ext>
            </p:extLst>
          </p:nvPr>
        </p:nvGraphicFramePr>
        <p:xfrm>
          <a:off x="228600" y="967480"/>
          <a:ext cx="8686800" cy="2514600"/>
        </p:xfrm>
        <a:graphic>
          <a:graphicData uri="http://schemas.openxmlformats.org/drawingml/2006/table">
            <a:tbl>
              <a:tblPr/>
              <a:tblGrid>
                <a:gridCol w="9477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2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746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318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24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318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4773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524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7307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5245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7466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5245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5245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304800">
                <a:tc gridSpan="3"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Outlook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Temperature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Humidity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Windy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Play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AU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ahoma" pitchFamily="34" charset="0"/>
                        </a:rPr>
                        <a:t>Yes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No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AU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ahoma" pitchFamily="34" charset="0"/>
                        </a:rPr>
                        <a:t>Yes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No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AU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ahoma" pitchFamily="34" charset="0"/>
                        </a:rPr>
                        <a:t>Yes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No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AU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ahoma" pitchFamily="34" charset="0"/>
                        </a:rPr>
                        <a:t>Yes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No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ahoma" pitchFamily="34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No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Sunny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Hot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High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800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Overcast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sym typeface="Symbol" pitchFamily="18" charset="2"/>
                        </a:rPr>
                        <a:t>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Mild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Normal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AU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AU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4800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Rainy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sym typeface="Symbol" pitchFamily="18" charset="2"/>
                        </a:rPr>
                        <a:t>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Cool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AU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AU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AU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AU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AU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AU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AU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AU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4800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Sunny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sym typeface="Symbol" pitchFamily="18" charset="2"/>
                        </a:rPr>
                        <a:t>2/9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3/5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Hot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2/9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2/5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High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3/9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4/5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6/9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2/5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9/14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5/14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3213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Overcast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sym typeface="Symbol" pitchFamily="18" charset="2"/>
                        </a:rPr>
                        <a:t>4/9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0/5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Mild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4/9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2/5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Normal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6/9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1/5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3/9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3/5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AU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AU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1000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Rainy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sym typeface="Symbol" pitchFamily="18" charset="2"/>
                        </a:rPr>
                        <a:t>3/9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2/5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Cool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3/9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1/5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AU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AU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AU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AU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AU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AU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AU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AU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62000" y="3651874"/>
            <a:ext cx="19452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Classify a new day: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0639378"/>
              </p:ext>
            </p:extLst>
          </p:nvPr>
        </p:nvGraphicFramePr>
        <p:xfrm>
          <a:off x="1143000" y="4191000"/>
          <a:ext cx="609600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l-SI" dirty="0" err="1"/>
                        <a:t>Sunny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err="1"/>
                        <a:t>Hot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err="1"/>
                        <a:t>High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err="1"/>
                        <a:t>False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1143000" y="4731634"/>
            <a:ext cx="5460662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Likelihoods:</a:t>
            </a:r>
          </a:p>
          <a:p>
            <a:r>
              <a:rPr lang="en-US" dirty="0"/>
              <a:t>P("</a:t>
            </a:r>
            <a:r>
              <a:rPr lang="en-US" b="1" dirty="0">
                <a:solidFill>
                  <a:srgbClr val="00B050"/>
                </a:solidFill>
              </a:rPr>
              <a:t>Yes</a:t>
            </a:r>
            <a:r>
              <a:rPr lang="en-US" dirty="0"/>
              <a:t>") = 2/9 x 2/9 x 3/9 x 6/9 x 9/14 ≈ </a:t>
            </a:r>
            <a:r>
              <a:rPr lang="en-US" b="1" dirty="0">
                <a:solidFill>
                  <a:srgbClr val="00B050"/>
                </a:solidFill>
              </a:rPr>
              <a:t>0.007</a:t>
            </a:r>
          </a:p>
          <a:p>
            <a:r>
              <a:rPr lang="en-US" dirty="0"/>
              <a:t>P("</a:t>
            </a:r>
            <a:r>
              <a:rPr lang="en-US" b="1" dirty="0">
                <a:solidFill>
                  <a:srgbClr val="FF0000"/>
                </a:solidFill>
              </a:rPr>
              <a:t>No</a:t>
            </a:r>
            <a:r>
              <a:rPr lang="en-US" dirty="0"/>
              <a:t>") = 3/5 x 2/5 x 4/5 x 2/5 x 5/14 ≈ </a:t>
            </a:r>
            <a:r>
              <a:rPr lang="en-US" dirty="0">
                <a:solidFill>
                  <a:srgbClr val="FF0000"/>
                </a:solidFill>
              </a:rPr>
              <a:t>0.027</a:t>
            </a:r>
          </a:p>
          <a:p>
            <a:endParaRPr lang="en-US" dirty="0"/>
          </a:p>
          <a:p>
            <a:r>
              <a:rPr lang="en-US" dirty="0"/>
              <a:t>(Normalized) probabilities:</a:t>
            </a:r>
          </a:p>
          <a:p>
            <a:r>
              <a:rPr lang="en-US" dirty="0"/>
              <a:t>P("</a:t>
            </a:r>
            <a:r>
              <a:rPr lang="en-US" b="1" dirty="0">
                <a:solidFill>
                  <a:srgbClr val="00B050"/>
                </a:solidFill>
              </a:rPr>
              <a:t>Yes</a:t>
            </a:r>
            <a:r>
              <a:rPr lang="en-US" dirty="0"/>
              <a:t>") = 0.007 / (0.007 + 0.027) ≈ </a:t>
            </a:r>
            <a:r>
              <a:rPr lang="en-US" b="1" dirty="0">
                <a:solidFill>
                  <a:srgbClr val="00B050"/>
                </a:solidFill>
              </a:rPr>
              <a:t>20.5%</a:t>
            </a:r>
          </a:p>
          <a:p>
            <a:r>
              <a:rPr lang="en-US" dirty="0"/>
              <a:t>P("</a:t>
            </a:r>
            <a:r>
              <a:rPr lang="en-US" b="1" dirty="0">
                <a:solidFill>
                  <a:srgbClr val="FF0000"/>
                </a:solidFill>
              </a:rPr>
              <a:t>No</a:t>
            </a:r>
            <a:r>
              <a:rPr lang="en-US" dirty="0"/>
              <a:t>") = 0.027 / (0.007 + 0.027) ≈ </a:t>
            </a:r>
            <a:r>
              <a:rPr lang="en-US" b="1" dirty="0">
                <a:solidFill>
                  <a:srgbClr val="FF0000"/>
                </a:solidFill>
              </a:rPr>
              <a:t>79.5%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Play =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"</a:t>
            </a:r>
            <a:r>
              <a:rPr lang="en-US" b="1" dirty="0">
                <a:solidFill>
                  <a:srgbClr val="FF0000"/>
                </a:solidFill>
              </a:rPr>
              <a:t>No</a:t>
            </a:r>
            <a:r>
              <a:rPr lang="en-US" dirty="0"/>
              <a:t>"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3DF2BE96-3865-434E-991F-C37FB0DCCD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41520"/>
            <a:ext cx="8686800" cy="925960"/>
          </a:xfrm>
        </p:spPr>
        <p:txBody>
          <a:bodyPr>
            <a:normAutofit/>
          </a:bodyPr>
          <a:lstStyle/>
          <a:p>
            <a:r>
              <a:rPr lang="en-US" sz="4000" b="1" dirty="0"/>
              <a:t>… build the frequency/probability table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3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766284"/>
            <a:ext cx="8229600" cy="3050196"/>
          </a:xfrm>
        </p:spPr>
        <p:txBody>
          <a:bodyPr>
            <a:normAutofit/>
          </a:bodyPr>
          <a:lstStyle/>
          <a:p>
            <a:r>
              <a:rPr lang="en-US" sz="2800"/>
              <a:t>Does this make sense?</a:t>
            </a:r>
          </a:p>
          <a:p>
            <a:pPr lvl="1"/>
            <a:r>
              <a:rPr lang="en-US" sz="2400"/>
              <a:t>one attribute </a:t>
            </a:r>
            <a:r>
              <a:rPr lang="en-US" sz="2400">
                <a:latin typeface="Century Gothic" panose="020B0502020202020204" pitchFamily="34" charset="0"/>
              </a:rPr>
              <a:t>"</a:t>
            </a:r>
            <a:r>
              <a:rPr lang="en-US" sz="2400"/>
              <a:t>overrules</a:t>
            </a:r>
            <a:r>
              <a:rPr lang="en-US" sz="2400">
                <a:latin typeface="Century Gothic" panose="020B0502020202020204" pitchFamily="34" charset="0"/>
              </a:rPr>
              <a:t>"</a:t>
            </a:r>
            <a:r>
              <a:rPr lang="en-US" sz="2400"/>
              <a:t> all the others …</a:t>
            </a:r>
          </a:p>
          <a:p>
            <a:pPr lvl="1"/>
            <a:r>
              <a:rPr lang="en-US" sz="2400"/>
              <a:t>we can handly this with the </a:t>
            </a:r>
            <a:r>
              <a:rPr lang="en-US" sz="2400" b="1"/>
              <a:t>Laplace estimate</a:t>
            </a:r>
          </a:p>
          <a:p>
            <a:r>
              <a:rPr lang="en-US" sz="2800" u="sng"/>
              <a:t>Laplace estimate</a:t>
            </a:r>
            <a:r>
              <a:rPr lang="en-US" sz="2800"/>
              <a:t>:</a:t>
            </a:r>
          </a:p>
          <a:p>
            <a:pPr lvl="1"/>
            <a:r>
              <a:rPr lang="en-US" sz="2400"/>
              <a:t>Add 1 to each frequency count</a:t>
            </a:r>
          </a:p>
          <a:p>
            <a:pPr lvl="1"/>
            <a:r>
              <a:rPr lang="en-US" sz="2400"/>
              <a:t>Again, compute the probabilities</a:t>
            </a:r>
          </a:p>
          <a:p>
            <a:endParaRPr lang="en-US" sz="2800"/>
          </a:p>
        </p:txBody>
      </p:sp>
      <p:sp>
        <p:nvSpPr>
          <p:cNvPr id="5" name="TextBox 4"/>
          <p:cNvSpPr txBox="1"/>
          <p:nvPr/>
        </p:nvSpPr>
        <p:spPr>
          <a:xfrm>
            <a:off x="1160206" y="1734959"/>
            <a:ext cx="5231369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Likelihoods:</a:t>
            </a:r>
          </a:p>
          <a:p>
            <a:r>
              <a:rPr lang="en-US" dirty="0"/>
              <a:t>P("</a:t>
            </a:r>
            <a:r>
              <a:rPr lang="en-US" b="1" dirty="0">
                <a:solidFill>
                  <a:srgbClr val="00B050"/>
                </a:solidFill>
              </a:rPr>
              <a:t>Yes</a:t>
            </a:r>
            <a:r>
              <a:rPr lang="en-US" dirty="0"/>
              <a:t>") = 4/9 x 2/9 x 3/9 x 6/9 x 9/14 ≈ </a:t>
            </a:r>
            <a:r>
              <a:rPr lang="en-US" b="1" dirty="0">
                <a:solidFill>
                  <a:srgbClr val="00B050"/>
                </a:solidFill>
              </a:rPr>
              <a:t>0.014</a:t>
            </a:r>
          </a:p>
          <a:p>
            <a:r>
              <a:rPr lang="en-US" dirty="0"/>
              <a:t>P("</a:t>
            </a:r>
            <a:r>
              <a:rPr lang="en-US" b="1" dirty="0">
                <a:solidFill>
                  <a:srgbClr val="FF0000"/>
                </a:solidFill>
              </a:rPr>
              <a:t>No</a:t>
            </a:r>
            <a:r>
              <a:rPr lang="en-US" dirty="0"/>
              <a:t>") = 0/5 x 2/5 x 4/5 x 2/5 x 5/14 = </a:t>
            </a:r>
            <a:r>
              <a:rPr lang="en-US" b="1" dirty="0">
                <a:solidFill>
                  <a:srgbClr val="FF0000"/>
                </a:solidFill>
              </a:rPr>
              <a:t>0</a:t>
            </a:r>
          </a:p>
          <a:p>
            <a:endParaRPr lang="en-US" dirty="0"/>
          </a:p>
          <a:p>
            <a:r>
              <a:rPr lang="en-US" dirty="0"/>
              <a:t>(Normalized) probabilities:</a:t>
            </a:r>
          </a:p>
          <a:p>
            <a:r>
              <a:rPr lang="en-US" dirty="0"/>
              <a:t>P("</a:t>
            </a:r>
            <a:r>
              <a:rPr lang="en-US" b="1" dirty="0">
                <a:solidFill>
                  <a:srgbClr val="00B050"/>
                </a:solidFill>
              </a:rPr>
              <a:t>Yes</a:t>
            </a:r>
            <a:r>
              <a:rPr lang="en-US" dirty="0"/>
              <a:t>") = 0.014 / (0.014 + 0.0) = </a:t>
            </a:r>
            <a:r>
              <a:rPr lang="en-US" b="1" dirty="0">
                <a:solidFill>
                  <a:srgbClr val="00B050"/>
                </a:solidFill>
              </a:rPr>
              <a:t>100%</a:t>
            </a:r>
            <a:r>
              <a:rPr lang="en-US" dirty="0">
                <a:sym typeface="Wingdings" panose="05000000000000000000" pitchFamily="2" charset="2"/>
              </a:rPr>
              <a:t> </a:t>
            </a:r>
            <a:r>
              <a:rPr lang="en-US" dirty="0"/>
              <a:t> Play =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"</a:t>
            </a:r>
            <a:r>
              <a:rPr lang="en-US" b="1" dirty="0">
                <a:solidFill>
                  <a:srgbClr val="00B050"/>
                </a:solidFill>
              </a:rPr>
              <a:t>Yes</a:t>
            </a:r>
            <a:r>
              <a:rPr lang="en-US" dirty="0"/>
              <a:t>"</a:t>
            </a:r>
            <a:endParaRPr lang="en-US" b="1" dirty="0">
              <a:solidFill>
                <a:srgbClr val="00B050"/>
              </a:solidFill>
            </a:endParaRPr>
          </a:p>
          <a:p>
            <a:r>
              <a:rPr lang="en-US" dirty="0"/>
              <a:t>P("</a:t>
            </a:r>
            <a:r>
              <a:rPr lang="en-US" b="1" dirty="0">
                <a:solidFill>
                  <a:srgbClr val="FF0000"/>
                </a:solidFill>
              </a:rPr>
              <a:t>No</a:t>
            </a:r>
            <a:r>
              <a:rPr lang="en-US" dirty="0"/>
              <a:t>") = 0.0 / (0.014 + 0.0) = </a:t>
            </a:r>
            <a:r>
              <a:rPr lang="en-US" b="1" dirty="0">
                <a:solidFill>
                  <a:srgbClr val="FF0000"/>
                </a:solidFill>
              </a:rPr>
              <a:t>0%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0048725"/>
              </p:ext>
            </p:extLst>
          </p:nvPr>
        </p:nvGraphicFramePr>
        <p:xfrm>
          <a:off x="1150374" y="1219200"/>
          <a:ext cx="609600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l-SI" dirty="0" err="1"/>
                        <a:t>Overcast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err="1"/>
                        <a:t>Hot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err="1"/>
                        <a:t>High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err="1"/>
                        <a:t>False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" name="Title 1">
            <a:extLst>
              <a:ext uri="{FF2B5EF4-FFF2-40B4-BE49-F238E27FC236}">
                <a16:creationId xmlns:a16="http://schemas.microsoft.com/office/drawing/2014/main" id="{D5ACD7A0-99E5-4D00-9C93-64A8B164B1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41520"/>
            <a:ext cx="8686800" cy="925960"/>
          </a:xfrm>
        </p:spPr>
        <p:txBody>
          <a:bodyPr>
            <a:normAutofit/>
          </a:bodyPr>
          <a:lstStyle/>
          <a:p>
            <a:r>
              <a:rPr lang="en-US" sz="4000" b="1"/>
              <a:t>… what about this day?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26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3899192"/>
              </p:ext>
            </p:extLst>
          </p:nvPr>
        </p:nvGraphicFramePr>
        <p:xfrm>
          <a:off x="228600" y="1071096"/>
          <a:ext cx="8686800" cy="2514600"/>
        </p:xfrm>
        <a:graphic>
          <a:graphicData uri="http://schemas.openxmlformats.org/drawingml/2006/table">
            <a:tbl>
              <a:tblPr/>
              <a:tblGrid>
                <a:gridCol w="9477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2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746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318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24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318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4773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524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7307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3658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6675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5245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304800">
                <a:tc gridSpan="3"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Outlook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Temperature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Humidity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Windy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Play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AU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ahoma" pitchFamily="34" charset="0"/>
                        </a:rPr>
                        <a:t>Yes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No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AU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ahoma" pitchFamily="34" charset="0"/>
                        </a:rPr>
                        <a:t>Yes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No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AU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ahoma" pitchFamily="34" charset="0"/>
                        </a:rPr>
                        <a:t>Yes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No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AU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ahoma" pitchFamily="34" charset="0"/>
                        </a:rPr>
                        <a:t>Yes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No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ahoma" pitchFamily="34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No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Sunny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sl-SI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sl-SI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Hot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sl-SI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sl-SI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High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sl-SI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sl-SI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sl-SI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7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sl-SI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sl-SI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sl-SI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800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Overcast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sl-SI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sym typeface="Symbol" pitchFamily="18" charset="2"/>
                        </a:rPr>
                        <a:t>5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sym typeface="Symbol" pitchFamily="18" charset="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sl-SI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Mild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sl-SI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sl-SI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Normal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sl-SI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7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sl-SI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sl-SI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sl-SI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AU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AU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4800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Rainy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sl-SI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sym typeface="Symbol" pitchFamily="18" charset="2"/>
                        </a:rPr>
                        <a:t>4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sym typeface="Symbol" pitchFamily="18" charset="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sl-SI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Cool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sl-SI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sl-SI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AU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AU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AU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AU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AU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AU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AU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AU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4800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Sunny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sl-SI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sym typeface="Symbol" pitchFamily="18" charset="2"/>
                        </a:rPr>
                        <a:t>3</a:t>
                      </a: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sym typeface="Symbol" pitchFamily="18" charset="2"/>
                        </a:rPr>
                        <a:t>/</a:t>
                      </a:r>
                      <a:r>
                        <a:rPr kumimoji="0" lang="sl-SI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sym typeface="Symbol" pitchFamily="18" charset="2"/>
                        </a:rPr>
                        <a:t>12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sym typeface="Symbol" pitchFamily="18" charset="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sl-SI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/</a:t>
                      </a:r>
                      <a:r>
                        <a:rPr kumimoji="0" lang="sl-SI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8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Hot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sl-SI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/</a:t>
                      </a:r>
                      <a:r>
                        <a:rPr kumimoji="0" lang="sl-SI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12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sl-SI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/</a:t>
                      </a:r>
                      <a:r>
                        <a:rPr kumimoji="0" lang="sl-SI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8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High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sl-SI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/</a:t>
                      </a:r>
                      <a:r>
                        <a:rPr kumimoji="0" lang="sl-SI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11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sl-SI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</a:t>
                      </a: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/</a:t>
                      </a:r>
                      <a:r>
                        <a:rPr kumimoji="0" lang="sl-SI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7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sl-SI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7</a:t>
                      </a: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/</a:t>
                      </a:r>
                      <a:r>
                        <a:rPr kumimoji="0" lang="sl-SI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11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sl-SI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/</a:t>
                      </a:r>
                      <a:r>
                        <a:rPr kumimoji="0" lang="sl-SI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7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sl-SI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</a:t>
                      </a: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/1</a:t>
                      </a:r>
                      <a:r>
                        <a:rPr kumimoji="0" lang="sl-SI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sl-SI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</a:t>
                      </a: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/1</a:t>
                      </a:r>
                      <a:r>
                        <a:rPr kumimoji="0" lang="sl-SI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3213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Overcast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sl-SI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sym typeface="Symbol" pitchFamily="18" charset="2"/>
                        </a:rPr>
                        <a:t>5</a:t>
                      </a: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sym typeface="Symbol" pitchFamily="18" charset="2"/>
                        </a:rPr>
                        <a:t>/</a:t>
                      </a:r>
                      <a:r>
                        <a:rPr kumimoji="0" lang="sl-SI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sym typeface="Symbol" pitchFamily="18" charset="2"/>
                        </a:rPr>
                        <a:t>12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sym typeface="Symbol" pitchFamily="18" charset="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sl-SI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/</a:t>
                      </a:r>
                      <a:r>
                        <a:rPr kumimoji="0" lang="sl-SI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8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Mild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sl-SI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</a:t>
                      </a: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/</a:t>
                      </a:r>
                      <a:r>
                        <a:rPr kumimoji="0" lang="sl-SI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12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sl-SI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/</a:t>
                      </a:r>
                      <a:r>
                        <a:rPr kumimoji="0" lang="sl-SI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8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Normal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sl-SI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7</a:t>
                      </a: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/</a:t>
                      </a:r>
                      <a:r>
                        <a:rPr kumimoji="0" lang="sl-SI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11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sl-SI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/</a:t>
                      </a:r>
                      <a:r>
                        <a:rPr kumimoji="0" lang="sl-SI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7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sl-SI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/</a:t>
                      </a:r>
                      <a:r>
                        <a:rPr kumimoji="0" lang="sl-SI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11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sl-SI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/</a:t>
                      </a:r>
                      <a:r>
                        <a:rPr kumimoji="0" lang="sl-SI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7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AU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AU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1000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Rainy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sl-SI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sym typeface="Symbol" pitchFamily="18" charset="2"/>
                        </a:rPr>
                        <a:t>4</a:t>
                      </a: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sym typeface="Symbol" pitchFamily="18" charset="2"/>
                        </a:rPr>
                        <a:t>/</a:t>
                      </a:r>
                      <a:r>
                        <a:rPr kumimoji="0" lang="sl-SI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sym typeface="Symbol" pitchFamily="18" charset="2"/>
                        </a:rPr>
                        <a:t>12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sym typeface="Symbol" pitchFamily="18" charset="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sl-SI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/</a:t>
                      </a:r>
                      <a:r>
                        <a:rPr kumimoji="0" lang="sl-SI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8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Cool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sl-SI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/</a:t>
                      </a:r>
                      <a:r>
                        <a:rPr kumimoji="0" lang="sl-SI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12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sl-SI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/</a:t>
                      </a:r>
                      <a:r>
                        <a:rPr kumimoji="0" lang="sl-SI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8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AU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AU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AU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AU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AU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AU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AU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AU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85800" y="3745469"/>
            <a:ext cx="19452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Classify a new day: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143000" y="4785524"/>
            <a:ext cx="5231369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Likelihoods:</a:t>
            </a:r>
          </a:p>
          <a:p>
            <a:r>
              <a:rPr lang="en-US"/>
              <a:t>P("</a:t>
            </a:r>
            <a:r>
              <a:rPr lang="en-US" b="1">
                <a:solidFill>
                  <a:srgbClr val="00B050"/>
                </a:solidFill>
              </a:rPr>
              <a:t>Yes</a:t>
            </a:r>
            <a:r>
              <a:rPr lang="en-US"/>
              <a:t>") = 5/12 x 3/12 x 4/11 x 7/11 x 10/16 ≈ </a:t>
            </a:r>
            <a:r>
              <a:rPr lang="en-US" b="1">
                <a:solidFill>
                  <a:srgbClr val="00B050"/>
                </a:solidFill>
              </a:rPr>
              <a:t>0.015</a:t>
            </a:r>
          </a:p>
          <a:p>
            <a:r>
              <a:rPr lang="en-US"/>
              <a:t>P("</a:t>
            </a:r>
            <a:r>
              <a:rPr lang="en-US" b="1">
                <a:solidFill>
                  <a:srgbClr val="FF0000"/>
                </a:solidFill>
              </a:rPr>
              <a:t>No</a:t>
            </a:r>
            <a:r>
              <a:rPr lang="en-US"/>
              <a:t>") = 1/8 x 3/8 x 5/7 x 3/7 x 6/16 ≈ </a:t>
            </a:r>
            <a:r>
              <a:rPr lang="en-US" b="1">
                <a:solidFill>
                  <a:srgbClr val="FF0000"/>
                </a:solidFill>
              </a:rPr>
              <a:t>0.005</a:t>
            </a:r>
          </a:p>
          <a:p>
            <a:endParaRPr lang="en-US"/>
          </a:p>
          <a:p>
            <a:r>
              <a:rPr lang="en-US"/>
              <a:t>(Normalized) probabilities:</a:t>
            </a:r>
          </a:p>
          <a:p>
            <a:r>
              <a:rPr lang="en-US"/>
              <a:t>P("</a:t>
            </a:r>
            <a:r>
              <a:rPr lang="en-US" b="1">
                <a:solidFill>
                  <a:srgbClr val="00B050"/>
                </a:solidFill>
              </a:rPr>
              <a:t>Yes</a:t>
            </a:r>
            <a:r>
              <a:rPr lang="en-US"/>
              <a:t>") = 0.015 / (0.015 + 0.05) ≈ </a:t>
            </a:r>
            <a:r>
              <a:rPr lang="en-US" b="1">
                <a:solidFill>
                  <a:srgbClr val="00B050"/>
                </a:solidFill>
              </a:rPr>
              <a:t>75%</a:t>
            </a:r>
            <a:r>
              <a:rPr lang="en-US">
                <a:sym typeface="Wingdings" panose="05000000000000000000" pitchFamily="2" charset="2"/>
              </a:rPr>
              <a:t> </a:t>
            </a:r>
            <a:r>
              <a:rPr lang="en-US"/>
              <a:t> Play =</a:t>
            </a:r>
            <a:r>
              <a:rPr lang="en-US">
                <a:solidFill>
                  <a:srgbClr val="FF0000"/>
                </a:solidFill>
              </a:rPr>
              <a:t> </a:t>
            </a:r>
            <a:r>
              <a:rPr lang="en-US"/>
              <a:t>"</a:t>
            </a:r>
            <a:r>
              <a:rPr lang="en-US" b="1">
                <a:solidFill>
                  <a:srgbClr val="00B050"/>
                </a:solidFill>
              </a:rPr>
              <a:t>Yes</a:t>
            </a:r>
            <a:r>
              <a:rPr lang="en-US"/>
              <a:t>"</a:t>
            </a:r>
            <a:endParaRPr lang="en-US" b="1">
              <a:solidFill>
                <a:srgbClr val="00B050"/>
              </a:solidFill>
            </a:endParaRPr>
          </a:p>
          <a:p>
            <a:r>
              <a:rPr lang="en-US"/>
              <a:t>P("</a:t>
            </a:r>
            <a:r>
              <a:rPr lang="en-US" b="1">
                <a:solidFill>
                  <a:srgbClr val="FF0000"/>
                </a:solidFill>
              </a:rPr>
              <a:t>No</a:t>
            </a:r>
            <a:r>
              <a:rPr lang="en-US"/>
              <a:t>") = 0.05 / (0.015 + 0.05) ≈ </a:t>
            </a:r>
            <a:r>
              <a:rPr lang="en-US" b="1">
                <a:solidFill>
                  <a:srgbClr val="FF0000"/>
                </a:solidFill>
              </a:rPr>
              <a:t>25%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3314428"/>
              </p:ext>
            </p:extLst>
          </p:nvPr>
        </p:nvGraphicFramePr>
        <p:xfrm>
          <a:off x="1143000" y="4267200"/>
          <a:ext cx="609600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l-SI" dirty="0" err="1"/>
                        <a:t>Overcast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err="1"/>
                        <a:t>Hot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err="1"/>
                        <a:t>High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err="1"/>
                        <a:t>False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Title 1">
            <a:extLst>
              <a:ext uri="{FF2B5EF4-FFF2-40B4-BE49-F238E27FC236}">
                <a16:creationId xmlns:a16="http://schemas.microsoft.com/office/drawing/2014/main" id="{C35B94D1-CDDA-4E06-91D4-E458810192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41520"/>
            <a:ext cx="8686800" cy="925960"/>
          </a:xfrm>
        </p:spPr>
        <p:txBody>
          <a:bodyPr>
            <a:normAutofit/>
          </a:bodyPr>
          <a:lstStyle/>
          <a:p>
            <a:r>
              <a:rPr lang="en-US" sz="4000" b="1"/>
              <a:t>… with the Laplace estimate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3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29851429"/>
              </p:ext>
            </p:extLst>
          </p:nvPr>
        </p:nvGraphicFramePr>
        <p:xfrm>
          <a:off x="2553306" y="1752600"/>
          <a:ext cx="4037387" cy="4242870"/>
        </p:xfrm>
        <a:graphic>
          <a:graphicData uri="http://schemas.openxmlformats.org/drawingml/2006/table">
            <a:tbl>
              <a:tblPr/>
              <a:tblGrid>
                <a:gridCol w="13632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70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370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7347"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1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1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F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1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7347"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 dirty="0" err="1">
                          <a:solidFill>
                            <a:srgbClr val="000000"/>
                          </a:solidFill>
                          <a:latin typeface="Liberation Sans"/>
                        </a:rPr>
                        <a:t>good</a:t>
                      </a:r>
                      <a:endParaRPr lang="sl-SI" sz="1800" b="0" i="0" u="none" strike="noStrike" dirty="0">
                        <a:solidFill>
                          <a:srgbClr val="000000"/>
                        </a:solidFill>
                        <a:latin typeface="Liberation San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1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8981"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>
                          <a:solidFill>
                            <a:srgbClr val="000000"/>
                          </a:solidFill>
                          <a:latin typeface="Liberation Sans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 dirty="0" err="1">
                          <a:solidFill>
                            <a:srgbClr val="000000"/>
                          </a:solidFill>
                          <a:latin typeface="Liberation Sans"/>
                        </a:rPr>
                        <a:t>bad</a:t>
                      </a:r>
                      <a:endParaRPr lang="sl-SI" sz="1800" b="0" i="0" u="none" strike="noStrike" dirty="0">
                        <a:solidFill>
                          <a:srgbClr val="000000"/>
                        </a:solidFill>
                        <a:latin typeface="Liberation San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1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z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8981"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>
                          <a:solidFill>
                            <a:srgbClr val="000000"/>
                          </a:solidFill>
                          <a:latin typeface="Liberation Sans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 dirty="0" err="1">
                          <a:solidFill>
                            <a:srgbClr val="000000"/>
                          </a:solidFill>
                          <a:latin typeface="Liberation Sans"/>
                        </a:rPr>
                        <a:t>bad</a:t>
                      </a:r>
                      <a:endParaRPr lang="sl-SI" sz="1800" b="0" i="0" u="none" strike="noStrike" dirty="0">
                        <a:solidFill>
                          <a:srgbClr val="000000"/>
                        </a:solidFill>
                        <a:latin typeface="Liberation San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1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8981"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>
                          <a:solidFill>
                            <a:srgbClr val="000000"/>
                          </a:solidFill>
                          <a:latin typeface="Liberation Sans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 dirty="0" err="1">
                          <a:solidFill>
                            <a:srgbClr val="000000"/>
                          </a:solidFill>
                          <a:latin typeface="Liberation Sans"/>
                        </a:rPr>
                        <a:t>good</a:t>
                      </a:r>
                      <a:endParaRPr lang="sl-SI" sz="1800" b="0" i="0" u="none" strike="noStrike" dirty="0">
                        <a:solidFill>
                          <a:srgbClr val="000000"/>
                        </a:solidFill>
                        <a:latin typeface="Liberation San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1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7347"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>
                          <a:solidFill>
                            <a:srgbClr val="000000"/>
                          </a:solidFill>
                          <a:latin typeface="Liberation Sans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 dirty="0" err="1">
                          <a:solidFill>
                            <a:srgbClr val="000000"/>
                          </a:solidFill>
                          <a:latin typeface="Liberation Sans"/>
                        </a:rPr>
                        <a:t>bad</a:t>
                      </a:r>
                      <a:endParaRPr lang="sl-SI" sz="1800" b="0" i="0" u="none" strike="noStrike" dirty="0">
                        <a:solidFill>
                          <a:srgbClr val="000000"/>
                        </a:solidFill>
                        <a:latin typeface="Liberation San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1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8981"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>
                          <a:solidFill>
                            <a:srgbClr val="000000"/>
                          </a:solidFill>
                          <a:latin typeface="Liberation Sans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 dirty="0" err="1">
                          <a:solidFill>
                            <a:srgbClr val="000000"/>
                          </a:solidFill>
                          <a:latin typeface="Liberation Sans"/>
                        </a:rPr>
                        <a:t>bad</a:t>
                      </a:r>
                      <a:endParaRPr lang="sl-SI" sz="1800" b="0" i="0" u="none" strike="noStrike" dirty="0">
                        <a:solidFill>
                          <a:srgbClr val="000000"/>
                        </a:solidFill>
                        <a:latin typeface="Liberation San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1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w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8981"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>
                          <a:solidFill>
                            <a:srgbClr val="000000"/>
                          </a:solidFill>
                          <a:latin typeface="Liberation Sans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 dirty="0" err="1">
                          <a:solidFill>
                            <a:srgbClr val="000000"/>
                          </a:solidFill>
                          <a:latin typeface="Liberation Sans"/>
                        </a:rPr>
                        <a:t>bad</a:t>
                      </a:r>
                      <a:endParaRPr lang="sl-SI" sz="1800" b="0" i="0" u="none" strike="noStrike" dirty="0">
                        <a:solidFill>
                          <a:srgbClr val="000000"/>
                        </a:solidFill>
                        <a:latin typeface="Liberation San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1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w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8981"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>
                          <a:solidFill>
                            <a:srgbClr val="000000"/>
                          </a:solidFill>
                          <a:latin typeface="Liberation Sans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 dirty="0" err="1">
                          <a:solidFill>
                            <a:srgbClr val="000000"/>
                          </a:solidFill>
                          <a:latin typeface="Liberation Sans"/>
                        </a:rPr>
                        <a:t>bad</a:t>
                      </a:r>
                      <a:endParaRPr lang="sl-SI" sz="1800" b="0" i="0" u="none" strike="noStrike" dirty="0">
                        <a:solidFill>
                          <a:srgbClr val="000000"/>
                        </a:solidFill>
                        <a:latin typeface="Liberation San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1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x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8981"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>
                          <a:solidFill>
                            <a:srgbClr val="000000"/>
                          </a:solidFill>
                          <a:latin typeface="Liberation Sans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 dirty="0" err="1">
                          <a:solidFill>
                            <a:srgbClr val="000000"/>
                          </a:solidFill>
                          <a:latin typeface="Liberation Sans"/>
                        </a:rPr>
                        <a:t>good</a:t>
                      </a:r>
                      <a:endParaRPr lang="sl-SI" sz="1800" b="0" i="0" u="none" strike="noStrike" dirty="0">
                        <a:solidFill>
                          <a:srgbClr val="000000"/>
                        </a:solidFill>
                        <a:latin typeface="Liberation San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1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8981"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>
                          <a:solidFill>
                            <a:srgbClr val="000000"/>
                          </a:solidFill>
                          <a:latin typeface="Liberation Sans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 dirty="0" err="1">
                          <a:solidFill>
                            <a:srgbClr val="000000"/>
                          </a:solidFill>
                          <a:latin typeface="Liberation Sans"/>
                        </a:rPr>
                        <a:t>bad</a:t>
                      </a:r>
                      <a:endParaRPr lang="sl-SI" sz="1800" b="0" i="0" u="none" strike="noStrike" dirty="0">
                        <a:solidFill>
                          <a:srgbClr val="000000"/>
                        </a:solidFill>
                        <a:latin typeface="Liberation San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1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z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8981"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>
                          <a:solidFill>
                            <a:srgbClr val="000000"/>
                          </a:solidFill>
                          <a:latin typeface="Liberation Sans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 dirty="0" err="1">
                          <a:solidFill>
                            <a:srgbClr val="000000"/>
                          </a:solidFill>
                          <a:latin typeface="Liberation Sans"/>
                        </a:rPr>
                        <a:t>good</a:t>
                      </a:r>
                      <a:endParaRPr lang="sl-SI" sz="1800" b="0" i="0" u="none" strike="noStrike" dirty="0">
                        <a:solidFill>
                          <a:srgbClr val="000000"/>
                        </a:solidFill>
                        <a:latin typeface="Liberation San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1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z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3" name="Title 1">
            <a:extLst>
              <a:ext uri="{FF2B5EF4-FFF2-40B4-BE49-F238E27FC236}">
                <a16:creationId xmlns:a16="http://schemas.microsoft.com/office/drawing/2014/main" id="{B504129C-7C8C-45E6-A151-643F373F0D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/>
              <a:t>A slightly different data set again …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Again, you will learn about 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 err="1"/>
              <a:t>ZeroR</a:t>
            </a:r>
            <a:r>
              <a:rPr lang="en-US" dirty="0"/>
              <a:t> (0R, zero rule or "no rules")</a:t>
            </a:r>
          </a:p>
          <a:p>
            <a:pPr>
              <a:lnSpc>
                <a:spcPct val="200000"/>
              </a:lnSpc>
            </a:pPr>
            <a:r>
              <a:rPr lang="en-US" dirty="0" err="1"/>
              <a:t>OneR</a:t>
            </a:r>
            <a:r>
              <a:rPr lang="en-US" dirty="0"/>
              <a:t> (1R, one rule)</a:t>
            </a:r>
          </a:p>
          <a:p>
            <a:pPr>
              <a:lnSpc>
                <a:spcPct val="200000"/>
              </a:lnSpc>
            </a:pPr>
            <a:r>
              <a:rPr lang="en-US" dirty="0"/>
              <a:t>Naïve Bayes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4906426"/>
              </p:ext>
            </p:extLst>
          </p:nvPr>
        </p:nvGraphicFramePr>
        <p:xfrm>
          <a:off x="152399" y="1356360"/>
          <a:ext cx="4241799" cy="1645920"/>
        </p:xfrm>
        <a:graphic>
          <a:graphicData uri="http://schemas.openxmlformats.org/drawingml/2006/table">
            <a:tbl>
              <a:tblPr/>
              <a:tblGrid>
                <a:gridCol w="7712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87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91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91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8347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10987"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1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A \ 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1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w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1" i="0" u="none" strike="noStrike">
                          <a:solidFill>
                            <a:srgbClr val="000000"/>
                          </a:solidFill>
                          <a:latin typeface="Liberation Sans"/>
                        </a:rPr>
                        <a:t>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1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1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z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5438"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1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>
                          <a:solidFill>
                            <a:srgbClr val="000000"/>
                          </a:solidFill>
                          <a:latin typeface="Liberation Sans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>
                          <a:solidFill>
                            <a:srgbClr val="000000"/>
                          </a:solidFill>
                          <a:latin typeface="Liberation Sans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>
                          <a:solidFill>
                            <a:srgbClr val="000000"/>
                          </a:solidFill>
                          <a:latin typeface="Liberation Sans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5438"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1" i="0" u="none" strike="noStrike">
                          <a:solidFill>
                            <a:srgbClr val="000000"/>
                          </a:solidFill>
                          <a:latin typeface="Liberation Sans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>
                          <a:solidFill>
                            <a:srgbClr val="000000"/>
                          </a:solidFill>
                          <a:latin typeface="Liberation Sans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5438"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1" i="0" u="none" strike="noStrike">
                          <a:solidFill>
                            <a:srgbClr val="000000"/>
                          </a:solidFill>
                          <a:latin typeface="Liberation Sans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>
                          <a:solidFill>
                            <a:srgbClr val="000000"/>
                          </a:solidFill>
                          <a:latin typeface="Liberation Sans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>
                          <a:solidFill>
                            <a:srgbClr val="000000"/>
                          </a:solidFill>
                          <a:latin typeface="Liberation Sans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5438"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1" i="0" u="none" strike="noStrike">
                          <a:solidFill>
                            <a:srgbClr val="000000"/>
                          </a:solidFill>
                          <a:latin typeface="Liberation Sans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>
                          <a:solidFill>
                            <a:srgbClr val="000000"/>
                          </a:solidFill>
                          <a:latin typeface="Liberation Sans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>
                          <a:solidFill>
                            <a:srgbClr val="000000"/>
                          </a:solidFill>
                          <a:latin typeface="Liberation Sans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>
                          <a:solidFill>
                            <a:srgbClr val="000000"/>
                          </a:solidFill>
                          <a:latin typeface="Liberation Sans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5438"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1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>
                          <a:solidFill>
                            <a:srgbClr val="000000"/>
                          </a:solidFill>
                          <a:latin typeface="Liberation Sans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>
                          <a:solidFill>
                            <a:srgbClr val="000000"/>
                          </a:solidFill>
                          <a:latin typeface="Liberation Sans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>
                          <a:solidFill>
                            <a:srgbClr val="000000"/>
                          </a:solidFill>
                          <a:latin typeface="Liberation Sans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1329678"/>
              </p:ext>
            </p:extLst>
          </p:nvPr>
        </p:nvGraphicFramePr>
        <p:xfrm>
          <a:off x="4648200" y="1356360"/>
          <a:ext cx="4394199" cy="822960"/>
        </p:xfrm>
        <a:graphic>
          <a:graphicData uri="http://schemas.openxmlformats.org/drawingml/2006/table">
            <a:tbl>
              <a:tblPr/>
              <a:tblGrid>
                <a:gridCol w="7989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74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03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557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16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1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F \ 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1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w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1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1" i="0" u="none" strike="noStrike">
                          <a:solidFill>
                            <a:srgbClr val="000000"/>
                          </a:solidFill>
                          <a:latin typeface="Liberation Sans"/>
                        </a:rPr>
                        <a:t>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1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z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1" i="0" u="none" strike="noStrike" dirty="0" err="1">
                          <a:solidFill>
                            <a:srgbClr val="000000"/>
                          </a:solidFill>
                          <a:latin typeface="Liberation Sans"/>
                        </a:rPr>
                        <a:t>good</a:t>
                      </a:r>
                      <a:endParaRPr lang="sl-SI" sz="1800" b="1" i="0" u="none" strike="noStrike" dirty="0">
                        <a:solidFill>
                          <a:srgbClr val="000000"/>
                        </a:solidFill>
                        <a:latin typeface="Liberation Sans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>
                          <a:solidFill>
                            <a:srgbClr val="000000"/>
                          </a:solidFill>
                          <a:latin typeface="Liberation Sans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1" i="0" u="none" strike="noStrike" dirty="0" err="1">
                          <a:solidFill>
                            <a:srgbClr val="000000"/>
                          </a:solidFill>
                          <a:latin typeface="Liberation Sans"/>
                        </a:rPr>
                        <a:t>bad</a:t>
                      </a:r>
                      <a:endParaRPr lang="sl-SI" sz="1800" b="1" i="0" u="none" strike="noStrike" dirty="0">
                        <a:solidFill>
                          <a:srgbClr val="000000"/>
                        </a:solidFill>
                        <a:latin typeface="Liberation Sans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>
                          <a:solidFill>
                            <a:srgbClr val="000000"/>
                          </a:solidFill>
                          <a:latin typeface="Liberation Sans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>
                          <a:solidFill>
                            <a:srgbClr val="000000"/>
                          </a:solidFill>
                          <a:latin typeface="Liberation Sans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4001012"/>
              </p:ext>
            </p:extLst>
          </p:nvPr>
        </p:nvGraphicFramePr>
        <p:xfrm>
          <a:off x="152399" y="3261360"/>
          <a:ext cx="4267201" cy="1645920"/>
        </p:xfrm>
        <a:graphic>
          <a:graphicData uri="http://schemas.openxmlformats.org/drawingml/2006/table">
            <a:tbl>
              <a:tblPr/>
              <a:tblGrid>
                <a:gridCol w="7227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74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03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83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1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A \ 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1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w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1" i="0" u="none" strike="noStrike">
                          <a:solidFill>
                            <a:srgbClr val="000000"/>
                          </a:solidFill>
                          <a:latin typeface="Liberation Sans"/>
                        </a:rPr>
                        <a:t>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1" i="0" u="none" strike="noStrike">
                          <a:solidFill>
                            <a:srgbClr val="000000"/>
                          </a:solidFill>
                          <a:latin typeface="Liberation Sans"/>
                        </a:rPr>
                        <a:t>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1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z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1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1/7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1/6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2/10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1/8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1" i="0" u="none" strike="noStrike">
                          <a:solidFill>
                            <a:srgbClr val="000000"/>
                          </a:solidFill>
                          <a:latin typeface="Liberation Sans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1/7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1/6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2/10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2/8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1" i="0" u="none" strike="noStrike">
                          <a:solidFill>
                            <a:srgbClr val="000000"/>
                          </a:solidFill>
                          <a:latin typeface="Liberation Sans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2/7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2/6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1/10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2/8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1" i="0" u="none" strike="noStrike">
                          <a:solidFill>
                            <a:srgbClr val="000000"/>
                          </a:solidFill>
                          <a:latin typeface="Liberation Sans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1/7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1/6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1/10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2/8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1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2/7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1/6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4/10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1/8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6448784"/>
              </p:ext>
            </p:extLst>
          </p:nvPr>
        </p:nvGraphicFramePr>
        <p:xfrm>
          <a:off x="4648200" y="3261360"/>
          <a:ext cx="4394199" cy="822960"/>
        </p:xfrm>
        <a:graphic>
          <a:graphicData uri="http://schemas.openxmlformats.org/drawingml/2006/table">
            <a:tbl>
              <a:tblPr/>
              <a:tblGrid>
                <a:gridCol w="7989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74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03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557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16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1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F \ 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1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w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1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1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1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z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1" i="0" u="none" strike="noStrike" dirty="0" err="1">
                          <a:solidFill>
                            <a:srgbClr val="000000"/>
                          </a:solidFill>
                          <a:latin typeface="Liberation Sans"/>
                        </a:rPr>
                        <a:t>good</a:t>
                      </a:r>
                      <a:endParaRPr lang="sl-SI" sz="1800" b="1" i="0" u="none" strike="noStrike" dirty="0">
                        <a:solidFill>
                          <a:srgbClr val="000000"/>
                        </a:solidFill>
                        <a:latin typeface="Liberation Sans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1/4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1/3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4/7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2/5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1" i="0" u="none" strike="noStrike" dirty="0" err="1">
                          <a:solidFill>
                            <a:srgbClr val="000000"/>
                          </a:solidFill>
                          <a:latin typeface="Liberation Sans"/>
                        </a:rPr>
                        <a:t>bad</a:t>
                      </a:r>
                      <a:endParaRPr lang="sl-SI" sz="1800" b="1" i="0" u="none" strike="noStrike" dirty="0">
                        <a:solidFill>
                          <a:srgbClr val="000000"/>
                        </a:solidFill>
                        <a:latin typeface="Liberation Sans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3/4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2/3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3/7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3/5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7549516"/>
              </p:ext>
            </p:extLst>
          </p:nvPr>
        </p:nvGraphicFramePr>
        <p:xfrm>
          <a:off x="2235201" y="5257800"/>
          <a:ext cx="4394199" cy="548640"/>
        </p:xfrm>
        <a:graphic>
          <a:graphicData uri="http://schemas.openxmlformats.org/drawingml/2006/table">
            <a:tbl>
              <a:tblPr/>
              <a:tblGrid>
                <a:gridCol w="7989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74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03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557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16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1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w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>
                          <a:solidFill>
                            <a:srgbClr val="000000"/>
                          </a:solidFill>
                          <a:latin typeface="Liberation Sans"/>
                        </a:rPr>
                        <a:t>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>
                          <a:solidFill>
                            <a:srgbClr val="000000"/>
                          </a:solidFill>
                          <a:latin typeface="Liberation Sans"/>
                        </a:rPr>
                        <a:t>z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endParaRPr lang="sl-SI" sz="1800" b="0" i="0" u="none" strike="noStrike" dirty="0">
                        <a:solidFill>
                          <a:srgbClr val="000000"/>
                        </a:solidFill>
                        <a:latin typeface="Liberation Sans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3903702"/>
              </p:ext>
            </p:extLst>
          </p:nvPr>
        </p:nvGraphicFramePr>
        <p:xfrm>
          <a:off x="2235201" y="6019800"/>
          <a:ext cx="4394199" cy="548640"/>
        </p:xfrm>
        <a:graphic>
          <a:graphicData uri="http://schemas.openxmlformats.org/drawingml/2006/table">
            <a:tbl>
              <a:tblPr/>
              <a:tblGrid>
                <a:gridCol w="7989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74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03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557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16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1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w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>
                          <a:solidFill>
                            <a:srgbClr val="000000"/>
                          </a:solidFill>
                          <a:latin typeface="Liberation Sans"/>
                        </a:rPr>
                        <a:t>z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endParaRPr lang="sl-SI" sz="1800" b="0" i="0" u="none" strike="noStrike">
                        <a:solidFill>
                          <a:srgbClr val="000000"/>
                        </a:solidFill>
                        <a:latin typeface="Liberation Sans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3/15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2/15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6/15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4/15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Title 1">
            <a:extLst>
              <a:ext uri="{FF2B5EF4-FFF2-40B4-BE49-F238E27FC236}">
                <a16:creationId xmlns:a16="http://schemas.microsoft.com/office/drawing/2014/main" id="{7324DFE7-73BE-4B57-B3A0-DC5E4AAE2F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399" y="41520"/>
            <a:ext cx="8889999" cy="925960"/>
          </a:xfrm>
        </p:spPr>
        <p:txBody>
          <a:bodyPr>
            <a:normAutofit/>
          </a:bodyPr>
          <a:lstStyle/>
          <a:p>
            <a:r>
              <a:rPr lang="en-US" sz="4000" b="1"/>
              <a:t>… build the frequency/probability tables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7258796"/>
              </p:ext>
            </p:extLst>
          </p:nvPr>
        </p:nvGraphicFramePr>
        <p:xfrm>
          <a:off x="762000" y="1676400"/>
          <a:ext cx="6096000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l-SI" b="1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b="1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b="1" dirty="0"/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l-SI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err="1"/>
                        <a:t>bad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/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762000" y="2524760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Compute the likelihoods:</a:t>
            </a:r>
          </a:p>
          <a:p>
            <a:r>
              <a:rPr lang="en-US" dirty="0"/>
              <a:t>P("</a:t>
            </a:r>
            <a:r>
              <a:rPr lang="en-US" b="1" dirty="0"/>
              <a:t>w</a:t>
            </a:r>
            <a:r>
              <a:rPr lang="en-US" dirty="0"/>
              <a:t>") = 1/7 x 3/4 x 3/15 ≈ </a:t>
            </a:r>
            <a:r>
              <a:rPr lang="en-US" b="1" dirty="0"/>
              <a:t>0.021</a:t>
            </a:r>
            <a:r>
              <a:rPr lang="en-US" dirty="0"/>
              <a:t> </a:t>
            </a:r>
          </a:p>
          <a:p>
            <a:r>
              <a:rPr lang="en-US" dirty="0"/>
              <a:t>P("</a:t>
            </a:r>
            <a:r>
              <a:rPr lang="en-US" b="1" dirty="0"/>
              <a:t>x</a:t>
            </a:r>
            <a:r>
              <a:rPr lang="en-US" dirty="0"/>
              <a:t>") = 1/6 x 2/3 x 2/15 ≈ </a:t>
            </a:r>
            <a:r>
              <a:rPr lang="en-US" b="1" dirty="0"/>
              <a:t>0.015</a:t>
            </a:r>
          </a:p>
          <a:p>
            <a:r>
              <a:rPr lang="en-US" dirty="0"/>
              <a:t>P("</a:t>
            </a:r>
            <a:r>
              <a:rPr lang="en-US" b="1" dirty="0"/>
              <a:t>y</a:t>
            </a:r>
            <a:r>
              <a:rPr lang="en-US" dirty="0"/>
              <a:t>")= 2/10 x 3/7 x 6/15 ≈ </a:t>
            </a:r>
            <a:r>
              <a:rPr lang="en-US" b="1" dirty="0"/>
              <a:t>0.034</a:t>
            </a:r>
          </a:p>
          <a:p>
            <a:r>
              <a:rPr lang="en-US" dirty="0"/>
              <a:t>P("</a:t>
            </a:r>
            <a:r>
              <a:rPr lang="en-US" b="1" dirty="0"/>
              <a:t>z</a:t>
            </a:r>
            <a:r>
              <a:rPr lang="en-US" dirty="0"/>
              <a:t>") = 2/8 x 3/5 x 4/15 ≈ </a:t>
            </a:r>
            <a:r>
              <a:rPr lang="en-US" b="1" dirty="0"/>
              <a:t>0.04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8747644"/>
              </p:ext>
            </p:extLst>
          </p:nvPr>
        </p:nvGraphicFramePr>
        <p:xfrm>
          <a:off x="914400" y="4201160"/>
          <a:ext cx="6096000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l-SI" b="1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b="1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b="1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b="1" dirty="0"/>
                        <a:t>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l-SI" dirty="0"/>
                        <a:t>0.021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/>
                        <a:t>0.015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/>
                        <a:t>0.034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/>
                        <a:t>0.04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7029952"/>
              </p:ext>
            </p:extLst>
          </p:nvPr>
        </p:nvGraphicFramePr>
        <p:xfrm>
          <a:off x="914400" y="5572760"/>
          <a:ext cx="609600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l-SI" dirty="0"/>
                        <a:t>19%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/>
                        <a:t>13.6%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/>
                        <a:t>30.9%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b="1" dirty="0">
                          <a:solidFill>
                            <a:schemeClr val="tx1"/>
                          </a:solidFill>
                        </a:rPr>
                        <a:t>36.4%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914400" y="5082966"/>
            <a:ext cx="36986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Derive the (normalized) probabilities: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A5642ADA-4B4F-4A9A-9A73-401D07946B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41520"/>
            <a:ext cx="8686800" cy="925960"/>
          </a:xfrm>
        </p:spPr>
        <p:txBody>
          <a:bodyPr>
            <a:normAutofit/>
          </a:bodyPr>
          <a:lstStyle/>
          <a:p>
            <a:r>
              <a:rPr lang="en-US" sz="4000" b="1" dirty="0"/>
              <a:t>… classify the following example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97F1F77-FA6F-46D5-81A9-6245CDF0235E}"/>
              </a:ext>
            </a:extLst>
          </p:cNvPr>
          <p:cNvSpPr txBox="1"/>
          <p:nvPr/>
        </p:nvSpPr>
        <p:spPr>
          <a:xfrm>
            <a:off x="914400" y="6183868"/>
            <a:ext cx="63162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Choose the highest probability and classify the example in class </a:t>
            </a:r>
            <a:r>
              <a:rPr lang="en-US" b="1" dirty="0"/>
              <a:t>z</a:t>
            </a:r>
            <a:r>
              <a:rPr lang="en-US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1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What about numeric attributes?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382000" cy="4114800"/>
          </a:xfrm>
        </p:spPr>
        <p:txBody>
          <a:bodyPr>
            <a:normAutofit/>
          </a:bodyPr>
          <a:lstStyle/>
          <a:p>
            <a:r>
              <a:rPr lang="en-US"/>
              <a:t>We have 2 options:</a:t>
            </a:r>
          </a:p>
          <a:p>
            <a:endParaRPr lang="en-US"/>
          </a:p>
          <a:p>
            <a:pPr marL="971550" lvl="1" indent="-514350">
              <a:buFont typeface="+mj-lt"/>
              <a:buAutoNum type="arabicPeriod"/>
            </a:pPr>
            <a:r>
              <a:rPr lang="en-US"/>
              <a:t>Discretize the attribute</a:t>
            </a:r>
          </a:p>
          <a:p>
            <a:pPr marL="971550" lvl="1" indent="-514350">
              <a:buFont typeface="+mj-lt"/>
              <a:buAutoNum type="arabicPeriod"/>
            </a:pPr>
            <a:endParaRPr lang="en-US"/>
          </a:p>
          <a:p>
            <a:pPr marL="971550" lvl="1" indent="-514350">
              <a:buFont typeface="+mj-lt"/>
              <a:buAutoNum type="arabicPeriod"/>
            </a:pPr>
            <a:r>
              <a:rPr lang="en-US"/>
              <a:t>Compute the </a:t>
            </a:r>
            <a:r>
              <a:rPr lang="en-US" u="sng"/>
              <a:t>mean</a:t>
            </a:r>
            <a:r>
              <a:rPr lang="en-US"/>
              <a:t> and </a:t>
            </a:r>
            <a:r>
              <a:rPr lang="en-US" u="sng"/>
              <a:t>standard deviation</a:t>
            </a:r>
          </a:p>
          <a:p>
            <a:pPr lvl="2"/>
            <a:r>
              <a:rPr lang="en-US"/>
              <a:t>For each new example, compute the </a:t>
            </a:r>
            <a:r>
              <a:rPr lang="en-US" b="1"/>
              <a:t>probability density</a:t>
            </a:r>
          </a:p>
          <a:p>
            <a:pPr lvl="2"/>
            <a:r>
              <a:rPr lang="en-US"/>
              <a:t>Assuming, the attribute values are "normally" distributed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Numeric attributes – computation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752600"/>
            <a:ext cx="7810500" cy="4830762"/>
          </a:xfrm>
        </p:spPr>
        <p:txBody>
          <a:bodyPr/>
          <a:lstStyle/>
          <a:p>
            <a:pPr marL="457200" indent="-457200">
              <a:lnSpc>
                <a:spcPct val="90000"/>
              </a:lnSpc>
            </a:pPr>
            <a:r>
              <a:rPr lang="en-US" altLang="en-US" sz="2400" u="sng"/>
              <a:t>Usual assumption</a:t>
            </a:r>
            <a:r>
              <a:rPr lang="en-US" altLang="en-US" sz="2400"/>
              <a:t>: attributes have a </a:t>
            </a:r>
            <a:r>
              <a:rPr lang="en-US" altLang="en-US" sz="2400" i="1"/>
              <a:t>normal</a:t>
            </a:r>
            <a:r>
              <a:rPr lang="en-US" altLang="en-US" sz="2400"/>
              <a:t> or </a:t>
            </a:r>
            <a:r>
              <a:rPr lang="en-US" altLang="en-US" sz="2400" i="1"/>
              <a:t>Gaussian</a:t>
            </a:r>
            <a:r>
              <a:rPr lang="en-US" altLang="en-US" sz="2400"/>
              <a:t> probability distribution (given the class)</a:t>
            </a:r>
          </a:p>
          <a:p>
            <a:pPr marL="457200" indent="-457200">
              <a:lnSpc>
                <a:spcPct val="90000"/>
              </a:lnSpc>
            </a:pPr>
            <a:r>
              <a:rPr lang="en-US" altLang="en-US" sz="2400"/>
              <a:t>The</a:t>
            </a:r>
            <a:r>
              <a:rPr lang="en-US" altLang="en-US" sz="2400" i="1"/>
              <a:t> probability density function </a:t>
            </a:r>
            <a:r>
              <a:rPr lang="en-US" altLang="en-US" sz="2400"/>
              <a:t>for the normal distribution is defined by two parameters:</a:t>
            </a:r>
          </a:p>
          <a:p>
            <a:pPr marL="1028700" lvl="1" indent="-457200">
              <a:lnSpc>
                <a:spcPct val="90000"/>
              </a:lnSpc>
            </a:pPr>
            <a:r>
              <a:rPr lang="en-US" altLang="en-US" sz="2000" i="1"/>
              <a:t>Sample mean </a:t>
            </a:r>
            <a:r>
              <a:rPr lang="en-US" altLang="en-US" sz="2000" b="1" i="1">
                <a:sym typeface="Symbol" pitchFamily="18" charset="2"/>
              </a:rPr>
              <a:t></a:t>
            </a:r>
            <a:r>
              <a:rPr lang="en-US" altLang="en-US" sz="2000"/>
              <a:t> </a:t>
            </a:r>
          </a:p>
          <a:p>
            <a:pPr marL="1371600" lvl="2" indent="-228600">
              <a:lnSpc>
                <a:spcPct val="90000"/>
              </a:lnSpc>
              <a:buFont typeface="Wingdings" pitchFamily="2" charset="2"/>
              <a:buNone/>
            </a:pPr>
            <a:endParaRPr lang="en-US" altLang="en-US" sz="1800"/>
          </a:p>
          <a:p>
            <a:pPr marL="1371600" lvl="2" indent="-228600">
              <a:lnSpc>
                <a:spcPct val="90000"/>
              </a:lnSpc>
              <a:buFont typeface="Wingdings" pitchFamily="2" charset="2"/>
              <a:buNone/>
            </a:pPr>
            <a:endParaRPr lang="en-US" altLang="en-US" sz="1800"/>
          </a:p>
          <a:p>
            <a:pPr marL="1028700" lvl="1" indent="-457200">
              <a:lnSpc>
                <a:spcPct val="90000"/>
              </a:lnSpc>
            </a:pPr>
            <a:r>
              <a:rPr lang="en-US" altLang="en-US" sz="2000" i="1"/>
              <a:t>Standard deviation </a:t>
            </a:r>
            <a:r>
              <a:rPr lang="en-US" altLang="en-US" sz="2000" b="1" i="1">
                <a:sym typeface="Symbol" pitchFamily="18" charset="2"/>
              </a:rPr>
              <a:t></a:t>
            </a:r>
            <a:endParaRPr lang="en-US" altLang="en-US" sz="2000" b="1">
              <a:sym typeface="Symbol" pitchFamily="18" charset="2"/>
            </a:endParaRPr>
          </a:p>
          <a:p>
            <a:pPr marL="1028700" lvl="1" indent="-457200">
              <a:lnSpc>
                <a:spcPct val="90000"/>
              </a:lnSpc>
              <a:buFont typeface="Wingdings" pitchFamily="2" charset="2"/>
              <a:buNone/>
            </a:pPr>
            <a:endParaRPr lang="en-US" altLang="en-US" sz="2000">
              <a:sym typeface="Symbol" pitchFamily="18" charset="2"/>
            </a:endParaRPr>
          </a:p>
          <a:p>
            <a:pPr marL="1028700" lvl="1" indent="-457200">
              <a:lnSpc>
                <a:spcPct val="90000"/>
              </a:lnSpc>
              <a:buFont typeface="Wingdings" pitchFamily="2" charset="2"/>
              <a:buNone/>
            </a:pPr>
            <a:endParaRPr lang="en-US" altLang="en-US" sz="2000">
              <a:sym typeface="Symbol" pitchFamily="18" charset="2"/>
            </a:endParaRPr>
          </a:p>
          <a:p>
            <a:pPr marL="1028700" lvl="1" indent="-457200">
              <a:lnSpc>
                <a:spcPct val="90000"/>
              </a:lnSpc>
            </a:pPr>
            <a:r>
              <a:rPr lang="en-US" altLang="en-US" sz="2000">
                <a:sym typeface="Symbol" pitchFamily="18" charset="2"/>
              </a:rPr>
              <a:t>Then the probability density function </a:t>
            </a:r>
            <a:r>
              <a:rPr lang="en-US" altLang="en-US" sz="2000" i="1">
                <a:sym typeface="Symbol" pitchFamily="18" charset="2"/>
              </a:rPr>
              <a:t>f(x) </a:t>
            </a:r>
            <a:r>
              <a:rPr lang="en-US" altLang="en-US" sz="2000">
                <a:sym typeface="Symbol" pitchFamily="18" charset="2"/>
              </a:rPr>
              <a:t>is:</a:t>
            </a:r>
            <a:r>
              <a:rPr lang="en-US" altLang="en-US" sz="2000" i="1">
                <a:sym typeface="Symbol" pitchFamily="18" charset="2"/>
              </a:rPr>
              <a:t> </a:t>
            </a:r>
            <a:endParaRPr lang="en-US" altLang="en-US" sz="2000"/>
          </a:p>
        </p:txBody>
      </p:sp>
      <p:graphicFrame>
        <p:nvGraphicFramePr>
          <p:cNvPr id="24581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1362601"/>
              </p:ext>
            </p:extLst>
          </p:nvPr>
        </p:nvGraphicFramePr>
        <p:xfrm>
          <a:off x="3272861" y="3311654"/>
          <a:ext cx="1090613" cy="652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Equation" r:id="rId3" imgW="1358310" imgH="812447" progId="Equation.3">
                  <p:embed/>
                </p:oleObj>
              </mc:Choice>
              <mc:Fallback>
                <p:oleObj name="Equation" r:id="rId3" imgW="1358310" imgH="812447" progId="Equation.3">
                  <p:embed/>
                  <p:pic>
                    <p:nvPicPr>
                      <p:cNvPr id="24581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2861" y="3311654"/>
                        <a:ext cx="1090613" cy="652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2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520333"/>
              </p:ext>
            </p:extLst>
          </p:nvPr>
        </p:nvGraphicFramePr>
        <p:xfrm>
          <a:off x="4337050" y="4370388"/>
          <a:ext cx="2044700" cy="65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Equation" r:id="rId5" imgW="2552700" imgH="812800" progId="Equation.3">
                  <p:embed/>
                </p:oleObj>
              </mc:Choice>
              <mc:Fallback>
                <p:oleObj name="Equation" r:id="rId5" imgW="2552700" imgH="812800" progId="Equation.3">
                  <p:embed/>
                  <p:pic>
                    <p:nvPicPr>
                      <p:cNvPr id="24582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37050" y="4370388"/>
                        <a:ext cx="2044700" cy="650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3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3889214"/>
              </p:ext>
            </p:extLst>
          </p:nvPr>
        </p:nvGraphicFramePr>
        <p:xfrm>
          <a:off x="3548062" y="5766274"/>
          <a:ext cx="2047875" cy="668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Equation" r:id="rId7" imgW="2565400" imgH="838200" progId="Equation.3">
                  <p:embed/>
                </p:oleObj>
              </mc:Choice>
              <mc:Fallback>
                <p:oleObj name="Equation" r:id="rId7" imgW="2565400" imgH="838200" progId="Equation.3">
                  <p:embed/>
                  <p:pic>
                    <p:nvPicPr>
                      <p:cNvPr id="24583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48062" y="5766274"/>
                        <a:ext cx="2047875" cy="668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4584" name="Picture 7" descr="Gauss_8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762750" y="4229894"/>
            <a:ext cx="1752600" cy="158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4585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3289119"/>
              </p:ext>
            </p:extLst>
          </p:nvPr>
        </p:nvGraphicFramePr>
        <p:xfrm>
          <a:off x="6610350" y="2545556"/>
          <a:ext cx="2057400" cy="162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Photo Editor Photo" r:id="rId10" imgW="3685714" imgH="2905531" progId="MSPhotoEd.3">
                  <p:embed/>
                </p:oleObj>
              </mc:Choice>
              <mc:Fallback>
                <p:oleObj name="Photo Editor Photo" r:id="rId10" imgW="3685714" imgH="2905531" progId="MSPhotoEd.3">
                  <p:embed/>
                  <p:pic>
                    <p:nvPicPr>
                      <p:cNvPr id="24585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10350" y="2545556"/>
                        <a:ext cx="2057400" cy="1622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6" name="Text Box 10"/>
          <p:cNvSpPr txBox="1">
            <a:spLocks noChangeArrowheads="1"/>
          </p:cNvSpPr>
          <p:nvPr/>
        </p:nvSpPr>
        <p:spPr bwMode="auto">
          <a:xfrm>
            <a:off x="6477000" y="5739235"/>
            <a:ext cx="2667000" cy="646331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US" altLang="en-US" sz="2000"/>
              <a:t>Karl Gauss, 1777-1855</a:t>
            </a:r>
          </a:p>
          <a:p>
            <a:r>
              <a:rPr lang="en-US" altLang="en-US" sz="1600"/>
              <a:t>great German mathematician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Naïve Bayes – problems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en-US"/>
              <a:t>Multiple copies of the same attribute</a:t>
            </a:r>
          </a:p>
          <a:p>
            <a:pPr>
              <a:lnSpc>
                <a:spcPct val="200000"/>
              </a:lnSpc>
            </a:pPr>
            <a:r>
              <a:rPr lang="en-US"/>
              <a:t>Dependence between the attributes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/>
              <a:t>Problem</a:t>
            </a:r>
            <a:r>
              <a:rPr lang="en-US" b="1"/>
              <a:t>: multiple attribute copies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/>
              <a:t>Assuming,</a:t>
            </a:r>
            <a:br>
              <a:rPr lang="en-US"/>
            </a:br>
            <a:r>
              <a:rPr lang="en-US" u="sng"/>
              <a:t>all the attributes are equally important</a:t>
            </a:r>
          </a:p>
          <a:p>
            <a:pPr>
              <a:lnSpc>
                <a:spcPct val="110000"/>
              </a:lnSpc>
            </a:pPr>
            <a:r>
              <a:rPr lang="en-US"/>
              <a:t>If an attribute has multiple copies, it</a:t>
            </a:r>
            <a:br>
              <a:rPr lang="en-US"/>
            </a:br>
            <a:r>
              <a:rPr lang="en-US">
                <a:latin typeface="Century Gothic" panose="020B0502020202020204" pitchFamily="34" charset="0"/>
              </a:rPr>
              <a:t>"</a:t>
            </a:r>
            <a:r>
              <a:rPr lang="en-US"/>
              <a:t>gets to vote</a:t>
            </a:r>
            <a:r>
              <a:rPr lang="en-US">
                <a:latin typeface="Century Gothic" panose="020B0502020202020204" pitchFamily="34" charset="0"/>
              </a:rPr>
              <a:t>"</a:t>
            </a:r>
            <a:r>
              <a:rPr lang="en-US"/>
              <a:t> multiple times!</a:t>
            </a:r>
          </a:p>
          <a:p>
            <a:r>
              <a:rPr lang="en-US" u="sng"/>
              <a:t>Example</a:t>
            </a:r>
            <a:r>
              <a:rPr lang="en-US"/>
              <a:t>:</a:t>
            </a:r>
            <a:br>
              <a:rPr lang="en-US"/>
            </a:br>
            <a:r>
              <a:rPr lang="en-US"/>
              <a:t>temperature in °C and in °K</a:t>
            </a:r>
            <a:br>
              <a:rPr lang="en-US"/>
            </a:br>
            <a:r>
              <a:rPr lang="en-US"/>
              <a:t>(these </a:t>
            </a:r>
            <a:r>
              <a:rPr lang="en-US">
                <a:latin typeface="Century Gothic" panose="020B0502020202020204" pitchFamily="34" charset="0"/>
              </a:rPr>
              <a:t>"</a:t>
            </a:r>
            <a:r>
              <a:rPr lang="en-US"/>
              <a:t>total</a:t>
            </a:r>
            <a:r>
              <a:rPr lang="en-US">
                <a:latin typeface="Century Gothic" panose="020B0502020202020204" pitchFamily="34" charset="0"/>
              </a:rPr>
              <a:t>"</a:t>
            </a:r>
            <a:r>
              <a:rPr lang="en-US"/>
              <a:t> dependencies count as copies of the attribute)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Problem</a:t>
            </a:r>
            <a:r>
              <a:rPr lang="en-US" b="1" dirty="0"/>
              <a:t>: the XOR dependency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7753453"/>
              </p:ext>
            </p:extLst>
          </p:nvPr>
        </p:nvGraphicFramePr>
        <p:xfrm>
          <a:off x="3314700" y="1762919"/>
          <a:ext cx="2514600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l-SI" b="1" dirty="0"/>
                        <a:t>X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dirty="0"/>
                        <a:t>Y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dirty="0"/>
                        <a:t>C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l-SI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dirty="0" err="1">
                          <a:solidFill>
                            <a:srgbClr val="FF0000"/>
                          </a:solidFill>
                        </a:rPr>
                        <a:t>False</a:t>
                      </a:r>
                      <a:endParaRPr lang="sl-SI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l-SI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dirty="0" err="1">
                          <a:solidFill>
                            <a:srgbClr val="00B050"/>
                          </a:solidFill>
                        </a:rPr>
                        <a:t>True</a:t>
                      </a:r>
                      <a:endParaRPr lang="sl-SI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l-SI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dirty="0" err="1">
                          <a:solidFill>
                            <a:srgbClr val="00B050"/>
                          </a:solidFill>
                        </a:rPr>
                        <a:t>True</a:t>
                      </a:r>
                      <a:endParaRPr lang="sl-SI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l-SI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dirty="0" err="1">
                          <a:solidFill>
                            <a:srgbClr val="FF0000"/>
                          </a:solidFill>
                        </a:rPr>
                        <a:t>False</a:t>
                      </a:r>
                      <a:endParaRPr lang="sl-SI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0928463"/>
              </p:ext>
            </p:extLst>
          </p:nvPr>
        </p:nvGraphicFramePr>
        <p:xfrm>
          <a:off x="1981200" y="3962400"/>
          <a:ext cx="2514600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l-SI" b="1" dirty="0"/>
                        <a:t>X \ 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dirty="0" err="1">
                          <a:solidFill>
                            <a:srgbClr val="00B050"/>
                          </a:solidFill>
                        </a:rPr>
                        <a:t>True</a:t>
                      </a:r>
                      <a:endParaRPr lang="sl-SI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dirty="0" err="1">
                          <a:solidFill>
                            <a:srgbClr val="FF0000"/>
                          </a:solidFill>
                        </a:rPr>
                        <a:t>False</a:t>
                      </a:r>
                      <a:endParaRPr lang="sl-SI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l-SI" b="1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/>
                        <a:t>1/2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/>
                        <a:t>1/2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l-SI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/>
                        <a:t>1/2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/>
                        <a:t>1/2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1279029"/>
              </p:ext>
            </p:extLst>
          </p:nvPr>
        </p:nvGraphicFramePr>
        <p:xfrm>
          <a:off x="4648200" y="3962400"/>
          <a:ext cx="2514600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l-SI" b="1" dirty="0"/>
                        <a:t>Y \ 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dirty="0" err="1">
                          <a:solidFill>
                            <a:srgbClr val="00B050"/>
                          </a:solidFill>
                        </a:rPr>
                        <a:t>True</a:t>
                      </a:r>
                      <a:endParaRPr lang="sl-SI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dirty="0" err="1">
                          <a:solidFill>
                            <a:srgbClr val="FF0000"/>
                          </a:solidFill>
                        </a:rPr>
                        <a:t>False</a:t>
                      </a:r>
                      <a:endParaRPr lang="sl-SI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l-SI" b="1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/>
                        <a:t>1/2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/>
                        <a:t>1/2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l-SI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/>
                        <a:t>1/2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/>
                        <a:t>1/2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2057400" y="5334000"/>
            <a:ext cx="5029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The probability of predicting a new example will (always) be random:</a:t>
            </a:r>
          </a:p>
          <a:p>
            <a:r>
              <a:rPr lang="en-US" dirty="0"/>
              <a:t>P("</a:t>
            </a:r>
            <a:r>
              <a:rPr lang="en-US" b="1" dirty="0">
                <a:solidFill>
                  <a:srgbClr val="00B050"/>
                </a:solidFill>
              </a:rPr>
              <a:t>true</a:t>
            </a:r>
            <a:r>
              <a:rPr lang="en-US" dirty="0"/>
              <a:t>") = 1/2 x 1/2 x 2/4  = 0.125 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</a:t>
            </a:r>
            <a:r>
              <a:rPr lang="en-US" b="1" dirty="0">
                <a:solidFill>
                  <a:srgbClr val="00B050"/>
                </a:solidFill>
              </a:rPr>
              <a:t>50%</a:t>
            </a:r>
            <a:r>
              <a:rPr lang="en-US" dirty="0"/>
              <a:t> </a:t>
            </a:r>
          </a:p>
          <a:p>
            <a:r>
              <a:rPr lang="en-US" dirty="0"/>
              <a:t>P("</a:t>
            </a:r>
            <a:r>
              <a:rPr lang="en-US" b="1" dirty="0">
                <a:solidFill>
                  <a:srgbClr val="FF0000"/>
                </a:solidFill>
              </a:rPr>
              <a:t>false</a:t>
            </a:r>
            <a:r>
              <a:rPr lang="en-US" dirty="0"/>
              <a:t>") = 1/2 x 1/2 x 2/4 = 0.125 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</a:t>
            </a:r>
            <a:r>
              <a:rPr lang="en-US" b="1" dirty="0">
                <a:solidFill>
                  <a:srgbClr val="FF0000"/>
                </a:solidFill>
              </a:rPr>
              <a:t>50%</a:t>
            </a:r>
            <a:r>
              <a:rPr lang="en-US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Missing values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077200" cy="1143000"/>
          </a:xfrm>
        </p:spPr>
        <p:txBody>
          <a:bodyPr>
            <a:normAutofit fontScale="92500"/>
          </a:bodyPr>
          <a:lstStyle/>
          <a:p>
            <a:r>
              <a:rPr lang="en-US" dirty="0" err="1"/>
              <a:t>Naïv</a:t>
            </a:r>
            <a:r>
              <a:rPr lang="sl-SI" dirty="0"/>
              <a:t>e</a:t>
            </a:r>
            <a:r>
              <a:rPr lang="en-US" dirty="0"/>
              <a:t> Bayes is not affected by missing values – it simply "leaves them out" of the calculations</a:t>
            </a:r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DC2B292-BA10-483E-9F7C-F7DDF54812C7}"/>
              </a:ext>
            </a:extLst>
          </p:cNvPr>
          <p:cNvSpPr txBox="1"/>
          <p:nvPr/>
        </p:nvSpPr>
        <p:spPr>
          <a:xfrm>
            <a:off x="990600" y="3048000"/>
            <a:ext cx="21488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Classify the new day: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2027DEB-0F4C-46BD-86EA-E3F2817C77FE}"/>
              </a:ext>
            </a:extLst>
          </p:cNvPr>
          <p:cNvSpPr txBox="1"/>
          <p:nvPr/>
        </p:nvSpPr>
        <p:spPr>
          <a:xfrm>
            <a:off x="1447800" y="4088055"/>
            <a:ext cx="5799152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Likelihoods:</a:t>
            </a:r>
          </a:p>
          <a:p>
            <a:r>
              <a:rPr lang="en-US" dirty="0"/>
              <a:t>P("</a:t>
            </a:r>
            <a:r>
              <a:rPr lang="en-US" b="1" dirty="0">
                <a:solidFill>
                  <a:srgbClr val="00B050"/>
                </a:solidFill>
              </a:rPr>
              <a:t>Yes</a:t>
            </a:r>
            <a:r>
              <a:rPr lang="en-US" dirty="0"/>
              <a:t>") = 5/12 x 3/12 x 4/11 x 7/11 x 10/16 ≈ </a:t>
            </a:r>
            <a:r>
              <a:rPr lang="en-US" b="1" dirty="0">
                <a:solidFill>
                  <a:srgbClr val="00B050"/>
                </a:solidFill>
              </a:rPr>
              <a:t>0.015 </a:t>
            </a:r>
            <a:r>
              <a:rPr lang="en-US" dirty="0"/>
              <a:t>≈ </a:t>
            </a:r>
            <a:r>
              <a:rPr lang="en-US" b="1" dirty="0">
                <a:solidFill>
                  <a:srgbClr val="00B050"/>
                </a:solidFill>
              </a:rPr>
              <a:t>0.036</a:t>
            </a:r>
          </a:p>
          <a:p>
            <a:r>
              <a:rPr lang="en-US" dirty="0"/>
              <a:t>P("</a:t>
            </a:r>
            <a:r>
              <a:rPr lang="en-US" b="1" dirty="0">
                <a:solidFill>
                  <a:srgbClr val="FF0000"/>
                </a:solidFill>
              </a:rPr>
              <a:t>No</a:t>
            </a:r>
            <a:r>
              <a:rPr lang="en-US" dirty="0"/>
              <a:t>") = 1/8 x 3/8 x 5/7 x 3/7 x 6/16 ≈ </a:t>
            </a:r>
            <a:r>
              <a:rPr lang="en-US" b="1" dirty="0">
                <a:solidFill>
                  <a:srgbClr val="FF0000"/>
                </a:solidFill>
              </a:rPr>
              <a:t>0.005</a:t>
            </a:r>
            <a:r>
              <a:rPr lang="en-US" dirty="0"/>
              <a:t> ≈ </a:t>
            </a:r>
            <a:r>
              <a:rPr lang="en-US" b="1" dirty="0">
                <a:solidFill>
                  <a:srgbClr val="FF0000"/>
                </a:solidFill>
              </a:rPr>
              <a:t>0.043</a:t>
            </a:r>
          </a:p>
          <a:p>
            <a:endParaRPr lang="en-US" dirty="0"/>
          </a:p>
          <a:p>
            <a:r>
              <a:rPr lang="en-US" dirty="0"/>
              <a:t>(Normalized) probabilities:</a:t>
            </a:r>
          </a:p>
          <a:p>
            <a:r>
              <a:rPr lang="en-US" dirty="0"/>
              <a:t>P("</a:t>
            </a:r>
            <a:r>
              <a:rPr lang="en-US" b="1" dirty="0">
                <a:solidFill>
                  <a:srgbClr val="00B050"/>
                </a:solidFill>
              </a:rPr>
              <a:t>Yes</a:t>
            </a:r>
            <a:r>
              <a:rPr lang="en-US" dirty="0"/>
              <a:t>") = 0.036 / (0.036 + 0.043) ≈ </a:t>
            </a:r>
            <a:r>
              <a:rPr lang="en-US" b="1" dirty="0">
                <a:solidFill>
                  <a:srgbClr val="00B050"/>
                </a:solidFill>
              </a:rPr>
              <a:t>46%</a:t>
            </a:r>
          </a:p>
          <a:p>
            <a:r>
              <a:rPr lang="en-US" dirty="0"/>
              <a:t>P("</a:t>
            </a:r>
            <a:r>
              <a:rPr lang="en-US" b="1" dirty="0">
                <a:solidFill>
                  <a:srgbClr val="FF0000"/>
                </a:solidFill>
              </a:rPr>
              <a:t>No</a:t>
            </a:r>
            <a:r>
              <a:rPr lang="en-US" dirty="0"/>
              <a:t>") = 0.043 / (0.036 + 0.043) ≈ </a:t>
            </a:r>
            <a:r>
              <a:rPr lang="en-US" b="1" dirty="0">
                <a:solidFill>
                  <a:srgbClr val="FF0000"/>
                </a:solidFill>
              </a:rPr>
              <a:t>54%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</a:t>
            </a:r>
            <a:r>
              <a:rPr lang="sl-SI" dirty="0" err="1"/>
              <a:t>Play</a:t>
            </a:r>
            <a:r>
              <a:rPr lang="en-US" dirty="0"/>
              <a:t> =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"</a:t>
            </a:r>
            <a:r>
              <a:rPr lang="en-US" b="1" dirty="0">
                <a:solidFill>
                  <a:srgbClr val="FF0000"/>
                </a:solidFill>
              </a:rPr>
              <a:t>No</a:t>
            </a:r>
            <a:r>
              <a:rPr lang="en-US" dirty="0"/>
              <a:t>"</a:t>
            </a:r>
            <a:endParaRPr lang="en-US" b="1" dirty="0">
              <a:solidFill>
                <a:srgbClr val="FF0000"/>
              </a:solidFill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FEF2A5D7-AA51-4737-8377-8E42580DAF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8632255"/>
              </p:ext>
            </p:extLst>
          </p:nvPr>
        </p:nvGraphicFramePr>
        <p:xfrm>
          <a:off x="1447800" y="3569731"/>
          <a:ext cx="609600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l-SI" b="1" dirty="0"/>
                        <a:t>  </a:t>
                      </a:r>
                      <a:r>
                        <a:rPr lang="sl-SI" b="1" dirty="0">
                          <a:latin typeface="Arial Black" panose="020B0A04020102020204" pitchFamily="34" charset="0"/>
                        </a:rPr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err="1"/>
                        <a:t>Hot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err="1"/>
                        <a:t>High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err="1"/>
                        <a:t>False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13" name="Group 12">
            <a:extLst>
              <a:ext uri="{FF2B5EF4-FFF2-40B4-BE49-F238E27FC236}">
                <a16:creationId xmlns:a16="http://schemas.microsoft.com/office/drawing/2014/main" id="{6FB30E43-42C5-4AE5-BC48-38799EFC7261}"/>
              </a:ext>
            </a:extLst>
          </p:cNvPr>
          <p:cNvGrpSpPr/>
          <p:nvPr/>
        </p:nvGrpSpPr>
        <p:grpSpPr>
          <a:xfrm>
            <a:off x="2508834" y="4464522"/>
            <a:ext cx="457200" cy="186600"/>
            <a:chOff x="457200" y="4615622"/>
            <a:chExt cx="457200" cy="262800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47D29241-9815-4372-A9B2-075BDCE02F27}"/>
                </a:ext>
              </a:extLst>
            </p:cNvPr>
            <p:cNvCxnSpPr/>
            <p:nvPr/>
          </p:nvCxnSpPr>
          <p:spPr>
            <a:xfrm flipV="1">
              <a:off x="457200" y="4615622"/>
              <a:ext cx="457200" cy="262800"/>
            </a:xfrm>
            <a:prstGeom prst="line">
              <a:avLst/>
            </a:prstGeom>
            <a:ln w="38100" cap="rnd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385C54D1-CA00-4310-A8BD-F26540C3DC57}"/>
                </a:ext>
              </a:extLst>
            </p:cNvPr>
            <p:cNvCxnSpPr>
              <a:cxnSpLocks/>
            </p:cNvCxnSpPr>
            <p:nvPr/>
          </p:nvCxnSpPr>
          <p:spPr>
            <a:xfrm>
              <a:off x="457200" y="4615622"/>
              <a:ext cx="457200" cy="261177"/>
            </a:xfrm>
            <a:prstGeom prst="line">
              <a:avLst/>
            </a:prstGeom>
            <a:ln w="38100" cap="rnd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A4A7A946-3D7D-40FC-B070-3D8729B5A1A0}"/>
              </a:ext>
            </a:extLst>
          </p:cNvPr>
          <p:cNvGrpSpPr/>
          <p:nvPr/>
        </p:nvGrpSpPr>
        <p:grpSpPr>
          <a:xfrm>
            <a:off x="2408904" y="4737605"/>
            <a:ext cx="457200" cy="186600"/>
            <a:chOff x="457200" y="4615622"/>
            <a:chExt cx="457200" cy="262800"/>
          </a:xfrm>
        </p:grpSpPr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C613401D-76EA-4502-BB63-BBB0B8E4F4D1}"/>
                </a:ext>
              </a:extLst>
            </p:cNvPr>
            <p:cNvCxnSpPr/>
            <p:nvPr/>
          </p:nvCxnSpPr>
          <p:spPr>
            <a:xfrm flipV="1">
              <a:off x="457200" y="4615622"/>
              <a:ext cx="457200" cy="262800"/>
            </a:xfrm>
            <a:prstGeom prst="line">
              <a:avLst/>
            </a:prstGeom>
            <a:ln w="38100" cap="rnd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EB40FC9A-D756-4B38-BE68-DFFC93603296}"/>
                </a:ext>
              </a:extLst>
            </p:cNvPr>
            <p:cNvCxnSpPr>
              <a:cxnSpLocks/>
            </p:cNvCxnSpPr>
            <p:nvPr/>
          </p:nvCxnSpPr>
          <p:spPr>
            <a:xfrm>
              <a:off x="457200" y="4615622"/>
              <a:ext cx="457200" cy="261177"/>
            </a:xfrm>
            <a:prstGeom prst="line">
              <a:avLst/>
            </a:prstGeom>
            <a:ln w="38100" cap="rnd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5A212705-2A59-49D3-9769-A7DCC58BAC48}"/>
              </a:ext>
            </a:extLst>
          </p:cNvPr>
          <p:cNvGrpSpPr/>
          <p:nvPr/>
        </p:nvGrpSpPr>
        <p:grpSpPr>
          <a:xfrm>
            <a:off x="5867400" y="4453538"/>
            <a:ext cx="457200" cy="186600"/>
            <a:chOff x="457200" y="4615622"/>
            <a:chExt cx="457200" cy="262800"/>
          </a:xfrm>
        </p:grpSpPr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1CD8F216-F7B5-4CB4-8577-2F7205EF1F12}"/>
                </a:ext>
              </a:extLst>
            </p:cNvPr>
            <p:cNvCxnSpPr/>
            <p:nvPr/>
          </p:nvCxnSpPr>
          <p:spPr>
            <a:xfrm flipV="1">
              <a:off x="457200" y="4615622"/>
              <a:ext cx="457200" cy="262800"/>
            </a:xfrm>
            <a:prstGeom prst="line">
              <a:avLst/>
            </a:prstGeom>
            <a:ln w="38100" cap="rnd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381A45F3-71D7-4F32-B2B7-61EB592EABCE}"/>
                </a:ext>
              </a:extLst>
            </p:cNvPr>
            <p:cNvCxnSpPr>
              <a:cxnSpLocks/>
            </p:cNvCxnSpPr>
            <p:nvPr/>
          </p:nvCxnSpPr>
          <p:spPr>
            <a:xfrm>
              <a:off x="457200" y="4615622"/>
              <a:ext cx="457200" cy="261177"/>
            </a:xfrm>
            <a:prstGeom prst="line">
              <a:avLst/>
            </a:prstGeom>
            <a:ln w="38100" cap="rnd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125E475F-19BB-4BA4-AC75-019B5ACFE5A0}"/>
              </a:ext>
            </a:extLst>
          </p:cNvPr>
          <p:cNvGrpSpPr/>
          <p:nvPr/>
        </p:nvGrpSpPr>
        <p:grpSpPr>
          <a:xfrm>
            <a:off x="5260256" y="4727773"/>
            <a:ext cx="457200" cy="186600"/>
            <a:chOff x="457200" y="4615622"/>
            <a:chExt cx="457200" cy="262800"/>
          </a:xfrm>
        </p:grpSpPr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533586F1-274B-4332-A52C-2A3B74645B4B}"/>
                </a:ext>
              </a:extLst>
            </p:cNvPr>
            <p:cNvCxnSpPr/>
            <p:nvPr/>
          </p:nvCxnSpPr>
          <p:spPr>
            <a:xfrm flipV="1">
              <a:off x="457200" y="4615622"/>
              <a:ext cx="457200" cy="262800"/>
            </a:xfrm>
            <a:prstGeom prst="line">
              <a:avLst/>
            </a:prstGeom>
            <a:ln w="38100" cap="rnd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B35D8707-B86D-4E1D-83DF-864DDBF9F78D}"/>
                </a:ext>
              </a:extLst>
            </p:cNvPr>
            <p:cNvCxnSpPr>
              <a:cxnSpLocks/>
            </p:cNvCxnSpPr>
            <p:nvPr/>
          </p:nvCxnSpPr>
          <p:spPr>
            <a:xfrm>
              <a:off x="457200" y="4615622"/>
              <a:ext cx="457200" cy="261177"/>
            </a:xfrm>
            <a:prstGeom prst="line">
              <a:avLst/>
            </a:prstGeom>
            <a:ln w="38100" cap="rnd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What have you learned?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 err="1"/>
              <a:t>ZeroR</a:t>
            </a:r>
            <a:endParaRPr lang="en-US" dirty="0"/>
          </a:p>
          <a:p>
            <a:pPr>
              <a:lnSpc>
                <a:spcPct val="200000"/>
              </a:lnSpc>
            </a:pPr>
            <a:r>
              <a:rPr lang="en-US" dirty="0" err="1"/>
              <a:t>OneR</a:t>
            </a:r>
            <a:endParaRPr lang="en-US" dirty="0"/>
          </a:p>
          <a:p>
            <a:pPr>
              <a:lnSpc>
                <a:spcPct val="200000"/>
              </a:lnSpc>
            </a:pPr>
            <a:r>
              <a:rPr lang="en-US" dirty="0" err="1"/>
              <a:t>Naïv</a:t>
            </a:r>
            <a:r>
              <a:rPr lang="sl-SI" dirty="0"/>
              <a:t>e</a:t>
            </a:r>
            <a:r>
              <a:rPr lang="en-US" dirty="0"/>
              <a:t> Bayes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ZeroR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10600" cy="4525963"/>
          </a:xfrm>
        </p:spPr>
        <p:txBody>
          <a:bodyPr>
            <a:normAutofit fontScale="85000" lnSpcReduction="10000"/>
          </a:bodyPr>
          <a:lstStyle/>
          <a:p>
            <a:r>
              <a:rPr lang="en-US" b="1"/>
              <a:t>The ZeroR algorithm</a:t>
            </a:r>
            <a:r>
              <a:rPr lang="en-US"/>
              <a:t>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/>
              <a:t>Count the examples for each class value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/>
              <a:t>Find the most frequent class value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/>
              <a:t>Predict the majority class</a:t>
            </a:r>
          </a:p>
          <a:p>
            <a:pPr marL="354013" indent="-354013"/>
            <a:r>
              <a:rPr lang="en-US" u="sng"/>
              <a:t>In simpler terms</a:t>
            </a:r>
            <a:r>
              <a:rPr lang="en-US"/>
              <a:t>:</a:t>
            </a:r>
          </a:p>
          <a:p>
            <a:pPr marL="971550" lvl="1" indent="-514350"/>
            <a:r>
              <a:rPr lang="en-US"/>
              <a:t>Always predict the most frequent/majority class</a:t>
            </a:r>
          </a:p>
          <a:p>
            <a:pPr marL="354013" indent="-354013"/>
            <a:r>
              <a:rPr lang="en-US" b="1"/>
              <a:t>Error</a:t>
            </a:r>
            <a:r>
              <a:rPr lang="en-US"/>
              <a:t>: 1 – P(majority class)</a:t>
            </a:r>
          </a:p>
          <a:p>
            <a:pPr marL="354013" indent="-354013"/>
            <a:r>
              <a:rPr lang="en-US" u="sng"/>
              <a:t>Example</a:t>
            </a:r>
            <a:r>
              <a:rPr lang="en-US"/>
              <a:t>:</a:t>
            </a:r>
          </a:p>
          <a:p>
            <a:pPr marL="971550" lvl="1" indent="-514350"/>
            <a:r>
              <a:rPr lang="en-US"/>
              <a:t>Weather forecasting (prediction):</a:t>
            </a:r>
          </a:p>
          <a:p>
            <a:pPr marL="1258888" lvl="2" indent="-249238"/>
            <a:r>
              <a:rPr lang="en-US"/>
              <a:t>Given: data about weather for the previous year – mostly cloudy</a:t>
            </a:r>
          </a:p>
          <a:p>
            <a:pPr marL="1258888" lvl="2" indent="-249238"/>
            <a:r>
              <a:rPr lang="en-US"/>
              <a:t>Always predict cloudy weather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9617709"/>
              </p:ext>
            </p:extLst>
          </p:nvPr>
        </p:nvGraphicFramePr>
        <p:xfrm>
          <a:off x="1866900" y="1600200"/>
          <a:ext cx="5410200" cy="480694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2982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12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03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6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5767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21686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Outlook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Temp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Humidity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Windy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Play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0018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Sunny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Hot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High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False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No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0018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Sunny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Hot 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High 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True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No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5020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Overcast 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Hot  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High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False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</a:rPr>
                        <a:t>Yes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0018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Rainy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Mild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High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False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</a:rPr>
                        <a:t>Yes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0018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Rainy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Cool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Normal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False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</a:rPr>
                        <a:t>Yes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0018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Rainy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Cool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Normal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True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No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0018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Overcast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Cool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Normal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True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</a:rPr>
                        <a:t>Yes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0018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Sunny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Mild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High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False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No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0018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Sunny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Cool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Normal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False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</a:rPr>
                        <a:t>Yes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0018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Rainy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Mild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Normal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False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</a:rPr>
                        <a:t>Yes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0018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Sunny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Mild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Normal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True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</a:rPr>
                        <a:t>Yes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20018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Overcast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Mild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High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True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</a:rPr>
                        <a:t>Yes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20018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Overcast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Hot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Normal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False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</a:rPr>
                        <a:t>Yes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20018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Rainy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Mild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High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True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No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3" name="Title 1">
            <a:extLst>
              <a:ext uri="{FF2B5EF4-FFF2-40B4-BE49-F238E27FC236}">
                <a16:creationId xmlns:a16="http://schemas.microsoft.com/office/drawing/2014/main" id="{F08D7954-F8F9-43E4-9C2B-3C75DCA75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>
            <a:normAutofit/>
          </a:bodyPr>
          <a:lstStyle/>
          <a:p>
            <a:r>
              <a:rPr lang="en-US" b="1"/>
              <a:t>ZeroR – the "weather" data set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Use of the ZeroR classifier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u="sng" dirty="0" err="1"/>
              <a:t>ZeroR</a:t>
            </a:r>
            <a:r>
              <a:rPr lang="en-US" u="sng" dirty="0"/>
              <a:t> classifier</a:t>
            </a:r>
            <a:r>
              <a:rPr lang="en-US" dirty="0"/>
              <a:t>: </a:t>
            </a:r>
          </a:p>
          <a:p>
            <a:pPr lvl="1">
              <a:buNone/>
            </a:pPr>
            <a:r>
              <a:rPr lang="en-US" dirty="0"/>
              <a:t>	Majority class = </a:t>
            </a:r>
            <a:r>
              <a:rPr lang="en-US" b="1" dirty="0">
                <a:solidFill>
                  <a:srgbClr val="00B050"/>
                </a:solidFill>
              </a:rPr>
              <a:t>Yes</a:t>
            </a:r>
          </a:p>
          <a:p>
            <a:r>
              <a:rPr lang="en-US" u="sng" dirty="0"/>
              <a:t>Error</a:t>
            </a:r>
            <a:r>
              <a:rPr lang="en-US" dirty="0"/>
              <a:t>:</a:t>
            </a:r>
          </a:p>
          <a:p>
            <a:pPr lvl="1">
              <a:buNone/>
            </a:pPr>
            <a:r>
              <a:rPr lang="en-US" dirty="0"/>
              <a:t>	</a:t>
            </a:r>
            <a:r>
              <a:rPr lang="en-US" b="1" dirty="0">
                <a:solidFill>
                  <a:srgbClr val="00B050"/>
                </a:solidFill>
              </a:rPr>
              <a:t>9</a:t>
            </a:r>
            <a:r>
              <a:rPr lang="en-US" dirty="0"/>
              <a:t> correct, </a:t>
            </a:r>
            <a:r>
              <a:rPr lang="en-US" b="1" dirty="0">
                <a:solidFill>
                  <a:srgbClr val="FF0000"/>
                </a:solidFill>
              </a:rPr>
              <a:t>5</a:t>
            </a:r>
            <a:r>
              <a:rPr lang="en-US" dirty="0"/>
              <a:t> incorrect classifications</a:t>
            </a:r>
          </a:p>
          <a:p>
            <a:pPr lvl="1">
              <a:buNone/>
            </a:pPr>
            <a:r>
              <a:rPr lang="en-US" dirty="0"/>
              <a:t>	</a:t>
            </a:r>
            <a:r>
              <a:rPr lang="en-US" u="sng" dirty="0"/>
              <a:t>accuracy</a:t>
            </a:r>
            <a:r>
              <a:rPr lang="en-US" dirty="0"/>
              <a:t> = 9/14 ≈ </a:t>
            </a:r>
            <a:r>
              <a:rPr lang="en-US" b="1" dirty="0">
                <a:solidFill>
                  <a:srgbClr val="00B050"/>
                </a:solidFill>
              </a:rPr>
              <a:t>64</a:t>
            </a:r>
            <a:r>
              <a:rPr lang="sl-SI" b="1" dirty="0">
                <a:solidFill>
                  <a:srgbClr val="00B050"/>
                </a:solidFill>
              </a:rPr>
              <a:t>.</a:t>
            </a:r>
            <a:r>
              <a:rPr lang="en-US" b="1" dirty="0">
                <a:solidFill>
                  <a:srgbClr val="00B050"/>
                </a:solidFill>
              </a:rPr>
              <a:t>3%</a:t>
            </a:r>
            <a:r>
              <a:rPr lang="en-US" dirty="0"/>
              <a:t> (</a:t>
            </a:r>
            <a:r>
              <a:rPr lang="en-US" u="sng" dirty="0"/>
              <a:t>error</a:t>
            </a:r>
            <a:r>
              <a:rPr lang="en-US" dirty="0"/>
              <a:t> = 5/14 ≈ </a:t>
            </a:r>
            <a:r>
              <a:rPr lang="en-US" b="1" dirty="0">
                <a:solidFill>
                  <a:srgbClr val="FF0000"/>
                </a:solidFill>
              </a:rPr>
              <a:t>35</a:t>
            </a:r>
            <a:r>
              <a:rPr lang="sl-SI" b="1" dirty="0">
                <a:solidFill>
                  <a:srgbClr val="FF0000"/>
                </a:solidFill>
              </a:rPr>
              <a:t>.</a:t>
            </a:r>
            <a:r>
              <a:rPr lang="en-US" b="1" dirty="0">
                <a:solidFill>
                  <a:srgbClr val="FF0000"/>
                </a:solidFill>
              </a:rPr>
              <a:t>7%</a:t>
            </a:r>
            <a:r>
              <a:rPr lang="en-US" dirty="0"/>
              <a:t>)</a:t>
            </a:r>
          </a:p>
          <a:p>
            <a:r>
              <a:rPr lang="en-US" u="sng" dirty="0"/>
              <a:t>Classify</a:t>
            </a:r>
            <a:r>
              <a:rPr lang="en-US" dirty="0"/>
              <a:t>: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219200" y="4953000"/>
          <a:ext cx="609600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l-SI" dirty="0" err="1"/>
                        <a:t>Sunny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err="1"/>
                        <a:t>Hot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err="1"/>
                        <a:t>High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err="1"/>
                        <a:t>False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219200" y="5562600"/>
          <a:ext cx="609600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l-SI" dirty="0" err="1"/>
                        <a:t>Rainy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err="1"/>
                        <a:t>Cool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err="1"/>
                        <a:t>Low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err="1"/>
                        <a:t>True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219200" y="6172200"/>
          <a:ext cx="609600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l-SI" dirty="0"/>
                        <a:t>Tornado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err="1"/>
                        <a:t>Freezing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/>
                        <a:t>100%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err="1"/>
                        <a:t>True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7883975"/>
              </p:ext>
            </p:extLst>
          </p:nvPr>
        </p:nvGraphicFramePr>
        <p:xfrm>
          <a:off x="1219200" y="4953000"/>
          <a:ext cx="609600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l-SI" dirty="0" err="1"/>
                        <a:t>Sunny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err="1"/>
                        <a:t>Hot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err="1"/>
                        <a:t>High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err="1"/>
                        <a:t>False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b="1" dirty="0" err="1">
                          <a:solidFill>
                            <a:srgbClr val="00B050"/>
                          </a:solidFill>
                        </a:rPr>
                        <a:t>Yes</a:t>
                      </a:r>
                      <a:endParaRPr lang="sl-SI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7672362"/>
              </p:ext>
            </p:extLst>
          </p:nvPr>
        </p:nvGraphicFramePr>
        <p:xfrm>
          <a:off x="1219200" y="5562600"/>
          <a:ext cx="609600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l-SI" dirty="0" err="1"/>
                        <a:t>Rainy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err="1"/>
                        <a:t>Cool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err="1"/>
                        <a:t>Low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err="1"/>
                        <a:t>True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b="1" dirty="0" err="1">
                          <a:solidFill>
                            <a:srgbClr val="00B050"/>
                          </a:solidFill>
                        </a:rPr>
                        <a:t>Yes</a:t>
                      </a:r>
                      <a:endParaRPr lang="sl-SI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9495546"/>
              </p:ext>
            </p:extLst>
          </p:nvPr>
        </p:nvGraphicFramePr>
        <p:xfrm>
          <a:off x="1219200" y="6172200"/>
          <a:ext cx="609600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err="1"/>
                        <a:t>Freezing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/>
                        <a:t>100%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err="1"/>
                        <a:t>True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b="1" dirty="0" err="1">
                          <a:solidFill>
                            <a:srgbClr val="00B050"/>
                          </a:solidFill>
                        </a:rPr>
                        <a:t>Yes</a:t>
                      </a:r>
                      <a:endParaRPr lang="sl-SI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446513"/>
              </p:ext>
            </p:extLst>
          </p:nvPr>
        </p:nvGraphicFramePr>
        <p:xfrm>
          <a:off x="304801" y="1261037"/>
          <a:ext cx="8534397" cy="5322325"/>
        </p:xfrm>
        <a:graphic>
          <a:graphicData uri="http://schemas.openxmlformats.org/drawingml/2006/table">
            <a:tbl>
              <a:tblPr/>
              <a:tblGrid>
                <a:gridCol w="4857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70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32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370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3709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3709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3709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46730"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1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1" i="0" u="none" strike="noStrike">
                          <a:solidFill>
                            <a:srgbClr val="000000"/>
                          </a:solidFill>
                          <a:latin typeface="Liberation Sans"/>
                        </a:rPr>
                        <a:t>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1" i="0" u="none" strike="noStrike">
                          <a:solidFill>
                            <a:srgbClr val="000000"/>
                          </a:solidFill>
                          <a:latin typeface="Liberation Sans"/>
                        </a:rPr>
                        <a:t>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1" i="0" u="none" strike="noStrike">
                          <a:solidFill>
                            <a:srgbClr val="000000"/>
                          </a:solidFill>
                          <a:latin typeface="Liberation Sans"/>
                        </a:rPr>
                        <a:t>B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1" i="0" u="none" strike="noStrike">
                          <a:solidFill>
                            <a:srgbClr val="000000"/>
                          </a:solidFill>
                          <a:latin typeface="Liberation Sans"/>
                        </a:rPr>
                        <a:t>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1" i="0" u="none" strike="noStrike">
                          <a:solidFill>
                            <a:srgbClr val="000000"/>
                          </a:solidFill>
                          <a:latin typeface="Liberation Sans"/>
                        </a:rPr>
                        <a:t>F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1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6730">
                <a:tc>
                  <a:txBody>
                    <a:bodyPr/>
                    <a:lstStyle/>
                    <a:p>
                      <a:pPr algn="r" fontAlgn="b"/>
                      <a:r>
                        <a:rPr lang="sl-SI" sz="1800" b="0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438</a:t>
                      </a:r>
                    </a:p>
                  </a:txBody>
                  <a:tcPr marL="9525" marR="36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800" b="1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12.03.2040</a:t>
                      </a: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>
                          <a:solidFill>
                            <a:srgbClr val="000000"/>
                          </a:solidFill>
                          <a:latin typeface="Liberation Sans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800" b="0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3.49</a:t>
                      </a:r>
                    </a:p>
                  </a:txBody>
                  <a:tcPr marL="9525" marR="108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 dirty="0" err="1">
                          <a:solidFill>
                            <a:srgbClr val="000000"/>
                          </a:solidFill>
                          <a:latin typeface="Liberation Sans"/>
                        </a:rPr>
                        <a:t>good</a:t>
                      </a:r>
                      <a:endParaRPr lang="sl-SI" sz="1800" b="0" i="0" u="none" strike="noStrike" dirty="0">
                        <a:solidFill>
                          <a:srgbClr val="000000"/>
                        </a:solidFill>
                        <a:latin typeface="Liberation San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1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9395">
                <a:tc>
                  <a:txBody>
                    <a:bodyPr/>
                    <a:lstStyle/>
                    <a:p>
                      <a:pPr algn="r" fontAlgn="b"/>
                      <a:r>
                        <a:rPr lang="sl-SI" sz="1800" b="0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450</a:t>
                      </a:r>
                    </a:p>
                  </a:txBody>
                  <a:tcPr marL="9525" marR="36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800" b="0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24.04.1934</a:t>
                      </a: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800" b="0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58.48</a:t>
                      </a:r>
                    </a:p>
                  </a:txBody>
                  <a:tcPr marL="9525" marR="108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>
                          <a:solidFill>
                            <a:srgbClr val="000000"/>
                          </a:solidFill>
                          <a:latin typeface="Liberation Sans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 dirty="0" err="1">
                          <a:solidFill>
                            <a:srgbClr val="000000"/>
                          </a:solidFill>
                          <a:latin typeface="Liberation Sans"/>
                        </a:rPr>
                        <a:t>bad</a:t>
                      </a:r>
                      <a:endParaRPr lang="sl-SI" sz="1800" b="0" i="0" u="none" strike="noStrike" dirty="0">
                        <a:solidFill>
                          <a:srgbClr val="000000"/>
                        </a:solidFill>
                        <a:latin typeface="Liberation San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1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z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9395">
                <a:tc>
                  <a:txBody>
                    <a:bodyPr/>
                    <a:lstStyle/>
                    <a:p>
                      <a:pPr algn="r" fontAlgn="b"/>
                      <a:r>
                        <a:rPr lang="sl-SI" sz="1800" b="0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461</a:t>
                      </a:r>
                    </a:p>
                  </a:txBody>
                  <a:tcPr marL="9525" marR="36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800" b="0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05.01.1989</a:t>
                      </a: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800" b="0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47.23</a:t>
                      </a:r>
                    </a:p>
                  </a:txBody>
                  <a:tcPr marL="9525" marR="108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>
                          <a:solidFill>
                            <a:srgbClr val="000000"/>
                          </a:solidFill>
                          <a:latin typeface="Liberation Sans"/>
                        </a:rPr>
                        <a:t>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 dirty="0" err="1">
                          <a:solidFill>
                            <a:srgbClr val="000000"/>
                          </a:solidFill>
                          <a:latin typeface="Liberation Sans"/>
                        </a:rPr>
                        <a:t>bad</a:t>
                      </a:r>
                      <a:endParaRPr lang="sl-SI" sz="1800" b="0" i="0" u="none" strike="noStrike" dirty="0">
                        <a:solidFill>
                          <a:srgbClr val="000000"/>
                        </a:solidFill>
                        <a:latin typeface="Liberation San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1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9395">
                <a:tc>
                  <a:txBody>
                    <a:bodyPr/>
                    <a:lstStyle/>
                    <a:p>
                      <a:pPr algn="r" fontAlgn="b"/>
                      <a:r>
                        <a:rPr lang="sl-SI" sz="1800" b="0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466</a:t>
                      </a:r>
                    </a:p>
                  </a:txBody>
                  <a:tcPr marL="9525" marR="36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800" b="0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07.08.1945</a:t>
                      </a: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>
                          <a:solidFill>
                            <a:srgbClr val="000000"/>
                          </a:solidFill>
                          <a:latin typeface="Liberation Sans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800" b="0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31.40</a:t>
                      </a:r>
                    </a:p>
                  </a:txBody>
                  <a:tcPr marL="9525" marR="108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>
                          <a:solidFill>
                            <a:srgbClr val="000000"/>
                          </a:solidFill>
                          <a:latin typeface="Liberation Sans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 dirty="0" err="1">
                          <a:solidFill>
                            <a:srgbClr val="000000"/>
                          </a:solidFill>
                          <a:latin typeface="Liberation Sans"/>
                        </a:rPr>
                        <a:t>good</a:t>
                      </a:r>
                      <a:endParaRPr lang="sl-SI" sz="1800" b="0" i="0" u="none" strike="noStrike" dirty="0">
                        <a:solidFill>
                          <a:srgbClr val="000000"/>
                        </a:solidFill>
                        <a:latin typeface="Liberation San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1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6730">
                <a:tc>
                  <a:txBody>
                    <a:bodyPr/>
                    <a:lstStyle/>
                    <a:p>
                      <a:pPr algn="r" fontAlgn="b"/>
                      <a:r>
                        <a:rPr lang="sl-SI" sz="1800" b="0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467</a:t>
                      </a:r>
                    </a:p>
                  </a:txBody>
                  <a:tcPr marL="9525" marR="36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800" b="1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21.07.2028</a:t>
                      </a: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800" b="0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79.60</a:t>
                      </a:r>
                    </a:p>
                  </a:txBody>
                  <a:tcPr marL="9525" marR="108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>
                          <a:solidFill>
                            <a:srgbClr val="000000"/>
                          </a:solidFill>
                          <a:latin typeface="Liberation Sans"/>
                        </a:rPr>
                        <a:t>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 dirty="0" err="1">
                          <a:solidFill>
                            <a:srgbClr val="000000"/>
                          </a:solidFill>
                          <a:latin typeface="Liberation Sans"/>
                        </a:rPr>
                        <a:t>bad</a:t>
                      </a:r>
                      <a:endParaRPr lang="sl-SI" sz="1800" b="0" i="0" u="none" strike="noStrike" dirty="0">
                        <a:solidFill>
                          <a:srgbClr val="000000"/>
                        </a:solidFill>
                        <a:latin typeface="Liberation San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1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9395">
                <a:tc>
                  <a:txBody>
                    <a:bodyPr/>
                    <a:lstStyle/>
                    <a:p>
                      <a:pPr algn="r" fontAlgn="b"/>
                      <a:r>
                        <a:rPr lang="sl-SI" sz="1800" b="0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469</a:t>
                      </a:r>
                    </a:p>
                  </a:txBody>
                  <a:tcPr marL="9525" marR="36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800" b="0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30.04.1966</a:t>
                      </a: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>
                          <a:solidFill>
                            <a:srgbClr val="000000"/>
                          </a:solidFill>
                          <a:latin typeface="Liberation Sans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800" b="0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19.88</a:t>
                      </a:r>
                    </a:p>
                  </a:txBody>
                  <a:tcPr marL="9525" marR="108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>
                          <a:solidFill>
                            <a:srgbClr val="000000"/>
                          </a:solidFill>
                          <a:latin typeface="Liberation Sans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 dirty="0" err="1">
                          <a:solidFill>
                            <a:srgbClr val="000000"/>
                          </a:solidFill>
                          <a:latin typeface="Liberation Sans"/>
                        </a:rPr>
                        <a:t>bad</a:t>
                      </a:r>
                      <a:endParaRPr lang="sl-SI" sz="1800" b="0" i="0" u="none" strike="noStrike" dirty="0">
                        <a:solidFill>
                          <a:srgbClr val="000000"/>
                        </a:solidFill>
                        <a:latin typeface="Liberation San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1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w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9395">
                <a:tc>
                  <a:txBody>
                    <a:bodyPr/>
                    <a:lstStyle/>
                    <a:p>
                      <a:pPr algn="r" fontAlgn="b"/>
                      <a:r>
                        <a:rPr lang="sl-SI" sz="1800" b="0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485</a:t>
                      </a:r>
                    </a:p>
                  </a:txBody>
                  <a:tcPr marL="9525" marR="36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800" b="0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28.02.2015</a:t>
                      </a: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>
                          <a:solidFill>
                            <a:srgbClr val="000000"/>
                          </a:solidFill>
                          <a:latin typeface="Liberation Sans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800" b="0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59.13</a:t>
                      </a:r>
                    </a:p>
                  </a:txBody>
                  <a:tcPr marL="9525" marR="108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>
                          <a:solidFill>
                            <a:srgbClr val="000000"/>
                          </a:solidFill>
                          <a:latin typeface="Liberation Sans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 dirty="0" err="1">
                          <a:solidFill>
                            <a:srgbClr val="000000"/>
                          </a:solidFill>
                          <a:latin typeface="Liberation Sans"/>
                        </a:rPr>
                        <a:t>bad</a:t>
                      </a:r>
                      <a:endParaRPr lang="sl-SI" sz="1800" b="0" i="0" u="none" strike="noStrike" dirty="0">
                        <a:solidFill>
                          <a:srgbClr val="000000"/>
                        </a:solidFill>
                        <a:latin typeface="Liberation San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1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w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9395">
                <a:tc>
                  <a:txBody>
                    <a:bodyPr/>
                    <a:lstStyle/>
                    <a:p>
                      <a:pPr algn="r" fontAlgn="b"/>
                      <a:r>
                        <a:rPr lang="sl-SI" sz="1800" b="0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514</a:t>
                      </a:r>
                    </a:p>
                  </a:txBody>
                  <a:tcPr marL="9525" marR="36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800" b="0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19.03.2033</a:t>
                      </a: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>
                          <a:solidFill>
                            <a:srgbClr val="000000"/>
                          </a:solidFill>
                          <a:latin typeface="Liberation Sans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800" b="0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27.05</a:t>
                      </a:r>
                    </a:p>
                  </a:txBody>
                  <a:tcPr marL="9525" marR="108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 dirty="0" err="1">
                          <a:solidFill>
                            <a:srgbClr val="000000"/>
                          </a:solidFill>
                          <a:latin typeface="Liberation Sans"/>
                        </a:rPr>
                        <a:t>bad</a:t>
                      </a:r>
                      <a:endParaRPr lang="sl-SI" sz="1800" b="0" i="0" u="none" strike="noStrike" dirty="0">
                        <a:solidFill>
                          <a:srgbClr val="000000"/>
                        </a:solidFill>
                        <a:latin typeface="Liberation San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1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x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9395">
                <a:tc>
                  <a:txBody>
                    <a:bodyPr/>
                    <a:lstStyle/>
                    <a:p>
                      <a:pPr algn="r" fontAlgn="b"/>
                      <a:r>
                        <a:rPr lang="sl-SI" sz="1800" b="0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522</a:t>
                      </a:r>
                    </a:p>
                  </a:txBody>
                  <a:tcPr marL="9525" marR="36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800" b="0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13.03.2022</a:t>
                      </a: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>
                          <a:solidFill>
                            <a:srgbClr val="000000"/>
                          </a:solidFill>
                          <a:latin typeface="Liberation Sans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800" b="0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80.14</a:t>
                      </a:r>
                    </a:p>
                  </a:txBody>
                  <a:tcPr marL="9525" marR="108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>
                          <a:solidFill>
                            <a:srgbClr val="000000"/>
                          </a:solidFill>
                          <a:latin typeface="Liberation Sans"/>
                        </a:rPr>
                        <a:t>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 dirty="0" err="1">
                          <a:solidFill>
                            <a:srgbClr val="000000"/>
                          </a:solidFill>
                          <a:latin typeface="Liberation Sans"/>
                        </a:rPr>
                        <a:t>good</a:t>
                      </a:r>
                      <a:endParaRPr lang="sl-SI" sz="1800" b="0" i="0" u="none" strike="noStrike" dirty="0">
                        <a:solidFill>
                          <a:srgbClr val="000000"/>
                        </a:solidFill>
                        <a:latin typeface="Liberation San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1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9395">
                <a:tc>
                  <a:txBody>
                    <a:bodyPr/>
                    <a:lstStyle/>
                    <a:p>
                      <a:pPr algn="r" fontAlgn="b"/>
                      <a:r>
                        <a:rPr lang="sl-SI" sz="1800" b="0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529</a:t>
                      </a:r>
                    </a:p>
                  </a:txBody>
                  <a:tcPr marL="9525" marR="36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800" b="0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28.07.2037</a:t>
                      </a: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>
                          <a:solidFill>
                            <a:srgbClr val="000000"/>
                          </a:solidFill>
                          <a:latin typeface="Liberation Sans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800" b="0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65.02</a:t>
                      </a:r>
                    </a:p>
                  </a:txBody>
                  <a:tcPr marL="9525" marR="108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>
                          <a:solidFill>
                            <a:srgbClr val="000000"/>
                          </a:solidFill>
                          <a:latin typeface="Liberation Sans"/>
                        </a:rPr>
                        <a:t>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 dirty="0" err="1">
                          <a:solidFill>
                            <a:srgbClr val="000000"/>
                          </a:solidFill>
                          <a:latin typeface="Liberation Sans"/>
                        </a:rPr>
                        <a:t>bad</a:t>
                      </a:r>
                      <a:endParaRPr lang="sl-SI" sz="1800" b="0" i="0" u="none" strike="noStrike" dirty="0">
                        <a:solidFill>
                          <a:srgbClr val="000000"/>
                        </a:solidFill>
                        <a:latin typeface="Liberation San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1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z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9395">
                <a:tc>
                  <a:txBody>
                    <a:bodyPr/>
                    <a:lstStyle/>
                    <a:p>
                      <a:pPr algn="r" fontAlgn="b"/>
                      <a:r>
                        <a:rPr lang="sl-SI" sz="1800" b="0" i="0" u="none" strike="noStrike">
                          <a:solidFill>
                            <a:srgbClr val="000000"/>
                          </a:solidFill>
                          <a:latin typeface="Liberation Sans"/>
                        </a:rPr>
                        <a:t>534</a:t>
                      </a:r>
                    </a:p>
                  </a:txBody>
                  <a:tcPr marL="9525" marR="36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800" b="0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05.10.1986</a:t>
                      </a: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>
                          <a:solidFill>
                            <a:srgbClr val="000000"/>
                          </a:solidFill>
                          <a:latin typeface="Liberation Sans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800" b="0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99.17</a:t>
                      </a:r>
                    </a:p>
                  </a:txBody>
                  <a:tcPr marL="9525" marR="108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>
                          <a:solidFill>
                            <a:srgbClr val="000000"/>
                          </a:solidFill>
                          <a:latin typeface="Liberation Sans"/>
                        </a:rPr>
                        <a:t>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 dirty="0" err="1">
                          <a:solidFill>
                            <a:srgbClr val="000000"/>
                          </a:solidFill>
                          <a:latin typeface="Liberation Sans"/>
                        </a:rPr>
                        <a:t>good</a:t>
                      </a:r>
                      <a:endParaRPr lang="sl-SI" sz="1800" b="0" i="0" u="none" strike="noStrike" dirty="0">
                        <a:solidFill>
                          <a:srgbClr val="000000"/>
                        </a:solidFill>
                        <a:latin typeface="Liberation San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1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z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29395">
                <a:tc>
                  <a:txBody>
                    <a:bodyPr/>
                    <a:lstStyle/>
                    <a:p>
                      <a:pPr algn="l" fontAlgn="b"/>
                      <a:endParaRPr lang="sl-SI" sz="1800" b="0" i="0" u="none" strike="noStrike" dirty="0">
                        <a:solidFill>
                          <a:srgbClr val="000000"/>
                        </a:solidFill>
                        <a:latin typeface="Liberation Sans"/>
                      </a:endParaRPr>
                    </a:p>
                  </a:txBody>
                  <a:tcPr marL="9525" marR="36000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l-SI" sz="1800" b="0" i="0" u="none" strike="noStrike" dirty="0">
                        <a:solidFill>
                          <a:srgbClr val="000000"/>
                        </a:solidFill>
                        <a:latin typeface="Liberation Sans"/>
                      </a:endParaRPr>
                    </a:p>
                  </a:txBody>
                  <a:tcPr marL="9525" marR="72000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l-SI" sz="1800" b="0" i="0" u="none" strike="noStrike">
                        <a:solidFill>
                          <a:srgbClr val="000000"/>
                        </a:solidFill>
                        <a:latin typeface="Liberation San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l-SI" sz="1800" b="0" i="0" u="none" strike="noStrike" dirty="0">
                        <a:solidFill>
                          <a:srgbClr val="000000"/>
                        </a:solidFill>
                        <a:latin typeface="Liberation Sans"/>
                      </a:endParaRPr>
                    </a:p>
                  </a:txBody>
                  <a:tcPr marL="9525" marR="108000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l-SI" sz="1800" b="0" i="0" u="none" strike="noStrike">
                        <a:solidFill>
                          <a:srgbClr val="000000"/>
                        </a:solidFill>
                        <a:latin typeface="Liberation San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l-SI" sz="1800" b="0" i="0" u="none" strike="noStrike" dirty="0">
                        <a:solidFill>
                          <a:srgbClr val="000000"/>
                        </a:solidFill>
                        <a:latin typeface="Liberation San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l-SI" sz="1800" b="0" i="0" u="none" strike="noStrike" dirty="0">
                        <a:solidFill>
                          <a:srgbClr val="000000"/>
                        </a:solidFill>
                        <a:latin typeface="Liberation San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29395">
                <a:tc>
                  <a:txBody>
                    <a:bodyPr/>
                    <a:lstStyle/>
                    <a:p>
                      <a:pPr algn="r" fontAlgn="b"/>
                      <a:r>
                        <a:rPr lang="sl-SI" sz="1800" b="0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566</a:t>
                      </a:r>
                    </a:p>
                  </a:txBody>
                  <a:tcPr marL="9525" marR="36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800" b="0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20.04.1982</a:t>
                      </a: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>
                          <a:solidFill>
                            <a:srgbClr val="000000"/>
                          </a:solidFill>
                          <a:latin typeface="Liberation Sans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800" b="0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43.97</a:t>
                      </a:r>
                    </a:p>
                  </a:txBody>
                  <a:tcPr marL="9525" marR="108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>
                          <a:solidFill>
                            <a:srgbClr val="000000"/>
                          </a:solidFill>
                          <a:latin typeface="Liberation Sans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 dirty="0" err="1">
                          <a:solidFill>
                            <a:srgbClr val="000000"/>
                          </a:solidFill>
                          <a:latin typeface="Liberation Sans"/>
                        </a:rPr>
                        <a:t>good</a:t>
                      </a:r>
                      <a:endParaRPr lang="sl-SI" sz="1800" b="0" i="0" u="none" strike="noStrike" dirty="0">
                        <a:solidFill>
                          <a:srgbClr val="000000"/>
                        </a:solidFill>
                        <a:latin typeface="Liberation San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1800" b="0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29395">
                <a:tc>
                  <a:txBody>
                    <a:bodyPr/>
                    <a:lstStyle/>
                    <a:p>
                      <a:pPr algn="r" fontAlgn="b"/>
                      <a:r>
                        <a:rPr lang="sl-SI" sz="1800" b="0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578</a:t>
                      </a:r>
                    </a:p>
                  </a:txBody>
                  <a:tcPr marL="9525" marR="36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800" b="0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15.05.2012</a:t>
                      </a: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>
                          <a:solidFill>
                            <a:srgbClr val="000000"/>
                          </a:solidFill>
                          <a:latin typeface="Liberation Sans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800" b="0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13.02</a:t>
                      </a:r>
                    </a:p>
                  </a:txBody>
                  <a:tcPr marL="9525" marR="108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>
                          <a:solidFill>
                            <a:srgbClr val="000000"/>
                          </a:solidFill>
                          <a:latin typeface="Liberation Sans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 dirty="0" err="1">
                          <a:solidFill>
                            <a:srgbClr val="000000"/>
                          </a:solidFill>
                          <a:latin typeface="Liberation Sans"/>
                        </a:rPr>
                        <a:t>good</a:t>
                      </a:r>
                      <a:endParaRPr lang="sl-SI" sz="1800" b="0" i="0" u="none" strike="noStrike" dirty="0">
                        <a:solidFill>
                          <a:srgbClr val="000000"/>
                        </a:solidFill>
                        <a:latin typeface="Liberation San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1800" b="0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29395">
                <a:tc>
                  <a:txBody>
                    <a:bodyPr/>
                    <a:lstStyle/>
                    <a:p>
                      <a:pPr algn="r" fontAlgn="b"/>
                      <a:r>
                        <a:rPr lang="sl-SI" sz="1800" b="0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600</a:t>
                      </a:r>
                    </a:p>
                  </a:txBody>
                  <a:tcPr marL="9525" marR="36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800" b="0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30.11.1943</a:t>
                      </a: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800" b="0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32.43</a:t>
                      </a:r>
                    </a:p>
                  </a:txBody>
                  <a:tcPr marL="9525" marR="108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>
                          <a:solidFill>
                            <a:srgbClr val="000000"/>
                          </a:solidFill>
                          <a:latin typeface="Liberation Sans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 dirty="0" err="1">
                          <a:solidFill>
                            <a:srgbClr val="000000"/>
                          </a:solidFill>
                          <a:latin typeface="Liberation Sans"/>
                        </a:rPr>
                        <a:t>bad</a:t>
                      </a:r>
                      <a:endParaRPr lang="sl-SI" sz="1800" b="0" i="0" u="none" strike="noStrike" dirty="0">
                        <a:solidFill>
                          <a:srgbClr val="000000"/>
                        </a:solidFill>
                        <a:latin typeface="Liberation San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1800" b="0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005321" y="5536371"/>
            <a:ext cx="293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>
                <a:solidFill>
                  <a:srgbClr val="00B050"/>
                </a:solidFill>
              </a:rPr>
              <a:t>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001000" y="5867400"/>
            <a:ext cx="293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>
                <a:solidFill>
                  <a:srgbClr val="00B050"/>
                </a:solidFill>
              </a:rPr>
              <a:t>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001000" y="6198429"/>
            <a:ext cx="293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>
                <a:solidFill>
                  <a:srgbClr val="00B050"/>
                </a:solidFill>
              </a:rPr>
              <a:t>y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31A76056-9E6E-48C4-A095-12007496D4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b="1"/>
              <a:t>A slightly different data set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399"/>
            <a:ext cx="8229600" cy="4525963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u="sng" dirty="0" err="1"/>
              <a:t>ZeroR</a:t>
            </a:r>
            <a:r>
              <a:rPr lang="en-US" u="sng" dirty="0"/>
              <a:t> classifier</a:t>
            </a:r>
            <a:r>
              <a:rPr lang="en-US" dirty="0"/>
              <a:t>: </a:t>
            </a:r>
          </a:p>
          <a:p>
            <a:pPr lvl="1">
              <a:buNone/>
            </a:pPr>
            <a:r>
              <a:rPr lang="en-US" dirty="0"/>
              <a:t>	Majority class = </a:t>
            </a:r>
            <a:r>
              <a:rPr lang="en-US" b="1" dirty="0">
                <a:solidFill>
                  <a:srgbClr val="00B050"/>
                </a:solidFill>
              </a:rPr>
              <a:t>y</a:t>
            </a:r>
          </a:p>
          <a:p>
            <a:r>
              <a:rPr lang="en-US" u="sng" dirty="0"/>
              <a:t>Error</a:t>
            </a:r>
            <a:r>
              <a:rPr lang="en-US" dirty="0"/>
              <a:t>:</a:t>
            </a:r>
          </a:p>
          <a:p>
            <a:pPr lvl="1">
              <a:buNone/>
            </a:pPr>
            <a:r>
              <a:rPr lang="en-US" dirty="0"/>
              <a:t>	6/11 ≈ </a:t>
            </a:r>
            <a:r>
              <a:rPr lang="en-US" b="1" dirty="0">
                <a:solidFill>
                  <a:srgbClr val="FF0000"/>
                </a:solidFill>
              </a:rPr>
              <a:t>54</a:t>
            </a:r>
            <a:r>
              <a:rPr lang="sl-SI" b="1" dirty="0">
                <a:solidFill>
                  <a:srgbClr val="FF0000"/>
                </a:solidFill>
              </a:rPr>
              <a:t>.</a:t>
            </a:r>
            <a:r>
              <a:rPr lang="en-US" b="1" dirty="0">
                <a:solidFill>
                  <a:srgbClr val="FF0000"/>
                </a:solidFill>
              </a:rPr>
              <a:t>55%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8307966"/>
              </p:ext>
            </p:extLst>
          </p:nvPr>
        </p:nvGraphicFramePr>
        <p:xfrm>
          <a:off x="1219200" y="1600200"/>
          <a:ext cx="2362200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5120">
                <a:tc>
                  <a:txBody>
                    <a:bodyPr/>
                    <a:lstStyle/>
                    <a:p>
                      <a:r>
                        <a:rPr lang="sl-SI" b="1" dirty="0" err="1"/>
                        <a:t>Class</a:t>
                      </a:r>
                      <a:endParaRPr lang="sl-SI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err="1"/>
                        <a:t>Frequency</a:t>
                      </a:r>
                      <a:endParaRPr lang="sl-SI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5120">
                <a:tc>
                  <a:txBody>
                    <a:bodyPr/>
                    <a:lstStyle/>
                    <a:p>
                      <a:r>
                        <a:rPr lang="sl-SI" dirty="0"/>
                        <a:t>w</a:t>
                      </a:r>
                    </a:p>
                  </a:txBody>
                  <a:tcPr marL="180000"/>
                </a:tc>
                <a:tc>
                  <a:txBody>
                    <a:bodyPr/>
                    <a:lstStyle/>
                    <a:p>
                      <a:r>
                        <a:rPr lang="sl-SI" dirty="0"/>
                        <a:t>2</a:t>
                      </a:r>
                    </a:p>
                  </a:txBody>
                  <a:tcPr marL="18000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20">
                <a:tc>
                  <a:txBody>
                    <a:bodyPr/>
                    <a:lstStyle/>
                    <a:p>
                      <a:r>
                        <a:rPr lang="sl-SI" dirty="0"/>
                        <a:t>x</a:t>
                      </a:r>
                    </a:p>
                  </a:txBody>
                  <a:tcPr marL="180000"/>
                </a:tc>
                <a:tc>
                  <a:txBody>
                    <a:bodyPr/>
                    <a:lstStyle/>
                    <a:p>
                      <a:r>
                        <a:rPr lang="sl-SI" dirty="0"/>
                        <a:t>1</a:t>
                      </a:r>
                    </a:p>
                  </a:txBody>
                  <a:tcPr marL="1800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5120">
                <a:tc>
                  <a:txBody>
                    <a:bodyPr/>
                    <a:lstStyle/>
                    <a:p>
                      <a:r>
                        <a:rPr lang="sl-SI" b="1" dirty="0">
                          <a:solidFill>
                            <a:srgbClr val="00B050"/>
                          </a:solidFill>
                        </a:rPr>
                        <a:t>y</a:t>
                      </a:r>
                    </a:p>
                  </a:txBody>
                  <a:tcPr marL="180000"/>
                </a:tc>
                <a:tc>
                  <a:txBody>
                    <a:bodyPr/>
                    <a:lstStyle/>
                    <a:p>
                      <a:r>
                        <a:rPr lang="sl-SI" b="1" dirty="0">
                          <a:solidFill>
                            <a:srgbClr val="00B050"/>
                          </a:solidFill>
                        </a:rPr>
                        <a:t>5</a:t>
                      </a:r>
                    </a:p>
                  </a:txBody>
                  <a:tcPr marL="18000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5120">
                <a:tc>
                  <a:txBody>
                    <a:bodyPr/>
                    <a:lstStyle/>
                    <a:p>
                      <a:r>
                        <a:rPr lang="sl-SI" dirty="0"/>
                        <a:t>z</a:t>
                      </a:r>
                    </a:p>
                  </a:txBody>
                  <a:tcPr marL="180000"/>
                </a:tc>
                <a:tc>
                  <a:txBody>
                    <a:bodyPr/>
                    <a:lstStyle/>
                    <a:p>
                      <a:r>
                        <a:rPr lang="sl-SI" dirty="0"/>
                        <a:t>3</a:t>
                      </a:r>
                    </a:p>
                  </a:txBody>
                  <a:tcPr marL="18000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Title 1">
            <a:extLst>
              <a:ext uri="{FF2B5EF4-FFF2-40B4-BE49-F238E27FC236}">
                <a16:creationId xmlns:a16="http://schemas.microsoft.com/office/drawing/2014/main" id="{A1024D7B-0395-432B-BBE5-F24DBC73A4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b="1"/>
              <a:t>… why did ZeroR chose </a:t>
            </a:r>
            <a:r>
              <a:rPr lang="en-US" b="1">
                <a:solidFill>
                  <a:srgbClr val="00B050"/>
                </a:solidFill>
              </a:rPr>
              <a:t>y</a:t>
            </a:r>
            <a:r>
              <a:rPr lang="en-US" b="1"/>
              <a:t>?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OneR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610600" cy="4525963"/>
          </a:xfrm>
        </p:spPr>
        <p:txBody>
          <a:bodyPr>
            <a:normAutofit lnSpcReduction="10000"/>
          </a:bodyPr>
          <a:lstStyle/>
          <a:p>
            <a:r>
              <a:rPr lang="en-US" u="sng"/>
              <a:t>ZeroR</a:t>
            </a:r>
            <a:r>
              <a:rPr lang="en-US"/>
              <a:t> doesn't take into account </a:t>
            </a:r>
            <a:r>
              <a:rPr lang="en-US" u="sng"/>
              <a:t>any attribute</a:t>
            </a:r>
          </a:p>
          <a:p>
            <a:r>
              <a:rPr lang="en-US" b="1"/>
              <a:t>OneR</a:t>
            </a:r>
            <a:r>
              <a:rPr lang="en-US"/>
              <a:t> classifies based on </a:t>
            </a:r>
            <a:r>
              <a:rPr lang="en-US" u="sng"/>
              <a:t>just one attribute</a:t>
            </a:r>
          </a:p>
          <a:p>
            <a:endParaRPr lang="en-US"/>
          </a:p>
          <a:p>
            <a:r>
              <a:rPr lang="en-US"/>
              <a:t>The OneR algorithm builds a one-level decision tree</a:t>
            </a:r>
          </a:p>
          <a:p>
            <a:r>
              <a:rPr lang="en-US"/>
              <a:t>How?</a:t>
            </a:r>
          </a:p>
          <a:p>
            <a:pPr lvl="1"/>
            <a:r>
              <a:rPr lang="en-US"/>
              <a:t>Build a one-level decision tree for each attribute</a:t>
            </a:r>
          </a:p>
          <a:p>
            <a:pPr lvl="1"/>
            <a:r>
              <a:rPr lang="en-US"/>
              <a:t>Calculate the error of each decision tree</a:t>
            </a:r>
          </a:p>
          <a:p>
            <a:pPr lvl="1"/>
            <a:r>
              <a:rPr lang="en-US"/>
              <a:t>Choose the one decision tree with lowest error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3974</TotalTime>
  <Words>2334</Words>
  <Application>Microsoft Office PowerPoint</Application>
  <PresentationFormat>On-screen Show (4:3)</PresentationFormat>
  <Paragraphs>1201</Paragraphs>
  <Slides>38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38</vt:i4>
      </vt:variant>
    </vt:vector>
  </HeadingPairs>
  <TitlesOfParts>
    <vt:vector size="50" baseType="lpstr">
      <vt:lpstr>Arial</vt:lpstr>
      <vt:lpstr>Arial Black</vt:lpstr>
      <vt:lpstr>Calibri</vt:lpstr>
      <vt:lpstr>Cambria Math</vt:lpstr>
      <vt:lpstr>Century Gothic</vt:lpstr>
      <vt:lpstr>Liberation Sans</vt:lpstr>
      <vt:lpstr>Symbol</vt:lpstr>
      <vt:lpstr>Tahoma</vt:lpstr>
      <vt:lpstr>Wingdings</vt:lpstr>
      <vt:lpstr>Office Theme</vt:lpstr>
      <vt:lpstr>Equation</vt:lpstr>
      <vt:lpstr>Photo Editor Photo</vt:lpstr>
      <vt:lpstr>Classification</vt:lpstr>
      <vt:lpstr>Basic classification algorithms</vt:lpstr>
      <vt:lpstr>Again, you will learn about …</vt:lpstr>
      <vt:lpstr>ZeroR</vt:lpstr>
      <vt:lpstr>ZeroR – the "weather" data set</vt:lpstr>
      <vt:lpstr>Use of the ZeroR classifier</vt:lpstr>
      <vt:lpstr>A slightly different data set …</vt:lpstr>
      <vt:lpstr>… why did ZeroR chose y?</vt:lpstr>
      <vt:lpstr>OneR</vt:lpstr>
      <vt:lpstr>OneR – procedure</vt:lpstr>
      <vt:lpstr>OneR – the "weather" data set</vt:lpstr>
      <vt:lpstr>OneR – the "Outlook" attribute</vt:lpstr>
      <vt:lpstr>OneR – the "Temperature" attribute</vt:lpstr>
      <vt:lpstr>OneR – the "Humidity" attribute</vt:lpstr>
      <vt:lpstr>OneR – the "Windy" attribute</vt:lpstr>
      <vt:lpstr>OneR – making predictions</vt:lpstr>
      <vt:lpstr>A slightly different data set again …</vt:lpstr>
      <vt:lpstr>OneR – the "A" attribute</vt:lpstr>
      <vt:lpstr>OneR – the "F" attribute</vt:lpstr>
      <vt:lpstr>OneR – making predictions</vt:lpstr>
      <vt:lpstr>Naïve Bayes</vt:lpstr>
      <vt:lpstr>The Bayes rule</vt:lpstr>
      <vt:lpstr>Naïveness …</vt:lpstr>
      <vt:lpstr>The Bayes rule again …</vt:lpstr>
      <vt:lpstr>Naïve Bayes – the "weather" data</vt:lpstr>
      <vt:lpstr>… build the frequency/probability table</vt:lpstr>
      <vt:lpstr>… what about this day?</vt:lpstr>
      <vt:lpstr>… with the Laplace estimate</vt:lpstr>
      <vt:lpstr>A slightly different data set again …</vt:lpstr>
      <vt:lpstr>… build the frequency/probability tables</vt:lpstr>
      <vt:lpstr>… classify the following example</vt:lpstr>
      <vt:lpstr>What about numeric attributes?</vt:lpstr>
      <vt:lpstr>Numeric attributes – computation</vt:lpstr>
      <vt:lpstr>Naïve Bayes – problems</vt:lpstr>
      <vt:lpstr>Problem: multiple attribute copies</vt:lpstr>
      <vt:lpstr>Problem: the XOR dependency</vt:lpstr>
      <vt:lpstr>Missing values</vt:lpstr>
      <vt:lpstr>What have you learned?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Podatkovno rudarjenje</dc:title>
  <dc:creator>Saso</dc:creator>
  <cp:lastModifiedBy>Branko Kavšek</cp:lastModifiedBy>
  <cp:revision>327</cp:revision>
  <dcterms:created xsi:type="dcterms:W3CDTF">2006-08-16T00:00:00Z</dcterms:created>
  <dcterms:modified xsi:type="dcterms:W3CDTF">2018-11-19T21:29:29Z</dcterms:modified>
</cp:coreProperties>
</file>