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9"/>
  </p:notesMasterIdLst>
  <p:sldIdLst>
    <p:sldId id="256" r:id="rId2"/>
    <p:sldId id="300" r:id="rId3"/>
    <p:sldId id="299" r:id="rId4"/>
    <p:sldId id="267" r:id="rId5"/>
    <p:sldId id="309" r:id="rId6"/>
    <p:sldId id="268" r:id="rId7"/>
    <p:sldId id="303" r:id="rId8"/>
    <p:sldId id="304" r:id="rId9"/>
    <p:sldId id="301" r:id="rId10"/>
    <p:sldId id="313" r:id="rId11"/>
    <p:sldId id="305" r:id="rId12"/>
    <p:sldId id="269" r:id="rId13"/>
    <p:sldId id="264" r:id="rId14"/>
    <p:sldId id="270" r:id="rId15"/>
    <p:sldId id="271" r:id="rId16"/>
    <p:sldId id="272" r:id="rId17"/>
    <p:sldId id="310" r:id="rId18"/>
    <p:sldId id="273" r:id="rId19"/>
    <p:sldId id="274" r:id="rId20"/>
    <p:sldId id="275" r:id="rId21"/>
    <p:sldId id="306" r:id="rId22"/>
    <p:sldId id="311" r:id="rId23"/>
    <p:sldId id="276" r:id="rId24"/>
    <p:sldId id="312" r:id="rId25"/>
    <p:sldId id="277" r:id="rId26"/>
    <p:sldId id="279" r:id="rId27"/>
    <p:sldId id="280" r:id="rId28"/>
    <p:sldId id="314" r:id="rId29"/>
    <p:sldId id="281" r:id="rId30"/>
    <p:sldId id="288" r:id="rId31"/>
    <p:sldId id="289" r:id="rId32"/>
    <p:sldId id="282" r:id="rId33"/>
    <p:sldId id="283" r:id="rId34"/>
    <p:sldId id="284" r:id="rId35"/>
    <p:sldId id="285" r:id="rId36"/>
    <p:sldId id="286" r:id="rId37"/>
    <p:sldId id="287" r:id="rId38"/>
    <p:sldId id="315" r:id="rId39"/>
    <p:sldId id="316" r:id="rId40"/>
    <p:sldId id="290" r:id="rId41"/>
    <p:sldId id="291" r:id="rId42"/>
    <p:sldId id="292" r:id="rId43"/>
    <p:sldId id="293" r:id="rId44"/>
    <p:sldId id="294" r:id="rId45"/>
    <p:sldId id="298" r:id="rId46"/>
    <p:sldId id="263" r:id="rId47"/>
    <p:sldId id="302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C1FA91-39EA-465C-A80C-8F593B9638E8}" v="15" dt="2018-11-19T13:54:05.8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78" d="100"/>
          <a:sy n="78" d="100"/>
        </p:scale>
        <p:origin x="94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55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ko Kavšek" userId="4b95641a-e4ce-4c3e-801d-1e2dd874a900" providerId="ADAL" clId="{E1A9166B-795F-49CD-B89D-0B4EDF0EA131}"/>
    <pc:docChg chg="undo custSel addSld delSld modSld">
      <pc:chgData name="Branko Kavšek" userId="4b95641a-e4ce-4c3e-801d-1e2dd874a900" providerId="ADAL" clId="{E1A9166B-795F-49CD-B89D-0B4EDF0EA131}" dt="2018-11-19T11:40:10.896" v="6273" actId="20577"/>
      <pc:docMkLst>
        <pc:docMk/>
      </pc:docMkLst>
      <pc:sldChg chg="modSp">
        <pc:chgData name="Branko Kavšek" userId="4b95641a-e4ce-4c3e-801d-1e2dd874a900" providerId="ADAL" clId="{E1A9166B-795F-49CD-B89D-0B4EDF0EA131}" dt="2018-11-18T14:38:47.121" v="0" actId="113"/>
        <pc:sldMkLst>
          <pc:docMk/>
          <pc:sldMk cId="0" sldId="256"/>
        </pc:sldMkLst>
        <pc:spChg chg="mod">
          <ac:chgData name="Branko Kavšek" userId="4b95641a-e4ce-4c3e-801d-1e2dd874a900" providerId="ADAL" clId="{E1A9166B-795F-49CD-B89D-0B4EDF0EA131}" dt="2018-11-18T14:38:47.121" v="0" actId="113"/>
          <ac:spMkLst>
            <pc:docMk/>
            <pc:sldMk cId="0" sldId="256"/>
            <ac:spMk id="2" creationId="{00000000-0000-0000-0000-000000000000}"/>
          </ac:spMkLst>
        </pc:spChg>
      </pc:sldChg>
      <pc:sldChg chg="del">
        <pc:chgData name="Branko Kavšek" userId="4b95641a-e4ce-4c3e-801d-1e2dd874a900" providerId="ADAL" clId="{E1A9166B-795F-49CD-B89D-0B4EDF0EA131}" dt="2018-11-18T19:27:43.820" v="1107" actId="2696"/>
        <pc:sldMkLst>
          <pc:docMk/>
          <pc:sldMk cId="0" sldId="261"/>
        </pc:sldMkLst>
      </pc:sldChg>
      <pc:sldChg chg="addSp modSp">
        <pc:chgData name="Branko Kavšek" userId="4b95641a-e4ce-4c3e-801d-1e2dd874a900" providerId="ADAL" clId="{E1A9166B-795F-49CD-B89D-0B4EDF0EA131}" dt="2018-11-19T11:16:30.464" v="5862" actId="1076"/>
        <pc:sldMkLst>
          <pc:docMk/>
          <pc:sldMk cId="0" sldId="263"/>
        </pc:sldMkLst>
        <pc:spChg chg="add mod">
          <ac:chgData name="Branko Kavšek" userId="4b95641a-e4ce-4c3e-801d-1e2dd874a900" providerId="ADAL" clId="{E1A9166B-795F-49CD-B89D-0B4EDF0EA131}" dt="2018-11-19T11:16:27.692" v="5861" actId="1076"/>
          <ac:spMkLst>
            <pc:docMk/>
            <pc:sldMk cId="0" sldId="263"/>
            <ac:spMk id="3" creationId="{BF44E5A9-C76D-41E6-8AA4-71C481F9B912}"/>
          </ac:spMkLst>
        </pc:spChg>
        <pc:graphicFrameChg chg="mod modGraphic">
          <ac:chgData name="Branko Kavšek" userId="4b95641a-e4ce-4c3e-801d-1e2dd874a900" providerId="ADAL" clId="{E1A9166B-795F-49CD-B89D-0B4EDF0EA131}" dt="2018-11-19T11:16:30.464" v="5862" actId="1076"/>
          <ac:graphicFrameMkLst>
            <pc:docMk/>
            <pc:sldMk cId="0" sldId="263"/>
            <ac:graphicFrameMk id="4" creationId="{00000000-0000-0000-0000-000000000000}"/>
          </ac:graphicFrameMkLst>
        </pc:graphicFrameChg>
      </pc:sldChg>
      <pc:sldChg chg="delSp modSp delAnim">
        <pc:chgData name="Branko Kavšek" userId="4b95641a-e4ce-4c3e-801d-1e2dd874a900" providerId="ADAL" clId="{E1A9166B-795F-49CD-B89D-0B4EDF0EA131}" dt="2018-11-18T20:36:22.964" v="1813" actId="20577"/>
        <pc:sldMkLst>
          <pc:docMk/>
          <pc:sldMk cId="0" sldId="264"/>
        </pc:sldMkLst>
        <pc:spChg chg="mod">
          <ac:chgData name="Branko Kavšek" userId="4b95641a-e4ce-4c3e-801d-1e2dd874a900" providerId="ADAL" clId="{E1A9166B-795F-49CD-B89D-0B4EDF0EA131}" dt="2018-11-18T20:17:20.742" v="1416"/>
          <ac:spMkLst>
            <pc:docMk/>
            <pc:sldMk cId="0" sldId="264"/>
            <ac:spMk id="2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31:11.563" v="1744" actId="115"/>
          <ac:spMkLst>
            <pc:docMk/>
            <pc:sldMk cId="0" sldId="264"/>
            <ac:spMk id="12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26:13.270" v="1625" actId="1037"/>
          <ac:spMkLst>
            <pc:docMk/>
            <pc:sldMk cId="0" sldId="264"/>
            <ac:spMk id="13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26:18.553" v="1627" actId="20577"/>
          <ac:spMkLst>
            <pc:docMk/>
            <pc:sldMk cId="0" sldId="264"/>
            <ac:spMk id="14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26:21.723" v="1629" actId="20577"/>
          <ac:spMkLst>
            <pc:docMk/>
            <pc:sldMk cId="0" sldId="264"/>
            <ac:spMk id="15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25:38.729" v="1599" actId="1038"/>
          <ac:spMkLst>
            <pc:docMk/>
            <pc:sldMk cId="0" sldId="264"/>
            <ac:spMk id="16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25:38.729" v="1599" actId="1038"/>
          <ac:spMkLst>
            <pc:docMk/>
            <pc:sldMk cId="0" sldId="264"/>
            <ac:spMk id="17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25:38.729" v="1599" actId="1038"/>
          <ac:spMkLst>
            <pc:docMk/>
            <pc:sldMk cId="0" sldId="264"/>
            <ac:spMk id="18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30:36.158" v="1739" actId="20577"/>
          <ac:spMkLst>
            <pc:docMk/>
            <pc:sldMk cId="0" sldId="264"/>
            <ac:spMk id="19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30:44.264" v="1743" actId="20577"/>
          <ac:spMkLst>
            <pc:docMk/>
            <pc:sldMk cId="0" sldId="264"/>
            <ac:spMk id="20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20:23.604" v="1489" actId="20577"/>
          <ac:spMkLst>
            <pc:docMk/>
            <pc:sldMk cId="0" sldId="264"/>
            <ac:spMk id="21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18:18.990" v="1432" actId="403"/>
          <ac:spMkLst>
            <pc:docMk/>
            <pc:sldMk cId="0" sldId="264"/>
            <ac:spMk id="23" creationId="{00000000-0000-0000-0000-000000000000}"/>
          </ac:spMkLst>
        </pc:spChg>
        <pc:spChg chg="del">
          <ac:chgData name="Branko Kavšek" userId="4b95641a-e4ce-4c3e-801d-1e2dd874a900" providerId="ADAL" clId="{E1A9166B-795F-49CD-B89D-0B4EDF0EA131}" dt="2018-11-18T19:38:19.718" v="1158" actId="478"/>
          <ac:spMkLst>
            <pc:docMk/>
            <pc:sldMk cId="0" sldId="264"/>
            <ac:spMk id="24" creationId="{00000000-0000-0000-0000-000000000000}"/>
          </ac:spMkLst>
        </pc:spChg>
        <pc:graphicFrameChg chg="mod modGraphic">
          <ac:chgData name="Branko Kavšek" userId="4b95641a-e4ce-4c3e-801d-1e2dd874a900" providerId="ADAL" clId="{E1A9166B-795F-49CD-B89D-0B4EDF0EA131}" dt="2018-11-18T20:36:22.964" v="1813" actId="20577"/>
          <ac:graphicFrameMkLst>
            <pc:docMk/>
            <pc:sldMk cId="0" sldId="264"/>
            <ac:graphicFrameMk id="4" creationId="{00000000-0000-0000-0000-000000000000}"/>
          </ac:graphicFrameMkLst>
        </pc:graphicFrameChg>
        <pc:picChg chg="mod">
          <ac:chgData name="Branko Kavšek" userId="4b95641a-e4ce-4c3e-801d-1e2dd874a900" providerId="ADAL" clId="{E1A9166B-795F-49CD-B89D-0B4EDF0EA131}" dt="2018-11-18T20:26:39.658" v="1636" actId="1037"/>
          <ac:picMkLst>
            <pc:docMk/>
            <pc:sldMk cId="0" sldId="264"/>
            <ac:picMk id="25" creationId="{00000000-0000-0000-0000-000000000000}"/>
          </ac:picMkLst>
        </pc:picChg>
      </pc:sldChg>
      <pc:sldChg chg="delSp modSp">
        <pc:chgData name="Branko Kavšek" userId="4b95641a-e4ce-4c3e-801d-1e2dd874a900" providerId="ADAL" clId="{E1A9166B-795F-49CD-B89D-0B4EDF0EA131}" dt="2018-11-19T11:36:26.277" v="6263" actId="478"/>
        <pc:sldMkLst>
          <pc:docMk/>
          <pc:sldMk cId="0" sldId="267"/>
        </pc:sldMkLst>
        <pc:spChg chg="del">
          <ac:chgData name="Branko Kavšek" userId="4b95641a-e4ce-4c3e-801d-1e2dd874a900" providerId="ADAL" clId="{E1A9166B-795F-49CD-B89D-0B4EDF0EA131}" dt="2018-11-19T11:36:26.277" v="6263" actId="478"/>
          <ac:spMkLst>
            <pc:docMk/>
            <pc:sldMk cId="0" sldId="267"/>
            <ac:spMk id="4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16:29:57.390" v="232" actId="14100"/>
          <ac:spMkLst>
            <pc:docMk/>
            <pc:sldMk cId="0" sldId="267"/>
            <ac:spMk id="11267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16:33:18.097" v="356" actId="20577"/>
          <ac:spMkLst>
            <pc:docMk/>
            <pc:sldMk cId="0" sldId="267"/>
            <ac:spMk id="11268" creationId="{00000000-0000-0000-0000-000000000000}"/>
          </ac:spMkLst>
        </pc:spChg>
      </pc:sldChg>
      <pc:sldChg chg="addSp delSp modSp">
        <pc:chgData name="Branko Kavšek" userId="4b95641a-e4ce-4c3e-801d-1e2dd874a900" providerId="ADAL" clId="{E1A9166B-795F-49CD-B89D-0B4EDF0EA131}" dt="2018-11-18T19:06:09.129" v="628"/>
        <pc:sldMkLst>
          <pc:docMk/>
          <pc:sldMk cId="0" sldId="268"/>
        </pc:sldMkLst>
        <pc:spChg chg="del">
          <ac:chgData name="Branko Kavšek" userId="4b95641a-e4ce-4c3e-801d-1e2dd874a900" providerId="ADAL" clId="{E1A9166B-795F-49CD-B89D-0B4EDF0EA131}" dt="2018-11-18T16:49:29.193" v="425" actId="478"/>
          <ac:spMkLst>
            <pc:docMk/>
            <pc:sldMk cId="0" sldId="268"/>
            <ac:spMk id="5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16:41:13.899" v="398" actId="113"/>
          <ac:spMkLst>
            <pc:docMk/>
            <pc:sldMk cId="0" sldId="268"/>
            <ac:spMk id="12291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19:06:09.129" v="628"/>
          <ac:spMkLst>
            <pc:docMk/>
            <pc:sldMk cId="0" sldId="268"/>
            <ac:spMk id="12292" creationId="{00000000-0000-0000-0000-000000000000}"/>
          </ac:spMkLst>
        </pc:spChg>
        <pc:spChg chg="add mod">
          <ac:chgData name="Branko Kavšek" userId="4b95641a-e4ce-4c3e-801d-1e2dd874a900" providerId="ADAL" clId="{E1A9166B-795F-49CD-B89D-0B4EDF0EA131}" dt="2018-11-18T19:05:28.220" v="621" actId="1076"/>
          <ac:spMkLst>
            <pc:docMk/>
            <pc:sldMk cId="0" sldId="268"/>
            <ac:spMk id="12293" creationId="{00000000-0000-0000-0000-000000000000}"/>
          </ac:spMkLst>
        </pc:spChg>
        <pc:graphicFrameChg chg="del mod replId">
          <ac:chgData name="Branko Kavšek" userId="4b95641a-e4ce-4c3e-801d-1e2dd874a900" providerId="ADAL" clId="{E1A9166B-795F-49CD-B89D-0B4EDF0EA131}" dt="2018-11-18T16:41:56.022" v="400"/>
          <ac:graphicFrameMkLst>
            <pc:docMk/>
            <pc:sldMk cId="0" sldId="268"/>
            <ac:graphicFrameMk id="2" creationId="{00000000-0000-0000-0000-000000000000}"/>
          </ac:graphicFrameMkLst>
        </pc:graphicFrameChg>
      </pc:sldChg>
      <pc:sldChg chg="delSp modSp delAnim">
        <pc:chgData name="Branko Kavšek" userId="4b95641a-e4ce-4c3e-801d-1e2dd874a900" providerId="ADAL" clId="{E1A9166B-795F-49CD-B89D-0B4EDF0EA131}" dt="2018-11-18T20:33:33.747" v="1757" actId="6549"/>
        <pc:sldMkLst>
          <pc:docMk/>
          <pc:sldMk cId="0" sldId="269"/>
        </pc:sldMkLst>
        <pc:spChg chg="mod">
          <ac:chgData name="Branko Kavšek" userId="4b95641a-e4ce-4c3e-801d-1e2dd874a900" providerId="ADAL" clId="{E1A9166B-795F-49CD-B89D-0B4EDF0EA131}" dt="2018-11-18T19:59:26.255" v="1168" actId="113"/>
          <ac:spMkLst>
            <pc:docMk/>
            <pc:sldMk cId="0" sldId="269"/>
            <ac:spMk id="2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33:27.385" v="1755" actId="20577"/>
          <ac:spMkLst>
            <pc:docMk/>
            <pc:sldMk cId="0" sldId="269"/>
            <ac:spMk id="5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31:15.527" v="1745" actId="115"/>
          <ac:spMkLst>
            <pc:docMk/>
            <pc:sldMk cId="0" sldId="269"/>
            <ac:spMk id="12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04:02.763" v="1242" actId="20577"/>
          <ac:spMkLst>
            <pc:docMk/>
            <pc:sldMk cId="0" sldId="269"/>
            <ac:spMk id="13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03:05.472" v="1220" actId="1038"/>
          <ac:spMkLst>
            <pc:docMk/>
            <pc:sldMk cId="0" sldId="269"/>
            <ac:spMk id="14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04:05.820" v="1244" actId="20577"/>
          <ac:spMkLst>
            <pc:docMk/>
            <pc:sldMk cId="0" sldId="269"/>
            <ac:spMk id="15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02:52.873" v="1212" actId="1038"/>
          <ac:spMkLst>
            <pc:docMk/>
            <pc:sldMk cId="0" sldId="269"/>
            <ac:spMk id="16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02:52.873" v="1212" actId="1038"/>
          <ac:spMkLst>
            <pc:docMk/>
            <pc:sldMk cId="0" sldId="269"/>
            <ac:spMk id="17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02:52.873" v="1212" actId="1038"/>
          <ac:spMkLst>
            <pc:docMk/>
            <pc:sldMk cId="0" sldId="269"/>
            <ac:spMk id="18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29:02.772" v="1693" actId="6549"/>
          <ac:spMkLst>
            <pc:docMk/>
            <pc:sldMk cId="0" sldId="269"/>
            <ac:spMk id="19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28:13.315" v="1666" actId="20577"/>
          <ac:spMkLst>
            <pc:docMk/>
            <pc:sldMk cId="0" sldId="269"/>
            <ac:spMk id="20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33:33.747" v="1757" actId="6549"/>
          <ac:spMkLst>
            <pc:docMk/>
            <pc:sldMk cId="0" sldId="269"/>
            <ac:spMk id="21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12:22.616" v="1409" actId="2711"/>
          <ac:spMkLst>
            <pc:docMk/>
            <pc:sldMk cId="0" sldId="269"/>
            <ac:spMk id="23" creationId="{00000000-0000-0000-0000-000000000000}"/>
          </ac:spMkLst>
        </pc:spChg>
        <pc:spChg chg="del">
          <ac:chgData name="Branko Kavšek" userId="4b95641a-e4ce-4c3e-801d-1e2dd874a900" providerId="ADAL" clId="{E1A9166B-795F-49CD-B89D-0B4EDF0EA131}" dt="2018-11-18T19:37:46.051" v="1153" actId="478"/>
          <ac:spMkLst>
            <pc:docMk/>
            <pc:sldMk cId="0" sldId="269"/>
            <ac:spMk id="24" creationId="{00000000-0000-0000-0000-000000000000}"/>
          </ac:spMkLst>
        </pc:spChg>
        <pc:graphicFrameChg chg="modGraphic">
          <ac:chgData name="Branko Kavšek" userId="4b95641a-e4ce-4c3e-801d-1e2dd874a900" providerId="ADAL" clId="{E1A9166B-795F-49CD-B89D-0B4EDF0EA131}" dt="2018-11-18T20:02:35.519" v="1210" actId="121"/>
          <ac:graphicFrameMkLst>
            <pc:docMk/>
            <pc:sldMk cId="0" sldId="269"/>
            <ac:graphicFrameMk id="4" creationId="{00000000-0000-0000-0000-000000000000}"/>
          </ac:graphicFrameMkLst>
        </pc:graphicFrameChg>
      </pc:sldChg>
      <pc:sldChg chg="delSp modSp delAnim">
        <pc:chgData name="Branko Kavšek" userId="4b95641a-e4ce-4c3e-801d-1e2dd874a900" providerId="ADAL" clId="{E1A9166B-795F-49CD-B89D-0B4EDF0EA131}" dt="2018-11-18T20:42:44.045" v="1949" actId="20577"/>
        <pc:sldMkLst>
          <pc:docMk/>
          <pc:sldMk cId="0" sldId="270"/>
        </pc:sldMkLst>
        <pc:spChg chg="mod">
          <ac:chgData name="Branko Kavšek" userId="4b95641a-e4ce-4c3e-801d-1e2dd874a900" providerId="ADAL" clId="{E1A9166B-795F-49CD-B89D-0B4EDF0EA131}" dt="2018-11-18T20:34:48.281" v="1769"/>
          <ac:spMkLst>
            <pc:docMk/>
            <pc:sldMk cId="0" sldId="270"/>
            <ac:spMk id="2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42:44.045" v="1949" actId="20577"/>
          <ac:spMkLst>
            <pc:docMk/>
            <pc:sldMk cId="0" sldId="270"/>
            <ac:spMk id="12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42:19.264" v="1935" actId="20577"/>
          <ac:spMkLst>
            <pc:docMk/>
            <pc:sldMk cId="0" sldId="270"/>
            <ac:spMk id="13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42:22.510" v="1937" actId="20577"/>
          <ac:spMkLst>
            <pc:docMk/>
            <pc:sldMk cId="0" sldId="270"/>
            <ac:spMk id="14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42:14.661" v="1933" actId="1037"/>
          <ac:spMkLst>
            <pc:docMk/>
            <pc:sldMk cId="0" sldId="270"/>
            <ac:spMk id="16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42:14.661" v="1933" actId="1037"/>
          <ac:spMkLst>
            <pc:docMk/>
            <pc:sldMk cId="0" sldId="270"/>
            <ac:spMk id="17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42:37.483" v="1945" actId="20577"/>
          <ac:spMkLst>
            <pc:docMk/>
            <pc:sldMk cId="0" sldId="270"/>
            <ac:spMk id="19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38:38.526" v="1870" actId="1038"/>
          <ac:spMkLst>
            <pc:docMk/>
            <pc:sldMk cId="0" sldId="270"/>
            <ac:spMk id="21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37:33.366" v="1833" actId="403"/>
          <ac:spMkLst>
            <pc:docMk/>
            <pc:sldMk cId="0" sldId="270"/>
            <ac:spMk id="23" creationId="{00000000-0000-0000-0000-000000000000}"/>
          </ac:spMkLst>
        </pc:spChg>
        <pc:spChg chg="del">
          <ac:chgData name="Branko Kavšek" userId="4b95641a-e4ce-4c3e-801d-1e2dd874a900" providerId="ADAL" clId="{E1A9166B-795F-49CD-B89D-0B4EDF0EA131}" dt="2018-11-18T19:38:25.347" v="1159" actId="478"/>
          <ac:spMkLst>
            <pc:docMk/>
            <pc:sldMk cId="0" sldId="270"/>
            <ac:spMk id="24" creationId="{00000000-0000-0000-0000-000000000000}"/>
          </ac:spMkLst>
        </pc:spChg>
        <pc:graphicFrameChg chg="modGraphic">
          <ac:chgData name="Branko Kavšek" userId="4b95641a-e4ce-4c3e-801d-1e2dd874a900" providerId="ADAL" clId="{E1A9166B-795F-49CD-B89D-0B4EDF0EA131}" dt="2018-11-18T20:41:41.096" v="1914" actId="122"/>
          <ac:graphicFrameMkLst>
            <pc:docMk/>
            <pc:sldMk cId="0" sldId="270"/>
            <ac:graphicFrameMk id="4" creationId="{00000000-0000-0000-0000-000000000000}"/>
          </ac:graphicFrameMkLst>
        </pc:graphicFrameChg>
      </pc:sldChg>
      <pc:sldChg chg="delSp modSp delAnim">
        <pc:chgData name="Branko Kavšek" userId="4b95641a-e4ce-4c3e-801d-1e2dd874a900" providerId="ADAL" clId="{E1A9166B-795F-49CD-B89D-0B4EDF0EA131}" dt="2018-11-18T20:48:31.239" v="2100" actId="20577"/>
        <pc:sldMkLst>
          <pc:docMk/>
          <pc:sldMk cId="0" sldId="271"/>
        </pc:sldMkLst>
        <pc:spChg chg="mod">
          <ac:chgData name="Branko Kavšek" userId="4b95641a-e4ce-4c3e-801d-1e2dd874a900" providerId="ADAL" clId="{E1A9166B-795F-49CD-B89D-0B4EDF0EA131}" dt="2018-11-18T20:34:56.999" v="1771"/>
          <ac:spMkLst>
            <pc:docMk/>
            <pc:sldMk cId="0" sldId="271"/>
            <ac:spMk id="2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46:39.186" v="2053" actId="20577"/>
          <ac:spMkLst>
            <pc:docMk/>
            <pc:sldMk cId="0" sldId="271"/>
            <ac:spMk id="12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48:14.144" v="2095" actId="1036"/>
          <ac:spMkLst>
            <pc:docMk/>
            <pc:sldMk cId="0" sldId="271"/>
            <ac:spMk id="13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48:14.144" v="2095" actId="1036"/>
          <ac:spMkLst>
            <pc:docMk/>
            <pc:sldMk cId="0" sldId="271"/>
            <ac:spMk id="14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48:20.587" v="2098" actId="1036"/>
          <ac:spMkLst>
            <pc:docMk/>
            <pc:sldMk cId="0" sldId="271"/>
            <ac:spMk id="16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48:20.587" v="2098" actId="1036"/>
          <ac:spMkLst>
            <pc:docMk/>
            <pc:sldMk cId="0" sldId="271"/>
            <ac:spMk id="17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46:46.940" v="2057" actId="20577"/>
          <ac:spMkLst>
            <pc:docMk/>
            <pc:sldMk cId="0" sldId="271"/>
            <ac:spMk id="19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45:28.798" v="2007" actId="1038"/>
          <ac:spMkLst>
            <pc:docMk/>
            <pc:sldMk cId="0" sldId="271"/>
            <ac:spMk id="21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20:44:25.980" v="1970" actId="403"/>
          <ac:spMkLst>
            <pc:docMk/>
            <pc:sldMk cId="0" sldId="271"/>
            <ac:spMk id="23" creationId="{00000000-0000-0000-0000-000000000000}"/>
          </ac:spMkLst>
        </pc:spChg>
        <pc:spChg chg="del">
          <ac:chgData name="Branko Kavšek" userId="4b95641a-e4ce-4c3e-801d-1e2dd874a900" providerId="ADAL" clId="{E1A9166B-795F-49CD-B89D-0B4EDF0EA131}" dt="2018-11-18T19:38:34.628" v="1161" actId="478"/>
          <ac:spMkLst>
            <pc:docMk/>
            <pc:sldMk cId="0" sldId="271"/>
            <ac:spMk id="24" creationId="{00000000-0000-0000-0000-000000000000}"/>
          </ac:spMkLst>
        </pc:spChg>
        <pc:graphicFrameChg chg="modGraphic">
          <ac:chgData name="Branko Kavšek" userId="4b95641a-e4ce-4c3e-801d-1e2dd874a900" providerId="ADAL" clId="{E1A9166B-795F-49CD-B89D-0B4EDF0EA131}" dt="2018-11-18T20:48:31.239" v="2100" actId="20577"/>
          <ac:graphicFrameMkLst>
            <pc:docMk/>
            <pc:sldMk cId="0" sldId="271"/>
            <ac:graphicFrameMk id="4" creationId="{00000000-0000-0000-0000-000000000000}"/>
          </ac:graphicFrameMkLst>
        </pc:graphicFrameChg>
      </pc:sldChg>
      <pc:sldChg chg="addSp modSp">
        <pc:chgData name="Branko Kavšek" userId="4b95641a-e4ce-4c3e-801d-1e2dd874a900" providerId="ADAL" clId="{E1A9166B-795F-49CD-B89D-0B4EDF0EA131}" dt="2018-11-18T20:52:00.045" v="2216" actId="113"/>
        <pc:sldMkLst>
          <pc:docMk/>
          <pc:sldMk cId="0" sldId="272"/>
        </pc:sldMkLst>
        <pc:spChg chg="mod">
          <ac:chgData name="Branko Kavšek" userId="4b95641a-e4ce-4c3e-801d-1e2dd874a900" providerId="ADAL" clId="{E1A9166B-795F-49CD-B89D-0B4EDF0EA131}" dt="2018-11-18T20:52:00.045" v="2216" actId="113"/>
          <ac:spMkLst>
            <pc:docMk/>
            <pc:sldMk cId="0" sldId="272"/>
            <ac:spMk id="3" creationId="{00000000-0000-0000-0000-000000000000}"/>
          </ac:spMkLst>
        </pc:spChg>
        <pc:spChg chg="add mod">
          <ac:chgData name="Branko Kavšek" userId="4b95641a-e4ce-4c3e-801d-1e2dd874a900" providerId="ADAL" clId="{E1A9166B-795F-49CD-B89D-0B4EDF0EA131}" dt="2018-11-18T20:50:21.101" v="2132" actId="20577"/>
          <ac:spMkLst>
            <pc:docMk/>
            <pc:sldMk cId="0" sldId="272"/>
            <ac:spMk id="4" creationId="{596C97D3-C52F-4B5E-B6BF-AAD97B0F6482}"/>
          </ac:spMkLst>
        </pc:spChg>
        <pc:picChg chg="mod">
          <ac:chgData name="Branko Kavšek" userId="4b95641a-e4ce-4c3e-801d-1e2dd874a900" providerId="ADAL" clId="{E1A9166B-795F-49CD-B89D-0B4EDF0EA131}" dt="2018-11-18T20:51:50.784" v="2214" actId="1076"/>
          <ac:picMkLst>
            <pc:docMk/>
            <pc:sldMk cId="0" sldId="272"/>
            <ac:picMk id="5" creationId="{00000000-0000-0000-0000-000000000000}"/>
          </ac:picMkLst>
        </pc:picChg>
      </pc:sldChg>
      <pc:sldChg chg="modSp">
        <pc:chgData name="Branko Kavšek" userId="4b95641a-e4ce-4c3e-801d-1e2dd874a900" providerId="ADAL" clId="{E1A9166B-795F-49CD-B89D-0B4EDF0EA131}" dt="2018-11-19T07:33:24.582" v="2714" actId="20577"/>
        <pc:sldMkLst>
          <pc:docMk/>
          <pc:sldMk cId="0" sldId="273"/>
        </pc:sldMkLst>
        <pc:spChg chg="mod">
          <ac:chgData name="Branko Kavšek" userId="4b95641a-e4ce-4c3e-801d-1e2dd874a900" providerId="ADAL" clId="{E1A9166B-795F-49CD-B89D-0B4EDF0EA131}" dt="2018-11-19T07:11:52.489" v="2265" actId="113"/>
          <ac:spMkLst>
            <pc:docMk/>
            <pc:sldMk cId="0" sldId="273"/>
            <ac:spMk id="2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7:12:10.550" v="2268" actId="113"/>
          <ac:spMkLst>
            <pc:docMk/>
            <pc:sldMk cId="0" sldId="273"/>
            <ac:spMk id="5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7:33:18.810" v="2710" actId="20577"/>
          <ac:spMkLst>
            <pc:docMk/>
            <pc:sldMk cId="0" sldId="273"/>
            <ac:spMk id="7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7:33:24.582" v="2714" actId="20577"/>
          <ac:spMkLst>
            <pc:docMk/>
            <pc:sldMk cId="0" sldId="273"/>
            <ac:spMk id="9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7:23:51.496" v="2507" actId="114"/>
          <ac:spMkLst>
            <pc:docMk/>
            <pc:sldMk cId="0" sldId="273"/>
            <ac:spMk id="10" creationId="{00000000-0000-0000-0000-000000000000}"/>
          </ac:spMkLst>
        </pc:spChg>
        <pc:graphicFrameChg chg="modGraphic">
          <ac:chgData name="Branko Kavšek" userId="4b95641a-e4ce-4c3e-801d-1e2dd874a900" providerId="ADAL" clId="{E1A9166B-795F-49CD-B89D-0B4EDF0EA131}" dt="2018-11-19T07:12:44.282" v="2280" actId="207"/>
          <ac:graphicFrameMkLst>
            <pc:docMk/>
            <pc:sldMk cId="0" sldId="273"/>
            <ac:graphicFrameMk id="4" creationId="{00000000-0000-0000-0000-000000000000}"/>
          </ac:graphicFrameMkLst>
        </pc:graphicFrameChg>
        <pc:graphicFrameChg chg="mod modGraphic">
          <ac:chgData name="Branko Kavšek" userId="4b95641a-e4ce-4c3e-801d-1e2dd874a900" providerId="ADAL" clId="{E1A9166B-795F-49CD-B89D-0B4EDF0EA131}" dt="2018-11-19T07:16:31.043" v="2379" actId="1037"/>
          <ac:graphicFrameMkLst>
            <pc:docMk/>
            <pc:sldMk cId="0" sldId="273"/>
            <ac:graphicFrameMk id="6" creationId="{00000000-0000-0000-0000-000000000000}"/>
          </ac:graphicFrameMkLst>
        </pc:graphicFrameChg>
        <pc:picChg chg="mod">
          <ac:chgData name="Branko Kavšek" userId="4b95641a-e4ce-4c3e-801d-1e2dd874a900" providerId="ADAL" clId="{E1A9166B-795F-49CD-B89D-0B4EDF0EA131}" dt="2018-11-19T07:20:06.759" v="2431" actId="1036"/>
          <ac:picMkLst>
            <pc:docMk/>
            <pc:sldMk cId="0" sldId="273"/>
            <ac:picMk id="11" creationId="{00000000-0000-0000-0000-000000000000}"/>
          </ac:picMkLst>
        </pc:picChg>
      </pc:sldChg>
      <pc:sldChg chg="addSp modSp">
        <pc:chgData name="Branko Kavšek" userId="4b95641a-e4ce-4c3e-801d-1e2dd874a900" providerId="ADAL" clId="{E1A9166B-795F-49CD-B89D-0B4EDF0EA131}" dt="2018-11-19T07:33:12.237" v="2708" actId="20577"/>
        <pc:sldMkLst>
          <pc:docMk/>
          <pc:sldMk cId="0" sldId="274"/>
        </pc:sldMkLst>
        <pc:spChg chg="mod">
          <ac:chgData name="Branko Kavšek" userId="4b95641a-e4ce-4c3e-801d-1e2dd874a900" providerId="ADAL" clId="{E1A9166B-795F-49CD-B89D-0B4EDF0EA131}" dt="2018-11-19T07:20:27.079" v="2435" actId="113"/>
          <ac:spMkLst>
            <pc:docMk/>
            <pc:sldMk cId="0" sldId="274"/>
            <ac:spMk id="5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7:33:06.715" v="2704" actId="20577"/>
          <ac:spMkLst>
            <pc:docMk/>
            <pc:sldMk cId="0" sldId="274"/>
            <ac:spMk id="7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7:33:12.237" v="2708" actId="20577"/>
          <ac:spMkLst>
            <pc:docMk/>
            <pc:sldMk cId="0" sldId="274"/>
            <ac:spMk id="9" creationId="{00000000-0000-0000-0000-000000000000}"/>
          </ac:spMkLst>
        </pc:spChg>
        <pc:spChg chg="add">
          <ac:chgData name="Branko Kavšek" userId="4b95641a-e4ce-4c3e-801d-1e2dd874a900" providerId="ADAL" clId="{E1A9166B-795F-49CD-B89D-0B4EDF0EA131}" dt="2018-11-19T07:20:19.940" v="2432"/>
          <ac:spMkLst>
            <pc:docMk/>
            <pc:sldMk cId="0" sldId="274"/>
            <ac:spMk id="10" creationId="{343D7369-2AD3-4071-A7A3-C8C5495635AC}"/>
          </ac:spMkLst>
        </pc:spChg>
        <pc:spChg chg="mod">
          <ac:chgData name="Branko Kavšek" userId="4b95641a-e4ce-4c3e-801d-1e2dd874a900" providerId="ADAL" clId="{E1A9166B-795F-49CD-B89D-0B4EDF0EA131}" dt="2018-11-19T07:30:45.454" v="2644" actId="114"/>
          <ac:spMkLst>
            <pc:docMk/>
            <pc:sldMk cId="0" sldId="274"/>
            <ac:spMk id="11" creationId="{00000000-0000-0000-0000-000000000000}"/>
          </ac:spMkLst>
        </pc:spChg>
        <pc:graphicFrameChg chg="modGraphic">
          <ac:chgData name="Branko Kavšek" userId="4b95641a-e4ce-4c3e-801d-1e2dd874a900" providerId="ADAL" clId="{E1A9166B-795F-49CD-B89D-0B4EDF0EA131}" dt="2018-11-19T07:20:53.017" v="2448" actId="207"/>
          <ac:graphicFrameMkLst>
            <pc:docMk/>
            <pc:sldMk cId="0" sldId="274"/>
            <ac:graphicFrameMk id="4" creationId="{00000000-0000-0000-0000-000000000000}"/>
          </ac:graphicFrameMkLst>
        </pc:graphicFrameChg>
        <pc:graphicFrameChg chg="mod modGraphic">
          <ac:chgData name="Branko Kavšek" userId="4b95641a-e4ce-4c3e-801d-1e2dd874a900" providerId="ADAL" clId="{E1A9166B-795F-49CD-B89D-0B4EDF0EA131}" dt="2018-11-19T07:23:06.923" v="2501" actId="122"/>
          <ac:graphicFrameMkLst>
            <pc:docMk/>
            <pc:sldMk cId="0" sldId="274"/>
            <ac:graphicFrameMk id="6" creationId="{00000000-0000-0000-0000-000000000000}"/>
          </ac:graphicFrameMkLst>
        </pc:graphicFrameChg>
        <pc:picChg chg="mod">
          <ac:chgData name="Branko Kavšek" userId="4b95641a-e4ce-4c3e-801d-1e2dd874a900" providerId="ADAL" clId="{E1A9166B-795F-49CD-B89D-0B4EDF0EA131}" dt="2018-11-19T07:21:23.122" v="2455" actId="14100"/>
          <ac:picMkLst>
            <pc:docMk/>
            <pc:sldMk cId="0" sldId="274"/>
            <ac:picMk id="13" creationId="{00000000-0000-0000-0000-000000000000}"/>
          </ac:picMkLst>
        </pc:picChg>
      </pc:sldChg>
      <pc:sldChg chg="addSp modSp">
        <pc:chgData name="Branko Kavšek" userId="4b95641a-e4ce-4c3e-801d-1e2dd874a900" providerId="ADAL" clId="{E1A9166B-795F-49CD-B89D-0B4EDF0EA131}" dt="2018-11-19T08:58:02.779" v="3316" actId="20577"/>
        <pc:sldMkLst>
          <pc:docMk/>
          <pc:sldMk cId="0" sldId="275"/>
        </pc:sldMkLst>
        <pc:spChg chg="mod">
          <ac:chgData name="Branko Kavšek" userId="4b95641a-e4ce-4c3e-801d-1e2dd874a900" providerId="ADAL" clId="{E1A9166B-795F-49CD-B89D-0B4EDF0EA131}" dt="2018-11-19T07:27:10.630" v="2566" actId="113"/>
          <ac:spMkLst>
            <pc:docMk/>
            <pc:sldMk cId="0" sldId="275"/>
            <ac:spMk id="5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7:32:31.864" v="2699"/>
          <ac:spMkLst>
            <pc:docMk/>
            <pc:sldMk cId="0" sldId="275"/>
            <ac:spMk id="7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7:32:44.141" v="2702" actId="2711"/>
          <ac:spMkLst>
            <pc:docMk/>
            <pc:sldMk cId="0" sldId="275"/>
            <ac:spMk id="9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8:58:02.779" v="3316" actId="20577"/>
          <ac:spMkLst>
            <pc:docMk/>
            <pc:sldMk cId="0" sldId="275"/>
            <ac:spMk id="10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7:28:44.906" v="2606" actId="14100"/>
          <ac:spMkLst>
            <pc:docMk/>
            <pc:sldMk cId="0" sldId="275"/>
            <ac:spMk id="12" creationId="{00000000-0000-0000-0000-000000000000}"/>
          </ac:spMkLst>
        </pc:spChg>
        <pc:spChg chg="add">
          <ac:chgData name="Branko Kavšek" userId="4b95641a-e4ce-4c3e-801d-1e2dd874a900" providerId="ADAL" clId="{E1A9166B-795F-49CD-B89D-0B4EDF0EA131}" dt="2018-11-19T07:27:04.327" v="2563"/>
          <ac:spMkLst>
            <pc:docMk/>
            <pc:sldMk cId="0" sldId="275"/>
            <ac:spMk id="13" creationId="{5B33E8EC-0CF5-42EE-A834-62CDF6E350FD}"/>
          </ac:spMkLst>
        </pc:spChg>
        <pc:graphicFrameChg chg="modGraphic">
          <ac:chgData name="Branko Kavšek" userId="4b95641a-e4ce-4c3e-801d-1e2dd874a900" providerId="ADAL" clId="{E1A9166B-795F-49CD-B89D-0B4EDF0EA131}" dt="2018-11-19T07:27:27.083" v="2570" actId="113"/>
          <ac:graphicFrameMkLst>
            <pc:docMk/>
            <pc:sldMk cId="0" sldId="275"/>
            <ac:graphicFrameMk id="4" creationId="{00000000-0000-0000-0000-000000000000}"/>
          </ac:graphicFrameMkLst>
        </pc:graphicFrameChg>
        <pc:graphicFrameChg chg="mod modGraphic">
          <ac:chgData name="Branko Kavšek" userId="4b95641a-e4ce-4c3e-801d-1e2dd874a900" providerId="ADAL" clId="{E1A9166B-795F-49CD-B89D-0B4EDF0EA131}" dt="2018-11-19T07:28:54.547" v="2611" actId="1037"/>
          <ac:graphicFrameMkLst>
            <pc:docMk/>
            <pc:sldMk cId="0" sldId="275"/>
            <ac:graphicFrameMk id="6" creationId="{00000000-0000-0000-0000-000000000000}"/>
          </ac:graphicFrameMkLst>
        </pc:graphicFrameChg>
        <pc:picChg chg="mod">
          <ac:chgData name="Branko Kavšek" userId="4b95641a-e4ce-4c3e-801d-1e2dd874a900" providerId="ADAL" clId="{E1A9166B-795F-49CD-B89D-0B4EDF0EA131}" dt="2018-11-19T07:28:39.926" v="2605" actId="14100"/>
          <ac:picMkLst>
            <pc:docMk/>
            <pc:sldMk cId="0" sldId="275"/>
            <ac:picMk id="11" creationId="{00000000-0000-0000-0000-000000000000}"/>
          </ac:picMkLst>
        </pc:picChg>
      </pc:sldChg>
      <pc:sldChg chg="addSp modSp">
        <pc:chgData name="Branko Kavšek" userId="4b95641a-e4ce-4c3e-801d-1e2dd874a900" providerId="ADAL" clId="{E1A9166B-795F-49CD-B89D-0B4EDF0EA131}" dt="2018-11-19T07:41:39.221" v="2891" actId="1036"/>
        <pc:sldMkLst>
          <pc:docMk/>
          <pc:sldMk cId="0" sldId="276"/>
        </pc:sldMkLst>
        <pc:spChg chg="mod">
          <ac:chgData name="Branko Kavšek" userId="4b95641a-e4ce-4c3e-801d-1e2dd874a900" providerId="ADAL" clId="{E1A9166B-795F-49CD-B89D-0B4EDF0EA131}" dt="2018-11-19T07:39:53.145" v="2823" actId="1076"/>
          <ac:spMkLst>
            <pc:docMk/>
            <pc:sldMk cId="0" sldId="276"/>
            <ac:spMk id="2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7:41:39.221" v="2891" actId="1036"/>
          <ac:spMkLst>
            <pc:docMk/>
            <pc:sldMk cId="0" sldId="276"/>
            <ac:spMk id="3" creationId="{00000000-0000-0000-0000-000000000000}"/>
          </ac:spMkLst>
        </pc:spChg>
        <pc:spChg chg="add mod">
          <ac:chgData name="Branko Kavšek" userId="4b95641a-e4ce-4c3e-801d-1e2dd874a900" providerId="ADAL" clId="{E1A9166B-795F-49CD-B89D-0B4EDF0EA131}" dt="2018-11-19T07:39:36.993" v="2818" actId="27636"/>
          <ac:spMkLst>
            <pc:docMk/>
            <pc:sldMk cId="0" sldId="276"/>
            <ac:spMk id="5" creationId="{5D2CE248-3F97-4245-86FD-06101D31FD80}"/>
          </ac:spMkLst>
        </pc:spChg>
        <pc:graphicFrameChg chg="modGraphic">
          <ac:chgData name="Branko Kavšek" userId="4b95641a-e4ce-4c3e-801d-1e2dd874a900" providerId="ADAL" clId="{E1A9166B-795F-49CD-B89D-0B4EDF0EA131}" dt="2018-11-19T07:40:04.349" v="2825" actId="207"/>
          <ac:graphicFrameMkLst>
            <pc:docMk/>
            <pc:sldMk cId="0" sldId="276"/>
            <ac:graphicFrameMk id="4" creationId="{00000000-0000-0000-0000-000000000000}"/>
          </ac:graphicFrameMkLst>
        </pc:graphicFrameChg>
      </pc:sldChg>
      <pc:sldChg chg="addSp modSp">
        <pc:chgData name="Branko Kavšek" userId="4b95641a-e4ce-4c3e-801d-1e2dd874a900" providerId="ADAL" clId="{E1A9166B-795F-49CD-B89D-0B4EDF0EA131}" dt="2018-11-19T08:58:28.108" v="3324" actId="20577"/>
        <pc:sldMkLst>
          <pc:docMk/>
          <pc:sldMk cId="0" sldId="277"/>
        </pc:sldMkLst>
        <pc:spChg chg="mod">
          <ac:chgData name="Branko Kavšek" userId="4b95641a-e4ce-4c3e-801d-1e2dd874a900" providerId="ADAL" clId="{E1A9166B-795F-49CD-B89D-0B4EDF0EA131}" dt="2018-11-19T07:45:37.313" v="2940" actId="113"/>
          <ac:spMkLst>
            <pc:docMk/>
            <pc:sldMk cId="0" sldId="277"/>
            <ac:spMk id="5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7:51:07.765" v="3074" actId="20577"/>
          <ac:spMkLst>
            <pc:docMk/>
            <pc:sldMk cId="0" sldId="277"/>
            <ac:spMk id="7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7:50:39.325" v="3056" actId="2711"/>
          <ac:spMkLst>
            <pc:docMk/>
            <pc:sldMk cId="0" sldId="277"/>
            <ac:spMk id="8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8:58:28.108" v="3324" actId="20577"/>
          <ac:spMkLst>
            <pc:docMk/>
            <pc:sldMk cId="0" sldId="277"/>
            <ac:spMk id="9" creationId="{00000000-0000-0000-0000-000000000000}"/>
          </ac:spMkLst>
        </pc:spChg>
        <pc:spChg chg="add">
          <ac:chgData name="Branko Kavšek" userId="4b95641a-e4ce-4c3e-801d-1e2dd874a900" providerId="ADAL" clId="{E1A9166B-795F-49CD-B89D-0B4EDF0EA131}" dt="2018-11-19T07:43:45.919" v="2902"/>
          <ac:spMkLst>
            <pc:docMk/>
            <pc:sldMk cId="0" sldId="277"/>
            <ac:spMk id="10" creationId="{EBE93973-0340-45E5-88C7-06E4BBE0A90A}"/>
          </ac:spMkLst>
        </pc:spChg>
        <pc:graphicFrameChg chg="modGraphic">
          <ac:chgData name="Branko Kavšek" userId="4b95641a-e4ce-4c3e-801d-1e2dd874a900" providerId="ADAL" clId="{E1A9166B-795F-49CD-B89D-0B4EDF0EA131}" dt="2018-11-19T07:45:24.751" v="2937" actId="207"/>
          <ac:graphicFrameMkLst>
            <pc:docMk/>
            <pc:sldMk cId="0" sldId="277"/>
            <ac:graphicFrameMk id="3" creationId="{00000000-0000-0000-0000-000000000000}"/>
          </ac:graphicFrameMkLst>
        </pc:graphicFrameChg>
        <pc:graphicFrameChg chg="mod modGraphic">
          <ac:chgData name="Branko Kavšek" userId="4b95641a-e4ce-4c3e-801d-1e2dd874a900" providerId="ADAL" clId="{E1A9166B-795F-49CD-B89D-0B4EDF0EA131}" dt="2018-11-19T07:49:06.349" v="3027" actId="1076"/>
          <ac:graphicFrameMkLst>
            <pc:docMk/>
            <pc:sldMk cId="0" sldId="277"/>
            <ac:graphicFrameMk id="6" creationId="{00000000-0000-0000-0000-000000000000}"/>
          </ac:graphicFrameMkLst>
        </pc:graphicFrameChg>
      </pc:sldChg>
      <pc:sldChg chg="addSp delSp modSp">
        <pc:chgData name="Branko Kavšek" userId="4b95641a-e4ce-4c3e-801d-1e2dd874a900" providerId="ADAL" clId="{E1A9166B-795F-49CD-B89D-0B4EDF0EA131}" dt="2018-11-19T08:58:44.045" v="3332" actId="20577"/>
        <pc:sldMkLst>
          <pc:docMk/>
          <pc:sldMk cId="0" sldId="279"/>
        </pc:sldMkLst>
        <pc:spChg chg="add del mod">
          <ac:chgData name="Branko Kavšek" userId="4b95641a-e4ce-4c3e-801d-1e2dd874a900" providerId="ADAL" clId="{E1A9166B-795F-49CD-B89D-0B4EDF0EA131}" dt="2018-11-19T07:51:53.668" v="3076" actId="478"/>
          <ac:spMkLst>
            <pc:docMk/>
            <pc:sldMk cId="0" sldId="279"/>
            <ac:spMk id="4" creationId="{38F421A9-9530-445E-BC00-B70578B0A027}"/>
          </ac:spMkLst>
        </pc:spChg>
        <pc:spChg chg="del">
          <ac:chgData name="Branko Kavšek" userId="4b95641a-e4ce-4c3e-801d-1e2dd874a900" providerId="ADAL" clId="{E1A9166B-795F-49CD-B89D-0B4EDF0EA131}" dt="2018-11-19T07:51:50.232" v="3075" actId="478"/>
          <ac:spMkLst>
            <pc:docMk/>
            <pc:sldMk cId="0" sldId="279"/>
            <ac:spMk id="5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7:57:32.606" v="3212" actId="113"/>
          <ac:spMkLst>
            <pc:docMk/>
            <pc:sldMk cId="0" sldId="279"/>
            <ac:spMk id="7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7:56:57.175" v="3188" actId="113"/>
          <ac:spMkLst>
            <pc:docMk/>
            <pc:sldMk cId="0" sldId="279"/>
            <ac:spMk id="8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8:58:44.045" v="3332" actId="20577"/>
          <ac:spMkLst>
            <pc:docMk/>
            <pc:sldMk cId="0" sldId="279"/>
            <ac:spMk id="9" creationId="{00000000-0000-0000-0000-000000000000}"/>
          </ac:spMkLst>
        </pc:spChg>
        <pc:spChg chg="add">
          <ac:chgData name="Branko Kavšek" userId="4b95641a-e4ce-4c3e-801d-1e2dd874a900" providerId="ADAL" clId="{E1A9166B-795F-49CD-B89D-0B4EDF0EA131}" dt="2018-11-19T07:43:48.911" v="2903"/>
          <ac:spMkLst>
            <pc:docMk/>
            <pc:sldMk cId="0" sldId="279"/>
            <ac:spMk id="10" creationId="{9C4AA6A2-836B-4236-B9AC-0BDB58D93E51}"/>
          </ac:spMkLst>
        </pc:spChg>
        <pc:spChg chg="add">
          <ac:chgData name="Branko Kavšek" userId="4b95641a-e4ce-4c3e-801d-1e2dd874a900" providerId="ADAL" clId="{E1A9166B-795F-49CD-B89D-0B4EDF0EA131}" dt="2018-11-19T07:52:01.184" v="3077"/>
          <ac:spMkLst>
            <pc:docMk/>
            <pc:sldMk cId="0" sldId="279"/>
            <ac:spMk id="11" creationId="{CE5AA5CE-039B-45AC-94B4-C857CA7C3A55}"/>
          </ac:spMkLst>
        </pc:spChg>
        <pc:graphicFrameChg chg="modGraphic">
          <ac:chgData name="Branko Kavšek" userId="4b95641a-e4ce-4c3e-801d-1e2dd874a900" providerId="ADAL" clId="{E1A9166B-795F-49CD-B89D-0B4EDF0EA131}" dt="2018-11-19T07:52:40.072" v="3086" actId="207"/>
          <ac:graphicFrameMkLst>
            <pc:docMk/>
            <pc:sldMk cId="0" sldId="279"/>
            <ac:graphicFrameMk id="3" creationId="{00000000-0000-0000-0000-000000000000}"/>
          </ac:graphicFrameMkLst>
        </pc:graphicFrameChg>
        <pc:graphicFrameChg chg="mod modGraphic">
          <ac:chgData name="Branko Kavšek" userId="4b95641a-e4ce-4c3e-801d-1e2dd874a900" providerId="ADAL" clId="{E1A9166B-795F-49CD-B89D-0B4EDF0EA131}" dt="2018-11-19T07:54:37.447" v="3137" actId="207"/>
          <ac:graphicFrameMkLst>
            <pc:docMk/>
            <pc:sldMk cId="0" sldId="279"/>
            <ac:graphicFrameMk id="6" creationId="{00000000-0000-0000-0000-000000000000}"/>
          </ac:graphicFrameMkLst>
        </pc:graphicFrameChg>
      </pc:sldChg>
      <pc:sldChg chg="addSp delSp modSp">
        <pc:chgData name="Branko Kavšek" userId="4b95641a-e4ce-4c3e-801d-1e2dd874a900" providerId="ADAL" clId="{E1A9166B-795F-49CD-B89D-0B4EDF0EA131}" dt="2018-11-19T11:39:09.004" v="6264" actId="6549"/>
        <pc:sldMkLst>
          <pc:docMk/>
          <pc:sldMk cId="0" sldId="280"/>
        </pc:sldMkLst>
        <pc:spChg chg="add del mod">
          <ac:chgData name="Branko Kavšek" userId="4b95641a-e4ce-4c3e-801d-1e2dd874a900" providerId="ADAL" clId="{E1A9166B-795F-49CD-B89D-0B4EDF0EA131}" dt="2018-11-19T07:57:51.709" v="3214" actId="478"/>
          <ac:spMkLst>
            <pc:docMk/>
            <pc:sldMk cId="0" sldId="280"/>
            <ac:spMk id="4" creationId="{252A6008-FD18-46AC-9FBA-DC85133B6667}"/>
          </ac:spMkLst>
        </pc:spChg>
        <pc:spChg chg="del">
          <ac:chgData name="Branko Kavšek" userId="4b95641a-e4ce-4c3e-801d-1e2dd874a900" providerId="ADAL" clId="{E1A9166B-795F-49CD-B89D-0B4EDF0EA131}" dt="2018-11-19T07:57:49.137" v="3213" actId="478"/>
          <ac:spMkLst>
            <pc:docMk/>
            <pc:sldMk cId="0" sldId="280"/>
            <ac:spMk id="5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1:39:09.004" v="6264" actId="6549"/>
          <ac:spMkLst>
            <pc:docMk/>
            <pc:sldMk cId="0" sldId="280"/>
            <ac:spMk id="7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8:01:11.931" v="3291" actId="113"/>
          <ac:spMkLst>
            <pc:docMk/>
            <pc:sldMk cId="0" sldId="280"/>
            <ac:spMk id="8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8:00:09.371" v="3271" actId="1076"/>
          <ac:spMkLst>
            <pc:docMk/>
            <pc:sldMk cId="0" sldId="280"/>
            <ac:spMk id="9" creationId="{00000000-0000-0000-0000-000000000000}"/>
          </ac:spMkLst>
        </pc:spChg>
        <pc:spChg chg="add">
          <ac:chgData name="Branko Kavšek" userId="4b95641a-e4ce-4c3e-801d-1e2dd874a900" providerId="ADAL" clId="{E1A9166B-795F-49CD-B89D-0B4EDF0EA131}" dt="2018-11-19T07:43:52.740" v="2904"/>
          <ac:spMkLst>
            <pc:docMk/>
            <pc:sldMk cId="0" sldId="280"/>
            <ac:spMk id="10" creationId="{73C13B6B-6BC6-41A6-8515-C969C6122A22}"/>
          </ac:spMkLst>
        </pc:spChg>
        <pc:spChg chg="add">
          <ac:chgData name="Branko Kavšek" userId="4b95641a-e4ce-4c3e-801d-1e2dd874a900" providerId="ADAL" clId="{E1A9166B-795F-49CD-B89D-0B4EDF0EA131}" dt="2018-11-19T07:57:52.837" v="3215"/>
          <ac:spMkLst>
            <pc:docMk/>
            <pc:sldMk cId="0" sldId="280"/>
            <ac:spMk id="11" creationId="{13B4C6BA-5BA3-441C-A58B-D578FF4CCF52}"/>
          </ac:spMkLst>
        </pc:spChg>
        <pc:graphicFrameChg chg="modGraphic">
          <ac:chgData name="Branko Kavšek" userId="4b95641a-e4ce-4c3e-801d-1e2dd874a900" providerId="ADAL" clId="{E1A9166B-795F-49CD-B89D-0B4EDF0EA131}" dt="2018-11-19T07:58:22.460" v="3224" actId="207"/>
          <ac:graphicFrameMkLst>
            <pc:docMk/>
            <pc:sldMk cId="0" sldId="280"/>
            <ac:graphicFrameMk id="3" creationId="{00000000-0000-0000-0000-000000000000}"/>
          </ac:graphicFrameMkLst>
        </pc:graphicFrameChg>
        <pc:graphicFrameChg chg="mod modGraphic">
          <ac:chgData name="Branko Kavšek" userId="4b95641a-e4ce-4c3e-801d-1e2dd874a900" providerId="ADAL" clId="{E1A9166B-795F-49CD-B89D-0B4EDF0EA131}" dt="2018-11-19T07:59:34.818" v="3257" actId="122"/>
          <ac:graphicFrameMkLst>
            <pc:docMk/>
            <pc:sldMk cId="0" sldId="280"/>
            <ac:graphicFrameMk id="6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E1A9166B-795F-49CD-B89D-0B4EDF0EA131}" dt="2018-11-19T09:01:42.481" v="3373" actId="20577"/>
        <pc:sldMkLst>
          <pc:docMk/>
          <pc:sldMk cId="0" sldId="281"/>
        </pc:sldMkLst>
        <pc:spChg chg="mod">
          <ac:chgData name="Branko Kavšek" userId="4b95641a-e4ce-4c3e-801d-1e2dd874a900" providerId="ADAL" clId="{E1A9166B-795F-49CD-B89D-0B4EDF0EA131}" dt="2018-11-19T09:01:42.481" v="3373" actId="20577"/>
          <ac:spMkLst>
            <pc:docMk/>
            <pc:sldMk cId="0" sldId="281"/>
            <ac:spMk id="3" creationId="{00000000-0000-0000-0000-000000000000}"/>
          </ac:spMkLst>
        </pc:spChg>
        <pc:picChg chg="mod">
          <ac:chgData name="Branko Kavšek" userId="4b95641a-e4ce-4c3e-801d-1e2dd874a900" providerId="ADAL" clId="{E1A9166B-795F-49CD-B89D-0B4EDF0EA131}" dt="2018-11-19T09:01:25.297" v="3370" actId="1076"/>
          <ac:picMkLst>
            <pc:docMk/>
            <pc:sldMk cId="0" sldId="281"/>
            <ac:picMk id="4" creationId="{00000000-0000-0000-0000-000000000000}"/>
          </ac:picMkLst>
        </pc:picChg>
      </pc:sldChg>
      <pc:sldChg chg="addSp delSp modSp">
        <pc:chgData name="Branko Kavšek" userId="4b95641a-e4ce-4c3e-801d-1e2dd874a900" providerId="ADAL" clId="{E1A9166B-795F-49CD-B89D-0B4EDF0EA131}" dt="2018-11-19T09:14:26.333" v="3832" actId="1035"/>
        <pc:sldMkLst>
          <pc:docMk/>
          <pc:sldMk cId="0" sldId="282"/>
        </pc:sldMkLst>
        <pc:spChg chg="mod">
          <ac:chgData name="Branko Kavšek" userId="4b95641a-e4ce-4c3e-801d-1e2dd874a900" providerId="ADAL" clId="{E1A9166B-795F-49CD-B89D-0B4EDF0EA131}" dt="2018-11-19T09:10:39.981" v="3704" actId="20577"/>
          <ac:spMkLst>
            <pc:docMk/>
            <pc:sldMk cId="0" sldId="282"/>
            <ac:spMk id="2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9:14:18.426" v="3826" actId="1036"/>
          <ac:spMkLst>
            <pc:docMk/>
            <pc:sldMk cId="0" sldId="282"/>
            <ac:spMk id="3" creationId="{00000000-0000-0000-0000-000000000000}"/>
          </ac:spMkLst>
        </pc:spChg>
        <pc:spChg chg="add mod">
          <ac:chgData name="Branko Kavšek" userId="4b95641a-e4ce-4c3e-801d-1e2dd874a900" providerId="ADAL" clId="{E1A9166B-795F-49CD-B89D-0B4EDF0EA131}" dt="2018-11-19T09:14:26.333" v="3832" actId="1035"/>
          <ac:spMkLst>
            <pc:docMk/>
            <pc:sldMk cId="0" sldId="282"/>
            <ac:spMk id="41986" creationId="{00000000-0000-0000-0000-000000000000}"/>
          </ac:spMkLst>
        </pc:spChg>
        <pc:spChg chg="add mod">
          <ac:chgData name="Branko Kavšek" userId="4b95641a-e4ce-4c3e-801d-1e2dd874a900" providerId="ADAL" clId="{E1A9166B-795F-49CD-B89D-0B4EDF0EA131}" dt="2018-11-19T09:14:26.333" v="3832" actId="1035"/>
          <ac:spMkLst>
            <pc:docMk/>
            <pc:sldMk cId="0" sldId="282"/>
            <ac:spMk id="41987" creationId="{00000000-0000-0000-0000-000000000000}"/>
          </ac:spMkLst>
        </pc:spChg>
        <pc:graphicFrameChg chg="del mod replId">
          <ac:chgData name="Branko Kavšek" userId="4b95641a-e4ce-4c3e-801d-1e2dd874a900" providerId="ADAL" clId="{E1A9166B-795F-49CD-B89D-0B4EDF0EA131}" dt="2018-11-19T09:11:59.812" v="3742"/>
          <ac:graphicFrameMkLst>
            <pc:docMk/>
            <pc:sldMk cId="0" sldId="282"/>
            <ac:graphicFrameMk id="4" creationId="{00000000-0000-0000-0000-000000000000}"/>
          </ac:graphicFrameMkLst>
        </pc:graphicFrameChg>
        <pc:graphicFrameChg chg="del mod replId">
          <ac:chgData name="Branko Kavšek" userId="4b95641a-e4ce-4c3e-801d-1e2dd874a900" providerId="ADAL" clId="{E1A9166B-795F-49CD-B89D-0B4EDF0EA131}" dt="2018-11-19T09:13:01.820" v="3755"/>
          <ac:graphicFrameMkLst>
            <pc:docMk/>
            <pc:sldMk cId="0" sldId="282"/>
            <ac:graphicFrameMk id="6" creationId="{00000000-0000-0000-0000-000000000000}"/>
          </ac:graphicFrameMkLst>
        </pc:graphicFrameChg>
      </pc:sldChg>
      <pc:sldChg chg="delSp modSp">
        <pc:chgData name="Branko Kavšek" userId="4b95641a-e4ce-4c3e-801d-1e2dd874a900" providerId="ADAL" clId="{E1A9166B-795F-49CD-B89D-0B4EDF0EA131}" dt="2018-11-19T09:24:38.497" v="4043" actId="20577"/>
        <pc:sldMkLst>
          <pc:docMk/>
          <pc:sldMk cId="0" sldId="283"/>
        </pc:sldMkLst>
        <pc:spChg chg="mod">
          <ac:chgData name="Branko Kavšek" userId="4b95641a-e4ce-4c3e-801d-1e2dd874a900" providerId="ADAL" clId="{E1A9166B-795F-49CD-B89D-0B4EDF0EA131}" dt="2018-11-19T09:16:21.278" v="3840" actId="113"/>
          <ac:spMkLst>
            <pc:docMk/>
            <pc:sldMk cId="0" sldId="283"/>
            <ac:spMk id="2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9:19:22.184" v="3897" actId="1035"/>
          <ac:spMkLst>
            <pc:docMk/>
            <pc:sldMk cId="0" sldId="283"/>
            <ac:spMk id="13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9:19:22.184" v="3897" actId="1035"/>
          <ac:spMkLst>
            <pc:docMk/>
            <pc:sldMk cId="0" sldId="283"/>
            <ac:spMk id="14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9:19:33.362" v="3900" actId="20577"/>
          <ac:spMkLst>
            <pc:docMk/>
            <pc:sldMk cId="0" sldId="283"/>
            <ac:spMk id="15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9:19:30.117" v="3898" actId="1038"/>
          <ac:spMkLst>
            <pc:docMk/>
            <pc:sldMk cId="0" sldId="283"/>
            <ac:spMk id="16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9:19:30.117" v="3898" actId="1038"/>
          <ac:spMkLst>
            <pc:docMk/>
            <pc:sldMk cId="0" sldId="283"/>
            <ac:spMk id="17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9:19:30.117" v="3898" actId="1038"/>
          <ac:spMkLst>
            <pc:docMk/>
            <pc:sldMk cId="0" sldId="283"/>
            <ac:spMk id="18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9:20:12.213" v="3914" actId="20577"/>
          <ac:spMkLst>
            <pc:docMk/>
            <pc:sldMk cId="0" sldId="283"/>
            <ac:spMk id="23" creationId="{00000000-0000-0000-0000-000000000000}"/>
          </ac:spMkLst>
        </pc:spChg>
        <pc:spChg chg="del">
          <ac:chgData name="Branko Kavšek" userId="4b95641a-e4ce-4c3e-801d-1e2dd874a900" providerId="ADAL" clId="{E1A9166B-795F-49CD-B89D-0B4EDF0EA131}" dt="2018-11-19T09:15:32.222" v="3833" actId="478"/>
          <ac:spMkLst>
            <pc:docMk/>
            <pc:sldMk cId="0" sldId="283"/>
            <ac:spMk id="24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9:24:38.497" v="4043" actId="20577"/>
          <ac:spMkLst>
            <pc:docMk/>
            <pc:sldMk cId="0" sldId="283"/>
            <ac:spMk id="25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9:23:13.531" v="4037" actId="2711"/>
          <ac:spMkLst>
            <pc:docMk/>
            <pc:sldMk cId="0" sldId="283"/>
            <ac:spMk id="26" creationId="{00000000-0000-0000-0000-000000000000}"/>
          </ac:spMkLst>
        </pc:spChg>
        <pc:graphicFrameChg chg="mod modGraphic">
          <ac:chgData name="Branko Kavšek" userId="4b95641a-e4ce-4c3e-801d-1e2dd874a900" providerId="ADAL" clId="{E1A9166B-795F-49CD-B89D-0B4EDF0EA131}" dt="2018-11-19T09:18:35.358" v="3884" actId="207"/>
          <ac:graphicFrameMkLst>
            <pc:docMk/>
            <pc:sldMk cId="0" sldId="283"/>
            <ac:graphicFrameMk id="4" creationId="{00000000-0000-0000-0000-000000000000}"/>
          </ac:graphicFrameMkLst>
        </pc:graphicFrameChg>
        <pc:picChg chg="mod">
          <ac:chgData name="Branko Kavšek" userId="4b95641a-e4ce-4c3e-801d-1e2dd874a900" providerId="ADAL" clId="{E1A9166B-795F-49CD-B89D-0B4EDF0EA131}" dt="2018-11-19T09:17:14.869" v="3850" actId="1076"/>
          <ac:picMkLst>
            <pc:docMk/>
            <pc:sldMk cId="0" sldId="283"/>
            <ac:picMk id="8" creationId="{00000000-0000-0000-0000-000000000000}"/>
          </ac:picMkLst>
        </pc:picChg>
      </pc:sldChg>
      <pc:sldChg chg="delSp modSp">
        <pc:chgData name="Branko Kavšek" userId="4b95641a-e4ce-4c3e-801d-1e2dd874a900" providerId="ADAL" clId="{E1A9166B-795F-49CD-B89D-0B4EDF0EA131}" dt="2018-11-19T09:45:31.481" v="4283" actId="2711"/>
        <pc:sldMkLst>
          <pc:docMk/>
          <pc:sldMk cId="0" sldId="284"/>
        </pc:sldMkLst>
        <pc:spChg chg="mod">
          <ac:chgData name="Branko Kavšek" userId="4b95641a-e4ce-4c3e-801d-1e2dd874a900" providerId="ADAL" clId="{E1A9166B-795F-49CD-B89D-0B4EDF0EA131}" dt="2018-11-19T09:16:36.137" v="3843" actId="113"/>
          <ac:spMkLst>
            <pc:docMk/>
            <pc:sldMk cId="0" sldId="284"/>
            <ac:spMk id="2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9:42:49.954" v="4192" actId="1035"/>
          <ac:spMkLst>
            <pc:docMk/>
            <pc:sldMk cId="0" sldId="284"/>
            <ac:spMk id="13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9:42:54.604" v="4194" actId="20577"/>
          <ac:spMkLst>
            <pc:docMk/>
            <pc:sldMk cId="0" sldId="284"/>
            <ac:spMk id="14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9:42:57.500" v="4196" actId="20577"/>
          <ac:spMkLst>
            <pc:docMk/>
            <pc:sldMk cId="0" sldId="284"/>
            <ac:spMk id="15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9:42:28.985" v="4170" actId="1035"/>
          <ac:spMkLst>
            <pc:docMk/>
            <pc:sldMk cId="0" sldId="284"/>
            <ac:spMk id="16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9:42:28.985" v="4170" actId="1035"/>
          <ac:spMkLst>
            <pc:docMk/>
            <pc:sldMk cId="0" sldId="284"/>
            <ac:spMk id="17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9:42:28.985" v="4170" actId="1035"/>
          <ac:spMkLst>
            <pc:docMk/>
            <pc:sldMk cId="0" sldId="284"/>
            <ac:spMk id="18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9:43:56.140" v="4219" actId="1076"/>
          <ac:spMkLst>
            <pc:docMk/>
            <pc:sldMk cId="0" sldId="284"/>
            <ac:spMk id="22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9:41:43.093" v="4139" actId="20577"/>
          <ac:spMkLst>
            <pc:docMk/>
            <pc:sldMk cId="0" sldId="284"/>
            <ac:spMk id="23" creationId="{00000000-0000-0000-0000-000000000000}"/>
          </ac:spMkLst>
        </pc:spChg>
        <pc:spChg chg="del">
          <ac:chgData name="Branko Kavšek" userId="4b95641a-e4ce-4c3e-801d-1e2dd874a900" providerId="ADAL" clId="{E1A9166B-795F-49CD-B89D-0B4EDF0EA131}" dt="2018-11-19T09:15:46.023" v="3834" actId="478"/>
          <ac:spMkLst>
            <pc:docMk/>
            <pc:sldMk cId="0" sldId="284"/>
            <ac:spMk id="24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9:45:31.481" v="4283" actId="2711"/>
          <ac:spMkLst>
            <pc:docMk/>
            <pc:sldMk cId="0" sldId="284"/>
            <ac:spMk id="26" creationId="{00000000-0000-0000-0000-000000000000}"/>
          </ac:spMkLst>
        </pc:spChg>
        <pc:graphicFrameChg chg="mod modGraphic">
          <ac:chgData name="Branko Kavšek" userId="4b95641a-e4ce-4c3e-801d-1e2dd874a900" providerId="ADAL" clId="{E1A9166B-795F-49CD-B89D-0B4EDF0EA131}" dt="2018-11-19T09:43:06.379" v="4197" actId="122"/>
          <ac:graphicFrameMkLst>
            <pc:docMk/>
            <pc:sldMk cId="0" sldId="284"/>
            <ac:graphicFrameMk id="4" creationId="{00000000-0000-0000-0000-000000000000}"/>
          </ac:graphicFrameMkLst>
        </pc:graphicFrameChg>
        <pc:picChg chg="mod">
          <ac:chgData name="Branko Kavšek" userId="4b95641a-e4ce-4c3e-801d-1e2dd874a900" providerId="ADAL" clId="{E1A9166B-795F-49CD-B89D-0B4EDF0EA131}" dt="2018-11-19T09:38:36.753" v="4077" actId="1038"/>
          <ac:picMkLst>
            <pc:docMk/>
            <pc:sldMk cId="0" sldId="284"/>
            <ac:picMk id="25" creationId="{00000000-0000-0000-0000-000000000000}"/>
          </ac:picMkLst>
        </pc:picChg>
      </pc:sldChg>
      <pc:sldChg chg="delSp modSp">
        <pc:chgData name="Branko Kavšek" userId="4b95641a-e4ce-4c3e-801d-1e2dd874a900" providerId="ADAL" clId="{E1A9166B-795F-49CD-B89D-0B4EDF0EA131}" dt="2018-11-19T10:07:30.058" v="4493" actId="20577"/>
        <pc:sldMkLst>
          <pc:docMk/>
          <pc:sldMk cId="0" sldId="285"/>
        </pc:sldMkLst>
        <pc:spChg chg="mod">
          <ac:chgData name="Branko Kavšek" userId="4b95641a-e4ce-4c3e-801d-1e2dd874a900" providerId="ADAL" clId="{E1A9166B-795F-49CD-B89D-0B4EDF0EA131}" dt="2018-11-19T09:16:50.359" v="3846" actId="113"/>
          <ac:spMkLst>
            <pc:docMk/>
            <pc:sldMk cId="0" sldId="285"/>
            <ac:spMk id="2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01:00.162" v="4345" actId="20577"/>
          <ac:spMkLst>
            <pc:docMk/>
            <pc:sldMk cId="0" sldId="285"/>
            <ac:spMk id="13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01:03.946" v="4347" actId="20577"/>
          <ac:spMkLst>
            <pc:docMk/>
            <pc:sldMk cId="0" sldId="285"/>
            <ac:spMk id="14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07:30.058" v="4493" actId="20577"/>
          <ac:spMkLst>
            <pc:docMk/>
            <pc:sldMk cId="0" sldId="285"/>
            <ac:spMk id="15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00:49.182" v="4335" actId="1037"/>
          <ac:spMkLst>
            <pc:docMk/>
            <pc:sldMk cId="0" sldId="285"/>
            <ac:spMk id="16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00:49.182" v="4335" actId="1037"/>
          <ac:spMkLst>
            <pc:docMk/>
            <pc:sldMk cId="0" sldId="285"/>
            <ac:spMk id="17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07:15.377" v="4489" actId="2711"/>
          <ac:spMkLst>
            <pc:docMk/>
            <pc:sldMk cId="0" sldId="285"/>
            <ac:spMk id="18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04:55.015" v="4378"/>
          <ac:spMkLst>
            <pc:docMk/>
            <pc:sldMk cId="0" sldId="285"/>
            <ac:spMk id="23" creationId="{00000000-0000-0000-0000-000000000000}"/>
          </ac:spMkLst>
        </pc:spChg>
        <pc:spChg chg="del">
          <ac:chgData name="Branko Kavšek" userId="4b95641a-e4ce-4c3e-801d-1e2dd874a900" providerId="ADAL" clId="{E1A9166B-795F-49CD-B89D-0B4EDF0EA131}" dt="2018-11-19T09:15:50.558" v="3835" actId="478"/>
          <ac:spMkLst>
            <pc:docMk/>
            <pc:sldMk cId="0" sldId="285"/>
            <ac:spMk id="24" creationId="{00000000-0000-0000-0000-000000000000}"/>
          </ac:spMkLst>
        </pc:spChg>
        <pc:graphicFrameChg chg="modGraphic">
          <ac:chgData name="Branko Kavšek" userId="4b95641a-e4ce-4c3e-801d-1e2dd874a900" providerId="ADAL" clId="{E1A9166B-795F-49CD-B89D-0B4EDF0EA131}" dt="2018-11-19T10:02:46.433" v="4355" actId="207"/>
          <ac:graphicFrameMkLst>
            <pc:docMk/>
            <pc:sldMk cId="0" sldId="285"/>
            <ac:graphicFrameMk id="4" creationId="{00000000-0000-0000-0000-000000000000}"/>
          </ac:graphicFrameMkLst>
        </pc:graphicFrameChg>
        <pc:picChg chg="mod">
          <ac:chgData name="Branko Kavšek" userId="4b95641a-e4ce-4c3e-801d-1e2dd874a900" providerId="ADAL" clId="{E1A9166B-795F-49CD-B89D-0B4EDF0EA131}" dt="2018-11-19T10:03:00.347" v="4357" actId="14100"/>
          <ac:picMkLst>
            <pc:docMk/>
            <pc:sldMk cId="0" sldId="285"/>
            <ac:picMk id="22" creationId="{00000000-0000-0000-0000-000000000000}"/>
          </ac:picMkLst>
        </pc:picChg>
      </pc:sldChg>
      <pc:sldChg chg="delSp modSp">
        <pc:chgData name="Branko Kavšek" userId="4b95641a-e4ce-4c3e-801d-1e2dd874a900" providerId="ADAL" clId="{E1A9166B-795F-49CD-B89D-0B4EDF0EA131}" dt="2018-11-19T10:13:14.396" v="4676" actId="2711"/>
        <pc:sldMkLst>
          <pc:docMk/>
          <pc:sldMk cId="0" sldId="286"/>
        </pc:sldMkLst>
        <pc:spChg chg="mod">
          <ac:chgData name="Branko Kavšek" userId="4b95641a-e4ce-4c3e-801d-1e2dd874a900" providerId="ADAL" clId="{E1A9166B-795F-49CD-B89D-0B4EDF0EA131}" dt="2018-11-19T09:17:05.269" v="3849" actId="113"/>
          <ac:spMkLst>
            <pc:docMk/>
            <pc:sldMk cId="0" sldId="286"/>
            <ac:spMk id="2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09:29.970" v="4536" actId="1036"/>
          <ac:spMkLst>
            <pc:docMk/>
            <pc:sldMk cId="0" sldId="286"/>
            <ac:spMk id="13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09:29.970" v="4536" actId="1036"/>
          <ac:spMkLst>
            <pc:docMk/>
            <pc:sldMk cId="0" sldId="286"/>
            <ac:spMk id="14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09:47.476" v="4549" actId="1038"/>
          <ac:spMkLst>
            <pc:docMk/>
            <pc:sldMk cId="0" sldId="286"/>
            <ac:spMk id="16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09:47.476" v="4549" actId="1038"/>
          <ac:spMkLst>
            <pc:docMk/>
            <pc:sldMk cId="0" sldId="286"/>
            <ac:spMk id="17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12:02.462" v="4623" actId="20577"/>
          <ac:spMkLst>
            <pc:docMk/>
            <pc:sldMk cId="0" sldId="286"/>
            <ac:spMk id="18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13:14.396" v="4676" actId="2711"/>
          <ac:spMkLst>
            <pc:docMk/>
            <pc:sldMk cId="0" sldId="286"/>
            <ac:spMk id="20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10:38.196" v="4568" actId="20577"/>
          <ac:spMkLst>
            <pc:docMk/>
            <pc:sldMk cId="0" sldId="286"/>
            <ac:spMk id="23" creationId="{00000000-0000-0000-0000-000000000000}"/>
          </ac:spMkLst>
        </pc:spChg>
        <pc:spChg chg="del">
          <ac:chgData name="Branko Kavšek" userId="4b95641a-e4ce-4c3e-801d-1e2dd874a900" providerId="ADAL" clId="{E1A9166B-795F-49CD-B89D-0B4EDF0EA131}" dt="2018-11-19T09:15:59.387" v="3837" actId="478"/>
          <ac:spMkLst>
            <pc:docMk/>
            <pc:sldMk cId="0" sldId="286"/>
            <ac:spMk id="24" creationId="{00000000-0000-0000-0000-000000000000}"/>
          </ac:spMkLst>
        </pc:spChg>
        <pc:graphicFrameChg chg="modGraphic">
          <ac:chgData name="Branko Kavšek" userId="4b95641a-e4ce-4c3e-801d-1e2dd874a900" providerId="ADAL" clId="{E1A9166B-795F-49CD-B89D-0B4EDF0EA131}" dt="2018-11-19T10:09:10.970" v="4527" actId="122"/>
          <ac:graphicFrameMkLst>
            <pc:docMk/>
            <pc:sldMk cId="0" sldId="286"/>
            <ac:graphicFrameMk id="4" creationId="{00000000-0000-0000-0000-000000000000}"/>
          </ac:graphicFrameMkLst>
        </pc:graphicFrameChg>
        <pc:picChg chg="mod">
          <ac:chgData name="Branko Kavšek" userId="4b95641a-e4ce-4c3e-801d-1e2dd874a900" providerId="ADAL" clId="{E1A9166B-795F-49CD-B89D-0B4EDF0EA131}" dt="2018-11-19T10:08:01.575" v="4495" actId="14100"/>
          <ac:picMkLst>
            <pc:docMk/>
            <pc:sldMk cId="0" sldId="286"/>
            <ac:picMk id="15" creationId="{00000000-0000-0000-0000-000000000000}"/>
          </ac:picMkLst>
        </pc:picChg>
      </pc:sldChg>
      <pc:sldChg chg="addSp modSp">
        <pc:chgData name="Branko Kavšek" userId="4b95641a-e4ce-4c3e-801d-1e2dd874a900" providerId="ADAL" clId="{E1A9166B-795F-49CD-B89D-0B4EDF0EA131}" dt="2018-11-19T10:15:45.225" v="4759" actId="1076"/>
        <pc:sldMkLst>
          <pc:docMk/>
          <pc:sldMk cId="0" sldId="287"/>
        </pc:sldMkLst>
        <pc:spChg chg="mod">
          <ac:chgData name="Branko Kavšek" userId="4b95641a-e4ce-4c3e-801d-1e2dd874a900" providerId="ADAL" clId="{E1A9166B-795F-49CD-B89D-0B4EDF0EA131}" dt="2018-11-19T10:15:37.582" v="4758" actId="113"/>
          <ac:spMkLst>
            <pc:docMk/>
            <pc:sldMk cId="0" sldId="287"/>
            <ac:spMk id="3" creationId="{00000000-0000-0000-0000-000000000000}"/>
          </ac:spMkLst>
        </pc:spChg>
        <pc:spChg chg="add">
          <ac:chgData name="Branko Kavšek" userId="4b95641a-e4ce-4c3e-801d-1e2dd874a900" providerId="ADAL" clId="{E1A9166B-795F-49CD-B89D-0B4EDF0EA131}" dt="2018-11-19T10:14:42.353" v="4679"/>
          <ac:spMkLst>
            <pc:docMk/>
            <pc:sldMk cId="0" sldId="287"/>
            <ac:spMk id="4" creationId="{733BED96-A74C-4D1B-959B-5219A2E59A06}"/>
          </ac:spMkLst>
        </pc:spChg>
        <pc:picChg chg="mod ord">
          <ac:chgData name="Branko Kavšek" userId="4b95641a-e4ce-4c3e-801d-1e2dd874a900" providerId="ADAL" clId="{E1A9166B-795F-49CD-B89D-0B4EDF0EA131}" dt="2018-11-19T10:15:45.225" v="4759" actId="1076"/>
          <ac:picMkLst>
            <pc:docMk/>
            <pc:sldMk cId="0" sldId="287"/>
            <ac:picMk id="5" creationId="{00000000-0000-0000-0000-000000000000}"/>
          </ac:picMkLst>
        </pc:picChg>
      </pc:sldChg>
      <pc:sldChg chg="modSp">
        <pc:chgData name="Branko Kavšek" userId="4b95641a-e4ce-4c3e-801d-1e2dd874a900" providerId="ADAL" clId="{E1A9166B-795F-49CD-B89D-0B4EDF0EA131}" dt="2018-11-19T11:39:40.770" v="6268" actId="20577"/>
        <pc:sldMkLst>
          <pc:docMk/>
          <pc:sldMk cId="0" sldId="288"/>
        </pc:sldMkLst>
        <pc:spChg chg="mod">
          <ac:chgData name="Branko Kavšek" userId="4b95641a-e4ce-4c3e-801d-1e2dd874a900" providerId="ADAL" clId="{E1A9166B-795F-49CD-B89D-0B4EDF0EA131}" dt="2018-11-19T09:02:33.290" v="3397" actId="20577"/>
          <ac:spMkLst>
            <pc:docMk/>
            <pc:sldMk cId="0" sldId="288"/>
            <ac:spMk id="2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1:39:40.770" v="6268" actId="20577"/>
          <ac:spMkLst>
            <pc:docMk/>
            <pc:sldMk cId="0" sldId="288"/>
            <ac:spMk id="3" creationId="{00000000-0000-0000-0000-000000000000}"/>
          </ac:spMkLst>
        </pc:spChg>
      </pc:sldChg>
      <pc:sldChg chg="delSp modSp">
        <pc:chgData name="Branko Kavšek" userId="4b95641a-e4ce-4c3e-801d-1e2dd874a900" providerId="ADAL" clId="{E1A9166B-795F-49CD-B89D-0B4EDF0EA131}" dt="2018-11-19T11:40:10.896" v="6273" actId="20577"/>
        <pc:sldMkLst>
          <pc:docMk/>
          <pc:sldMk cId="0" sldId="289"/>
        </pc:sldMkLst>
        <pc:spChg chg="del">
          <ac:chgData name="Branko Kavšek" userId="4b95641a-e4ce-4c3e-801d-1e2dd874a900" providerId="ADAL" clId="{E1A9166B-795F-49CD-B89D-0B4EDF0EA131}" dt="2018-11-19T09:05:26.388" v="3453" actId="478"/>
          <ac:spMkLst>
            <pc:docMk/>
            <pc:sldMk cId="0" sldId="289"/>
            <ac:spMk id="5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9:04:51.646" v="3451"/>
          <ac:spMkLst>
            <pc:docMk/>
            <pc:sldMk cId="0" sldId="289"/>
            <ac:spMk id="25603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1:40:10.896" v="6273" actId="20577"/>
          <ac:spMkLst>
            <pc:docMk/>
            <pc:sldMk cId="0" sldId="289"/>
            <ac:spMk id="25605" creationId="{00000000-0000-0000-0000-000000000000}"/>
          </ac:spMkLst>
        </pc:spChg>
        <pc:picChg chg="mod">
          <ac:chgData name="Branko Kavšek" userId="4b95641a-e4ce-4c3e-801d-1e2dd874a900" providerId="ADAL" clId="{E1A9166B-795F-49CD-B89D-0B4EDF0EA131}" dt="2018-11-19T09:09:03.406" v="3650" actId="1076"/>
          <ac:picMkLst>
            <pc:docMk/>
            <pc:sldMk cId="0" sldId="289"/>
            <ac:picMk id="25604" creationId="{00000000-0000-0000-0000-000000000000}"/>
          </ac:picMkLst>
        </pc:picChg>
      </pc:sldChg>
      <pc:sldChg chg="delSp modSp delAnim">
        <pc:chgData name="Branko Kavšek" userId="4b95641a-e4ce-4c3e-801d-1e2dd874a900" providerId="ADAL" clId="{E1A9166B-795F-49CD-B89D-0B4EDF0EA131}" dt="2018-11-19T10:39:53.130" v="5180" actId="6549"/>
        <pc:sldMkLst>
          <pc:docMk/>
          <pc:sldMk cId="0" sldId="290"/>
        </pc:sldMkLst>
        <pc:spChg chg="mod">
          <ac:chgData name="Branko Kavšek" userId="4b95641a-e4ce-4c3e-801d-1e2dd874a900" providerId="ADAL" clId="{E1A9166B-795F-49CD-B89D-0B4EDF0EA131}" dt="2018-11-19T10:27:37.298" v="4938" actId="113"/>
          <ac:spMkLst>
            <pc:docMk/>
            <pc:sldMk cId="0" sldId="290"/>
            <ac:spMk id="2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38:49.218" v="5140" actId="20577"/>
          <ac:spMkLst>
            <pc:docMk/>
            <pc:sldMk cId="0" sldId="290"/>
            <ac:spMk id="12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36:32.766" v="5084" actId="20577"/>
          <ac:spMkLst>
            <pc:docMk/>
            <pc:sldMk cId="0" sldId="290"/>
            <ac:spMk id="13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35:44.216" v="5068" actId="1037"/>
          <ac:spMkLst>
            <pc:docMk/>
            <pc:sldMk cId="0" sldId="290"/>
            <ac:spMk id="14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36:35.399" v="5086" actId="20577"/>
          <ac:spMkLst>
            <pc:docMk/>
            <pc:sldMk cId="0" sldId="290"/>
            <ac:spMk id="15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36:21.313" v="5080" actId="1035"/>
          <ac:spMkLst>
            <pc:docMk/>
            <pc:sldMk cId="0" sldId="290"/>
            <ac:spMk id="16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36:28.100" v="5082" actId="1036"/>
          <ac:spMkLst>
            <pc:docMk/>
            <pc:sldMk cId="0" sldId="290"/>
            <ac:spMk id="17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36:07.630" v="5072" actId="1038"/>
          <ac:spMkLst>
            <pc:docMk/>
            <pc:sldMk cId="0" sldId="290"/>
            <ac:spMk id="18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39:31.937" v="5160" actId="20577"/>
          <ac:spMkLst>
            <pc:docMk/>
            <pc:sldMk cId="0" sldId="290"/>
            <ac:spMk id="19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39:53.130" v="5180" actId="6549"/>
          <ac:spMkLst>
            <pc:docMk/>
            <pc:sldMk cId="0" sldId="290"/>
            <ac:spMk id="20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38:05.081" v="5127" actId="1036"/>
          <ac:spMkLst>
            <pc:docMk/>
            <pc:sldMk cId="0" sldId="290"/>
            <ac:spMk id="21" creationId="{00000000-0000-0000-0000-000000000000}"/>
          </ac:spMkLst>
        </pc:spChg>
        <pc:spChg chg="del">
          <ac:chgData name="Branko Kavšek" userId="4b95641a-e4ce-4c3e-801d-1e2dd874a900" providerId="ADAL" clId="{E1A9166B-795F-49CD-B89D-0B4EDF0EA131}" dt="2018-11-19T10:27:47.873" v="4939" actId="478"/>
          <ac:spMkLst>
            <pc:docMk/>
            <pc:sldMk cId="0" sldId="290"/>
            <ac:spMk id="24" creationId="{00000000-0000-0000-0000-000000000000}"/>
          </ac:spMkLst>
        </pc:spChg>
        <pc:graphicFrameChg chg="modGraphic">
          <ac:chgData name="Branko Kavšek" userId="4b95641a-e4ce-4c3e-801d-1e2dd874a900" providerId="ADAL" clId="{E1A9166B-795F-49CD-B89D-0B4EDF0EA131}" dt="2018-11-19T10:35:00.831" v="5057" actId="207"/>
          <ac:graphicFrameMkLst>
            <pc:docMk/>
            <pc:sldMk cId="0" sldId="290"/>
            <ac:graphicFrameMk id="4" creationId="{00000000-0000-0000-0000-000000000000}"/>
          </ac:graphicFrameMkLst>
        </pc:graphicFrameChg>
        <pc:picChg chg="mod">
          <ac:chgData name="Branko Kavšek" userId="4b95641a-e4ce-4c3e-801d-1e2dd874a900" providerId="ADAL" clId="{E1A9166B-795F-49CD-B89D-0B4EDF0EA131}" dt="2018-11-19T10:31:00.908" v="4981" actId="1076"/>
          <ac:picMkLst>
            <pc:docMk/>
            <pc:sldMk cId="0" sldId="290"/>
            <ac:picMk id="8" creationId="{00000000-0000-0000-0000-000000000000}"/>
          </ac:picMkLst>
        </pc:picChg>
      </pc:sldChg>
      <pc:sldChg chg="delSp modSp delAnim">
        <pc:chgData name="Branko Kavšek" userId="4b95641a-e4ce-4c3e-801d-1e2dd874a900" providerId="ADAL" clId="{E1A9166B-795F-49CD-B89D-0B4EDF0EA131}" dt="2018-11-19T11:00:18.750" v="5442" actId="207"/>
        <pc:sldMkLst>
          <pc:docMk/>
          <pc:sldMk cId="0" sldId="291"/>
        </pc:sldMkLst>
        <pc:spChg chg="mod">
          <ac:chgData name="Branko Kavšek" userId="4b95641a-e4ce-4c3e-801d-1e2dd874a900" providerId="ADAL" clId="{E1A9166B-795F-49CD-B89D-0B4EDF0EA131}" dt="2018-11-19T10:28:09.576" v="4941" actId="113"/>
          <ac:spMkLst>
            <pc:docMk/>
            <pc:sldMk cId="0" sldId="291"/>
            <ac:spMk id="2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57:08.813" v="5359" actId="6549"/>
          <ac:spMkLst>
            <pc:docMk/>
            <pc:sldMk cId="0" sldId="291"/>
            <ac:spMk id="12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53:28.038" v="5262" actId="20577"/>
          <ac:spMkLst>
            <pc:docMk/>
            <pc:sldMk cId="0" sldId="291"/>
            <ac:spMk id="13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53:31.779" v="5264" actId="20577"/>
          <ac:spMkLst>
            <pc:docMk/>
            <pc:sldMk cId="0" sldId="291"/>
            <ac:spMk id="14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53:34.990" v="5266" actId="20577"/>
          <ac:spMkLst>
            <pc:docMk/>
            <pc:sldMk cId="0" sldId="291"/>
            <ac:spMk id="15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54:15.183" v="5279" actId="1035"/>
          <ac:spMkLst>
            <pc:docMk/>
            <pc:sldMk cId="0" sldId="291"/>
            <ac:spMk id="16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54:21.295" v="5280" actId="1036"/>
          <ac:spMkLst>
            <pc:docMk/>
            <pc:sldMk cId="0" sldId="291"/>
            <ac:spMk id="17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54:04.791" v="5275" actId="1038"/>
          <ac:spMkLst>
            <pc:docMk/>
            <pc:sldMk cId="0" sldId="291"/>
            <ac:spMk id="18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57:40.749" v="5381" actId="6549"/>
          <ac:spMkLst>
            <pc:docMk/>
            <pc:sldMk cId="0" sldId="291"/>
            <ac:spMk id="19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58:04.213" v="5403" actId="6549"/>
          <ac:spMkLst>
            <pc:docMk/>
            <pc:sldMk cId="0" sldId="291"/>
            <ac:spMk id="20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59:56.139" v="5438" actId="2711"/>
          <ac:spMkLst>
            <pc:docMk/>
            <pc:sldMk cId="0" sldId="291"/>
            <ac:spMk id="21" creationId="{00000000-0000-0000-0000-000000000000}"/>
          </ac:spMkLst>
        </pc:spChg>
        <pc:spChg chg="del">
          <ac:chgData name="Branko Kavšek" userId="4b95641a-e4ce-4c3e-801d-1e2dd874a900" providerId="ADAL" clId="{E1A9166B-795F-49CD-B89D-0B4EDF0EA131}" dt="2018-11-19T10:28:13.710" v="4942" actId="478"/>
          <ac:spMkLst>
            <pc:docMk/>
            <pc:sldMk cId="0" sldId="291"/>
            <ac:spMk id="24" creationId="{00000000-0000-0000-0000-000000000000}"/>
          </ac:spMkLst>
        </pc:spChg>
        <pc:graphicFrameChg chg="mod modGraphic">
          <ac:chgData name="Branko Kavšek" userId="4b95641a-e4ce-4c3e-801d-1e2dd874a900" providerId="ADAL" clId="{E1A9166B-795F-49CD-B89D-0B4EDF0EA131}" dt="2018-11-19T11:00:18.750" v="5442" actId="207"/>
          <ac:graphicFrameMkLst>
            <pc:docMk/>
            <pc:sldMk cId="0" sldId="291"/>
            <ac:graphicFrameMk id="4" creationId="{00000000-0000-0000-0000-000000000000}"/>
          </ac:graphicFrameMkLst>
        </pc:graphicFrameChg>
        <pc:picChg chg="mod">
          <ac:chgData name="Branko Kavšek" userId="4b95641a-e4ce-4c3e-801d-1e2dd874a900" providerId="ADAL" clId="{E1A9166B-795F-49CD-B89D-0B4EDF0EA131}" dt="2018-11-19T10:30:46.520" v="4980" actId="1076"/>
          <ac:picMkLst>
            <pc:docMk/>
            <pc:sldMk cId="0" sldId="291"/>
            <ac:picMk id="25" creationId="{00000000-0000-0000-0000-000000000000}"/>
          </ac:picMkLst>
        </pc:picChg>
      </pc:sldChg>
      <pc:sldChg chg="delSp modSp delAnim">
        <pc:chgData name="Branko Kavšek" userId="4b95641a-e4ce-4c3e-801d-1e2dd874a900" providerId="ADAL" clId="{E1A9166B-795F-49CD-B89D-0B4EDF0EA131}" dt="2018-11-19T11:08:31.295" v="5643" actId="20577"/>
        <pc:sldMkLst>
          <pc:docMk/>
          <pc:sldMk cId="0" sldId="292"/>
        </pc:sldMkLst>
        <pc:spChg chg="mod">
          <ac:chgData name="Branko Kavšek" userId="4b95641a-e4ce-4c3e-801d-1e2dd874a900" providerId="ADAL" clId="{E1A9166B-795F-49CD-B89D-0B4EDF0EA131}" dt="2018-11-19T10:28:26.672" v="4945" actId="113"/>
          <ac:spMkLst>
            <pc:docMk/>
            <pc:sldMk cId="0" sldId="292"/>
            <ac:spMk id="2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1:07:50.124" v="5627" actId="1036"/>
          <ac:spMkLst>
            <pc:docMk/>
            <pc:sldMk cId="0" sldId="292"/>
            <ac:spMk id="12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1:05:07.807" v="5554" actId="20577"/>
          <ac:spMkLst>
            <pc:docMk/>
            <pc:sldMk cId="0" sldId="292"/>
            <ac:spMk id="13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1:05:11.360" v="5556" actId="20577"/>
          <ac:spMkLst>
            <pc:docMk/>
            <pc:sldMk cId="0" sldId="292"/>
            <ac:spMk id="14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1:04:52.554" v="5544" actId="1036"/>
          <ac:spMkLst>
            <pc:docMk/>
            <pc:sldMk cId="0" sldId="292"/>
            <ac:spMk id="16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1:04:52.554" v="5544" actId="1036"/>
          <ac:spMkLst>
            <pc:docMk/>
            <pc:sldMk cId="0" sldId="292"/>
            <ac:spMk id="17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1:07:50.124" v="5627" actId="1036"/>
          <ac:spMkLst>
            <pc:docMk/>
            <pc:sldMk cId="0" sldId="292"/>
            <ac:spMk id="19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1:07:59.761" v="5635" actId="1038"/>
          <ac:spMkLst>
            <pc:docMk/>
            <pc:sldMk cId="0" sldId="292"/>
            <ac:spMk id="21" creationId="{00000000-0000-0000-0000-000000000000}"/>
          </ac:spMkLst>
        </pc:spChg>
        <pc:spChg chg="del">
          <ac:chgData name="Branko Kavšek" userId="4b95641a-e4ce-4c3e-801d-1e2dd874a900" providerId="ADAL" clId="{E1A9166B-795F-49CD-B89D-0B4EDF0EA131}" dt="2018-11-19T10:28:30.111" v="4946" actId="478"/>
          <ac:spMkLst>
            <pc:docMk/>
            <pc:sldMk cId="0" sldId="292"/>
            <ac:spMk id="24" creationId="{00000000-0000-0000-0000-000000000000}"/>
          </ac:spMkLst>
        </pc:spChg>
        <pc:graphicFrameChg chg="modGraphic">
          <ac:chgData name="Branko Kavšek" userId="4b95641a-e4ce-4c3e-801d-1e2dd874a900" providerId="ADAL" clId="{E1A9166B-795F-49CD-B89D-0B4EDF0EA131}" dt="2018-11-19T11:08:31.295" v="5643" actId="20577"/>
          <ac:graphicFrameMkLst>
            <pc:docMk/>
            <pc:sldMk cId="0" sldId="292"/>
            <ac:graphicFrameMk id="4" creationId="{00000000-0000-0000-0000-000000000000}"/>
          </ac:graphicFrameMkLst>
        </pc:graphicFrameChg>
        <pc:picChg chg="mod">
          <ac:chgData name="Branko Kavšek" userId="4b95641a-e4ce-4c3e-801d-1e2dd874a900" providerId="ADAL" clId="{E1A9166B-795F-49CD-B89D-0B4EDF0EA131}" dt="2018-11-19T10:30:22.384" v="4979" actId="14100"/>
          <ac:picMkLst>
            <pc:docMk/>
            <pc:sldMk cId="0" sldId="292"/>
            <ac:picMk id="22" creationId="{00000000-0000-0000-0000-000000000000}"/>
          </ac:picMkLst>
        </pc:picChg>
      </pc:sldChg>
      <pc:sldChg chg="delSp modSp delAnim">
        <pc:chgData name="Branko Kavšek" userId="4b95641a-e4ce-4c3e-801d-1e2dd874a900" providerId="ADAL" clId="{E1A9166B-795F-49CD-B89D-0B4EDF0EA131}" dt="2018-11-19T11:13:47.633" v="5793" actId="1036"/>
        <pc:sldMkLst>
          <pc:docMk/>
          <pc:sldMk cId="0" sldId="293"/>
        </pc:sldMkLst>
        <pc:spChg chg="mod">
          <ac:chgData name="Branko Kavšek" userId="4b95641a-e4ce-4c3e-801d-1e2dd874a900" providerId="ADAL" clId="{E1A9166B-795F-49CD-B89D-0B4EDF0EA131}" dt="2018-11-19T10:30:01.424" v="4974" actId="20577"/>
          <ac:spMkLst>
            <pc:docMk/>
            <pc:sldMk cId="0" sldId="293"/>
            <ac:spMk id="2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1:13:47.633" v="5793" actId="1036"/>
          <ac:spMkLst>
            <pc:docMk/>
            <pc:sldMk cId="0" sldId="293"/>
            <ac:spMk id="12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1:10:30.536" v="5692" actId="20577"/>
          <ac:spMkLst>
            <pc:docMk/>
            <pc:sldMk cId="0" sldId="293"/>
            <ac:spMk id="13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1:10:22.189" v="5688" actId="20577"/>
          <ac:spMkLst>
            <pc:docMk/>
            <pc:sldMk cId="0" sldId="293"/>
            <ac:spMk id="14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1:10:49.591" v="5700" actId="1036"/>
          <ac:spMkLst>
            <pc:docMk/>
            <pc:sldMk cId="0" sldId="293"/>
            <ac:spMk id="16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1:10:44.429" v="5699" actId="1036"/>
          <ac:spMkLst>
            <pc:docMk/>
            <pc:sldMk cId="0" sldId="293"/>
            <ac:spMk id="17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1:13:47.633" v="5793" actId="1036"/>
          <ac:spMkLst>
            <pc:docMk/>
            <pc:sldMk cId="0" sldId="293"/>
            <ac:spMk id="19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1:13:47.633" v="5793" actId="1036"/>
          <ac:spMkLst>
            <pc:docMk/>
            <pc:sldMk cId="0" sldId="293"/>
            <ac:spMk id="21" creationId="{00000000-0000-0000-0000-000000000000}"/>
          </ac:spMkLst>
        </pc:spChg>
        <pc:spChg chg="del">
          <ac:chgData name="Branko Kavšek" userId="4b95641a-e4ce-4c3e-801d-1e2dd874a900" providerId="ADAL" clId="{E1A9166B-795F-49CD-B89D-0B4EDF0EA131}" dt="2018-11-19T10:28:47.551" v="4950" actId="478"/>
          <ac:spMkLst>
            <pc:docMk/>
            <pc:sldMk cId="0" sldId="293"/>
            <ac:spMk id="24" creationId="{00000000-0000-0000-0000-000000000000}"/>
          </ac:spMkLst>
        </pc:spChg>
        <pc:graphicFrameChg chg="modGraphic">
          <ac:chgData name="Branko Kavšek" userId="4b95641a-e4ce-4c3e-801d-1e2dd874a900" providerId="ADAL" clId="{E1A9166B-795F-49CD-B89D-0B4EDF0EA131}" dt="2018-11-19T11:09:54.867" v="5673" actId="122"/>
          <ac:graphicFrameMkLst>
            <pc:docMk/>
            <pc:sldMk cId="0" sldId="293"/>
            <ac:graphicFrameMk id="4" creationId="{00000000-0000-0000-0000-000000000000}"/>
          </ac:graphicFrameMkLst>
        </pc:graphicFrameChg>
        <pc:picChg chg="mod">
          <ac:chgData name="Branko Kavšek" userId="4b95641a-e4ce-4c3e-801d-1e2dd874a900" providerId="ADAL" clId="{E1A9166B-795F-49CD-B89D-0B4EDF0EA131}" dt="2018-11-19T10:30:13.541" v="4977" actId="14100"/>
          <ac:picMkLst>
            <pc:docMk/>
            <pc:sldMk cId="0" sldId="293"/>
            <ac:picMk id="15" creationId="{00000000-0000-0000-0000-000000000000}"/>
          </ac:picMkLst>
        </pc:picChg>
      </pc:sldChg>
      <pc:sldChg chg="addSp modSp">
        <pc:chgData name="Branko Kavšek" userId="4b95641a-e4ce-4c3e-801d-1e2dd874a900" providerId="ADAL" clId="{E1A9166B-795F-49CD-B89D-0B4EDF0EA131}" dt="2018-11-19T10:29:47.554" v="4973" actId="113"/>
        <pc:sldMkLst>
          <pc:docMk/>
          <pc:sldMk cId="0" sldId="294"/>
        </pc:sldMkLst>
        <pc:spChg chg="mod">
          <ac:chgData name="Branko Kavšek" userId="4b95641a-e4ce-4c3e-801d-1e2dd874a900" providerId="ADAL" clId="{E1A9166B-795F-49CD-B89D-0B4EDF0EA131}" dt="2018-11-19T10:29:47.554" v="4973" actId="113"/>
          <ac:spMkLst>
            <pc:docMk/>
            <pc:sldMk cId="0" sldId="294"/>
            <ac:spMk id="3" creationId="{00000000-0000-0000-0000-000000000000}"/>
          </ac:spMkLst>
        </pc:spChg>
        <pc:spChg chg="add">
          <ac:chgData name="Branko Kavšek" userId="4b95641a-e4ce-4c3e-801d-1e2dd874a900" providerId="ADAL" clId="{E1A9166B-795F-49CD-B89D-0B4EDF0EA131}" dt="2018-11-19T10:29:28.605" v="4956"/>
          <ac:spMkLst>
            <pc:docMk/>
            <pc:sldMk cId="0" sldId="294"/>
            <ac:spMk id="4" creationId="{B10DF7AE-0212-476E-9C6B-7D83696AB46D}"/>
          </ac:spMkLst>
        </pc:spChg>
        <pc:picChg chg="mod ord">
          <ac:chgData name="Branko Kavšek" userId="4b95641a-e4ce-4c3e-801d-1e2dd874a900" providerId="ADAL" clId="{E1A9166B-795F-49CD-B89D-0B4EDF0EA131}" dt="2018-11-19T10:29:20.413" v="4954" actId="1076"/>
          <ac:picMkLst>
            <pc:docMk/>
            <pc:sldMk cId="0" sldId="294"/>
            <ac:picMk id="5" creationId="{00000000-0000-0000-0000-000000000000}"/>
          </ac:picMkLst>
        </pc:picChg>
      </pc:sldChg>
      <pc:sldChg chg="del">
        <pc:chgData name="Branko Kavšek" userId="4b95641a-e4ce-4c3e-801d-1e2dd874a900" providerId="ADAL" clId="{E1A9166B-795F-49CD-B89D-0B4EDF0EA131}" dt="2018-11-19T10:21:29.174" v="4823" actId="2696"/>
        <pc:sldMkLst>
          <pc:docMk/>
          <pc:sldMk cId="0" sldId="296"/>
        </pc:sldMkLst>
      </pc:sldChg>
      <pc:sldChg chg="del">
        <pc:chgData name="Branko Kavšek" userId="4b95641a-e4ce-4c3e-801d-1e2dd874a900" providerId="ADAL" clId="{E1A9166B-795F-49CD-B89D-0B4EDF0EA131}" dt="2018-11-19T10:25:37.132" v="4936" actId="2696"/>
        <pc:sldMkLst>
          <pc:docMk/>
          <pc:sldMk cId="0" sldId="297"/>
        </pc:sldMkLst>
      </pc:sldChg>
      <pc:sldChg chg="modSp">
        <pc:chgData name="Branko Kavšek" userId="4b95641a-e4ce-4c3e-801d-1e2dd874a900" providerId="ADAL" clId="{E1A9166B-795F-49CD-B89D-0B4EDF0EA131}" dt="2018-11-19T11:03:10.835" v="5506" actId="1076"/>
        <pc:sldMkLst>
          <pc:docMk/>
          <pc:sldMk cId="0" sldId="298"/>
        </pc:sldMkLst>
        <pc:spChg chg="mod">
          <ac:chgData name="Branko Kavšek" userId="4b95641a-e4ce-4c3e-801d-1e2dd874a900" providerId="ADAL" clId="{E1A9166B-795F-49CD-B89D-0B4EDF0EA131}" dt="2018-11-19T11:01:21.406" v="5473" actId="1038"/>
          <ac:spMkLst>
            <pc:docMk/>
            <pc:sldMk cId="0" sldId="298"/>
            <ac:spMk id="3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1:02:39.529" v="5498" actId="207"/>
          <ac:spMkLst>
            <pc:docMk/>
            <pc:sldMk cId="0" sldId="298"/>
            <ac:spMk id="6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1:02:46.152" v="5501" actId="113"/>
          <ac:spMkLst>
            <pc:docMk/>
            <pc:sldMk cId="0" sldId="298"/>
            <ac:spMk id="10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1:02:27.825" v="5494" actId="207"/>
          <ac:spMkLst>
            <pc:docMk/>
            <pc:sldMk cId="0" sldId="298"/>
            <ac:spMk id="11" creationId="{00000000-0000-0000-0000-000000000000}"/>
          </ac:spMkLst>
        </pc:spChg>
        <pc:graphicFrameChg chg="mod modGraphic">
          <ac:chgData name="Branko Kavšek" userId="4b95641a-e4ce-4c3e-801d-1e2dd874a900" providerId="ADAL" clId="{E1A9166B-795F-49CD-B89D-0B4EDF0EA131}" dt="2018-11-19T11:03:10.835" v="5506" actId="1076"/>
          <ac:graphicFrameMkLst>
            <pc:docMk/>
            <pc:sldMk cId="0" sldId="298"/>
            <ac:graphicFrameMk id="5" creationId="{00000000-0000-0000-0000-000000000000}"/>
          </ac:graphicFrameMkLst>
        </pc:graphicFrameChg>
        <pc:picChg chg="mod">
          <ac:chgData name="Branko Kavšek" userId="4b95641a-e4ce-4c3e-801d-1e2dd874a900" providerId="ADAL" clId="{E1A9166B-795F-49CD-B89D-0B4EDF0EA131}" dt="2018-11-19T11:03:00.731" v="5505" actId="1035"/>
          <ac:picMkLst>
            <pc:docMk/>
            <pc:sldMk cId="0" sldId="298"/>
            <ac:picMk id="4" creationId="{00000000-0000-0000-0000-000000000000}"/>
          </ac:picMkLst>
        </pc:picChg>
      </pc:sldChg>
      <pc:sldChg chg="modSp">
        <pc:chgData name="Branko Kavšek" userId="4b95641a-e4ce-4c3e-801d-1e2dd874a900" providerId="ADAL" clId="{E1A9166B-795F-49CD-B89D-0B4EDF0EA131}" dt="2018-11-19T07:10:49.440" v="2261" actId="179"/>
        <pc:sldMkLst>
          <pc:docMk/>
          <pc:sldMk cId="0" sldId="299"/>
        </pc:sldMkLst>
        <pc:spChg chg="mod">
          <ac:chgData name="Branko Kavšek" userId="4b95641a-e4ce-4c3e-801d-1e2dd874a900" providerId="ADAL" clId="{E1A9166B-795F-49CD-B89D-0B4EDF0EA131}" dt="2018-11-18T16:23:24.242" v="92" actId="113"/>
          <ac:spMkLst>
            <pc:docMk/>
            <pc:sldMk cId="0" sldId="299"/>
            <ac:spMk id="2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07:10:49.440" v="2261" actId="179"/>
          <ac:spMkLst>
            <pc:docMk/>
            <pc:sldMk cId="0" sldId="299"/>
            <ac:spMk id="3" creationId="{00000000-0000-0000-0000-000000000000}"/>
          </ac:spMkLst>
        </pc:spChg>
      </pc:sldChg>
      <pc:sldChg chg="addSp modSp">
        <pc:chgData name="Branko Kavšek" userId="4b95641a-e4ce-4c3e-801d-1e2dd874a900" providerId="ADAL" clId="{E1A9166B-795F-49CD-B89D-0B4EDF0EA131}" dt="2018-11-18T16:21:50.865" v="65" actId="1076"/>
        <pc:sldMkLst>
          <pc:docMk/>
          <pc:sldMk cId="0" sldId="300"/>
        </pc:sldMkLst>
        <pc:spChg chg="mod">
          <ac:chgData name="Branko Kavšek" userId="4b95641a-e4ce-4c3e-801d-1e2dd874a900" providerId="ADAL" clId="{E1A9166B-795F-49CD-B89D-0B4EDF0EA131}" dt="2018-11-18T16:21:46.956" v="64" actId="1076"/>
          <ac:spMkLst>
            <pc:docMk/>
            <pc:sldMk cId="0" sldId="300"/>
            <ac:spMk id="3" creationId="{00000000-0000-0000-0000-000000000000}"/>
          </ac:spMkLst>
        </pc:spChg>
        <pc:spChg chg="add mod">
          <ac:chgData name="Branko Kavšek" userId="4b95641a-e4ce-4c3e-801d-1e2dd874a900" providerId="ADAL" clId="{E1A9166B-795F-49CD-B89D-0B4EDF0EA131}" dt="2018-11-18T16:20:05.711" v="23" actId="113"/>
          <ac:spMkLst>
            <pc:docMk/>
            <pc:sldMk cId="0" sldId="300"/>
            <ac:spMk id="5" creationId="{A256095F-7610-42B2-B30F-50EC6223B7F2}"/>
          </ac:spMkLst>
        </pc:spChg>
        <pc:picChg chg="mod">
          <ac:chgData name="Branko Kavšek" userId="4b95641a-e4ce-4c3e-801d-1e2dd874a900" providerId="ADAL" clId="{E1A9166B-795F-49CD-B89D-0B4EDF0EA131}" dt="2018-11-18T16:21:50.865" v="65" actId="1076"/>
          <ac:picMkLst>
            <pc:docMk/>
            <pc:sldMk cId="0" sldId="300"/>
            <ac:picMk id="4" creationId="{00000000-0000-0000-0000-000000000000}"/>
          </ac:picMkLst>
        </pc:picChg>
      </pc:sldChg>
      <pc:sldChg chg="addSp modSp">
        <pc:chgData name="Branko Kavšek" userId="4b95641a-e4ce-4c3e-801d-1e2dd874a900" providerId="ADAL" clId="{E1A9166B-795F-49CD-B89D-0B4EDF0EA131}" dt="2018-11-18T19:24:26.954" v="1087" actId="20577"/>
        <pc:sldMkLst>
          <pc:docMk/>
          <pc:sldMk cId="0" sldId="301"/>
        </pc:sldMkLst>
        <pc:spChg chg="mod">
          <ac:chgData name="Branko Kavšek" userId="4b95641a-e4ce-4c3e-801d-1e2dd874a900" providerId="ADAL" clId="{E1A9166B-795F-49CD-B89D-0B4EDF0EA131}" dt="2018-11-18T19:20:25.125" v="920" actId="113"/>
          <ac:spMkLst>
            <pc:docMk/>
            <pc:sldMk cId="0" sldId="301"/>
            <ac:spMk id="2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19:24:26.954" v="1087" actId="20577"/>
          <ac:spMkLst>
            <pc:docMk/>
            <pc:sldMk cId="0" sldId="301"/>
            <ac:spMk id="3" creationId="{00000000-0000-0000-0000-000000000000}"/>
          </ac:spMkLst>
        </pc:spChg>
        <pc:spChg chg="add mod">
          <ac:chgData name="Branko Kavšek" userId="4b95641a-e4ce-4c3e-801d-1e2dd874a900" providerId="ADAL" clId="{E1A9166B-795F-49CD-B89D-0B4EDF0EA131}" dt="2018-11-18T19:24:12.752" v="1085" actId="1076"/>
          <ac:spMkLst>
            <pc:docMk/>
            <pc:sldMk cId="0" sldId="301"/>
            <ac:spMk id="4" creationId="{C8ABA8B4-4B87-471E-8A93-77F49BAA4D69}"/>
          </ac:spMkLst>
        </pc:spChg>
      </pc:sldChg>
      <pc:sldChg chg="addSp modSp modAnim">
        <pc:chgData name="Branko Kavšek" userId="4b95641a-e4ce-4c3e-801d-1e2dd874a900" providerId="ADAL" clId="{E1A9166B-795F-49CD-B89D-0B4EDF0EA131}" dt="2018-11-19T11:35:56.733" v="6262"/>
        <pc:sldMkLst>
          <pc:docMk/>
          <pc:sldMk cId="0" sldId="302"/>
        </pc:sldMkLst>
        <pc:spChg chg="add mod">
          <ac:chgData name="Branko Kavšek" userId="4b95641a-e4ce-4c3e-801d-1e2dd874a900" providerId="ADAL" clId="{E1A9166B-795F-49CD-B89D-0B4EDF0EA131}" dt="2018-11-19T11:35:52.887" v="6261" actId="207"/>
          <ac:spMkLst>
            <pc:docMk/>
            <pc:sldMk cId="0" sldId="302"/>
            <ac:spMk id="2" creationId="{0364FDD5-EBFC-4F53-867E-7E8B1D8E9AE3}"/>
          </ac:spMkLst>
        </pc:spChg>
        <pc:spChg chg="mod">
          <ac:chgData name="Branko Kavšek" userId="4b95641a-e4ce-4c3e-801d-1e2dd874a900" providerId="ADAL" clId="{E1A9166B-795F-49CD-B89D-0B4EDF0EA131}" dt="2018-11-19T11:33:23.625" v="6203" actId="1076"/>
          <ac:spMkLst>
            <pc:docMk/>
            <pc:sldMk cId="0" sldId="302"/>
            <ac:spMk id="5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1:33:53.629" v="6216" actId="2711"/>
          <ac:spMkLst>
            <pc:docMk/>
            <pc:sldMk cId="0" sldId="302"/>
            <ac:spMk id="6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1:31:32.274" v="6161" actId="113"/>
          <ac:spMkLst>
            <pc:docMk/>
            <pc:sldMk cId="0" sldId="302"/>
            <ac:spMk id="7" creationId="{00000000-0000-0000-0000-000000000000}"/>
          </ac:spMkLst>
        </pc:spChg>
        <pc:spChg chg="add mod">
          <ac:chgData name="Branko Kavšek" userId="4b95641a-e4ce-4c3e-801d-1e2dd874a900" providerId="ADAL" clId="{E1A9166B-795F-49CD-B89D-0B4EDF0EA131}" dt="2018-11-19T11:18:22.173" v="5879"/>
          <ac:spMkLst>
            <pc:docMk/>
            <pc:sldMk cId="0" sldId="302"/>
            <ac:spMk id="8" creationId="{1507A852-CBA7-4889-B2B6-96C101F26AA0}"/>
          </ac:spMkLst>
        </pc:spChg>
        <pc:spChg chg="mod">
          <ac:chgData name="Branko Kavšek" userId="4b95641a-e4ce-4c3e-801d-1e2dd874a900" providerId="ADAL" clId="{E1A9166B-795F-49CD-B89D-0B4EDF0EA131}" dt="2018-11-19T11:23:09.443" v="5935" actId="113"/>
          <ac:spMkLst>
            <pc:docMk/>
            <pc:sldMk cId="0" sldId="302"/>
            <ac:spMk id="9" creationId="{00000000-0000-0000-0000-000000000000}"/>
          </ac:spMkLst>
        </pc:spChg>
        <pc:graphicFrameChg chg="mod modGraphic">
          <ac:chgData name="Branko Kavšek" userId="4b95641a-e4ce-4c3e-801d-1e2dd874a900" providerId="ADAL" clId="{E1A9166B-795F-49CD-B89D-0B4EDF0EA131}" dt="2018-11-19T11:19:57.272" v="5905" actId="20577"/>
          <ac:graphicFrameMkLst>
            <pc:docMk/>
            <pc:sldMk cId="0" sldId="302"/>
            <ac:graphicFrameMk id="4" creationId="{00000000-0000-0000-0000-000000000000}"/>
          </ac:graphicFrameMkLst>
        </pc:graphicFrameChg>
      </pc:sldChg>
      <pc:sldChg chg="delSp modSp">
        <pc:chgData name="Branko Kavšek" userId="4b95641a-e4ce-4c3e-801d-1e2dd874a900" providerId="ADAL" clId="{E1A9166B-795F-49CD-B89D-0B4EDF0EA131}" dt="2018-11-18T19:08:48.449" v="678" actId="20577"/>
        <pc:sldMkLst>
          <pc:docMk/>
          <pc:sldMk cId="0" sldId="303"/>
        </pc:sldMkLst>
        <pc:spChg chg="del">
          <ac:chgData name="Branko Kavšek" userId="4b95641a-e4ce-4c3e-801d-1e2dd874a900" providerId="ADAL" clId="{E1A9166B-795F-49CD-B89D-0B4EDF0EA131}" dt="2018-11-18T16:49:34.192" v="426" actId="478"/>
          <ac:spMkLst>
            <pc:docMk/>
            <pc:sldMk cId="0" sldId="303"/>
            <ac:spMk id="5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19:08:23.524" v="667" actId="1076"/>
          <ac:spMkLst>
            <pc:docMk/>
            <pc:sldMk cId="0" sldId="303"/>
            <ac:spMk id="31747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19:08:48.449" v="678" actId="20577"/>
          <ac:spMkLst>
            <pc:docMk/>
            <pc:sldMk cId="0" sldId="303"/>
            <ac:spMk id="31749" creationId="{00000000-0000-0000-0000-000000000000}"/>
          </ac:spMkLst>
        </pc:spChg>
        <pc:graphicFrameChg chg="mod">
          <ac:chgData name="Branko Kavšek" userId="4b95641a-e4ce-4c3e-801d-1e2dd874a900" providerId="ADAL" clId="{E1A9166B-795F-49CD-B89D-0B4EDF0EA131}" dt="2018-11-18T19:08:27.453" v="668" actId="1076"/>
          <ac:graphicFrameMkLst>
            <pc:docMk/>
            <pc:sldMk cId="0" sldId="303"/>
            <ac:graphicFrameMk id="31748" creationId="{00000000-0000-0000-0000-000000000000}"/>
          </ac:graphicFrameMkLst>
        </pc:graphicFrameChg>
      </pc:sldChg>
      <pc:sldChg chg="addSp delSp modSp">
        <pc:chgData name="Branko Kavšek" userId="4b95641a-e4ce-4c3e-801d-1e2dd874a900" providerId="ADAL" clId="{E1A9166B-795F-49CD-B89D-0B4EDF0EA131}" dt="2018-11-19T10:26:04.247" v="4937" actId="478"/>
        <pc:sldMkLst>
          <pc:docMk/>
          <pc:sldMk cId="0" sldId="304"/>
        </pc:sldMkLst>
        <pc:spChg chg="add mod">
          <ac:chgData name="Branko Kavšek" userId="4b95641a-e4ce-4c3e-801d-1e2dd874a900" providerId="ADAL" clId="{E1A9166B-795F-49CD-B89D-0B4EDF0EA131}" dt="2018-11-18T19:19:53.259" v="880" actId="20577"/>
          <ac:spMkLst>
            <pc:docMk/>
            <pc:sldMk cId="0" sldId="304"/>
            <ac:spMk id="2" creationId="{F3B3D927-8497-4977-945F-114B585B777D}"/>
          </ac:spMkLst>
        </pc:spChg>
        <pc:spChg chg="del">
          <ac:chgData name="Branko Kavšek" userId="4b95641a-e4ce-4c3e-801d-1e2dd874a900" providerId="ADAL" clId="{E1A9166B-795F-49CD-B89D-0B4EDF0EA131}" dt="2018-11-19T10:26:04.247" v="4937" actId="478"/>
          <ac:spMkLst>
            <pc:docMk/>
            <pc:sldMk cId="0" sldId="304"/>
            <ac:spMk id="5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19:17:33.748" v="856" actId="1076"/>
          <ac:spMkLst>
            <pc:docMk/>
            <pc:sldMk cId="0" sldId="304"/>
            <ac:spMk id="32771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19:09:20.887" v="691" actId="20577"/>
          <ac:spMkLst>
            <pc:docMk/>
            <pc:sldMk cId="0" sldId="304"/>
            <ac:spMk id="32773" creationId="{00000000-0000-0000-0000-000000000000}"/>
          </ac:spMkLst>
        </pc:spChg>
        <pc:graphicFrameChg chg="del">
          <ac:chgData name="Branko Kavšek" userId="4b95641a-e4ce-4c3e-801d-1e2dd874a900" providerId="ADAL" clId="{E1A9166B-795F-49CD-B89D-0B4EDF0EA131}" dt="2018-11-18T19:14:54.599" v="779" actId="478"/>
          <ac:graphicFrameMkLst>
            <pc:docMk/>
            <pc:sldMk cId="0" sldId="304"/>
            <ac:graphicFrameMk id="32772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E1A9166B-795F-49CD-B89D-0B4EDF0EA131}" dt="2018-11-18T19:38:04.120" v="1157" actId="947"/>
        <pc:sldMkLst>
          <pc:docMk/>
          <pc:sldMk cId="0" sldId="305"/>
        </pc:sldMkLst>
        <pc:spChg chg="mod">
          <ac:chgData name="Branko Kavšek" userId="4b95641a-e4ce-4c3e-801d-1e2dd874a900" providerId="ADAL" clId="{E1A9166B-795F-49CD-B89D-0B4EDF0EA131}" dt="2018-11-18T19:34:50.233" v="1152" actId="207"/>
          <ac:spMkLst>
            <pc:docMk/>
            <pc:sldMk cId="0" sldId="305"/>
            <ac:spMk id="2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8T19:38:04.120" v="1157" actId="947"/>
          <ac:spMkLst>
            <pc:docMk/>
            <pc:sldMk cId="0" sldId="305"/>
            <ac:spMk id="3" creationId="{00000000-0000-0000-0000-000000000000}"/>
          </ac:spMkLst>
        </pc:spChg>
      </pc:sldChg>
      <pc:sldChg chg="addSp modSp">
        <pc:chgData name="Branko Kavšek" userId="4b95641a-e4ce-4c3e-801d-1e2dd874a900" providerId="ADAL" clId="{E1A9166B-795F-49CD-B89D-0B4EDF0EA131}" dt="2018-11-19T07:37:05.440" v="2799" actId="1076"/>
        <pc:sldMkLst>
          <pc:docMk/>
          <pc:sldMk cId="0" sldId="306"/>
        </pc:sldMkLst>
        <pc:spChg chg="mod">
          <ac:chgData name="Branko Kavšek" userId="4b95641a-e4ce-4c3e-801d-1e2dd874a900" providerId="ADAL" clId="{E1A9166B-795F-49CD-B89D-0B4EDF0EA131}" dt="2018-11-19T07:36:59.025" v="2798" actId="1076"/>
          <ac:spMkLst>
            <pc:docMk/>
            <pc:sldMk cId="0" sldId="306"/>
            <ac:spMk id="3" creationId="{00000000-0000-0000-0000-000000000000}"/>
          </ac:spMkLst>
        </pc:spChg>
        <pc:spChg chg="add mod">
          <ac:chgData name="Branko Kavšek" userId="4b95641a-e4ce-4c3e-801d-1e2dd874a900" providerId="ADAL" clId="{E1A9166B-795F-49CD-B89D-0B4EDF0EA131}" dt="2018-11-19T07:34:44.374" v="2741" actId="20577"/>
          <ac:spMkLst>
            <pc:docMk/>
            <pc:sldMk cId="0" sldId="306"/>
            <ac:spMk id="5" creationId="{088825C1-D2EE-4867-A4A3-510B87A67100}"/>
          </ac:spMkLst>
        </pc:spChg>
        <pc:picChg chg="mod ord">
          <ac:chgData name="Branko Kavšek" userId="4b95641a-e4ce-4c3e-801d-1e2dd874a900" providerId="ADAL" clId="{E1A9166B-795F-49CD-B89D-0B4EDF0EA131}" dt="2018-11-19T07:37:05.440" v="2799" actId="1076"/>
          <ac:picMkLst>
            <pc:docMk/>
            <pc:sldMk cId="0" sldId="306"/>
            <ac:picMk id="4" creationId="{00000000-0000-0000-0000-000000000000}"/>
          </ac:picMkLst>
        </pc:picChg>
      </pc:sldChg>
      <pc:sldChg chg="del">
        <pc:chgData name="Branko Kavšek" userId="4b95641a-e4ce-4c3e-801d-1e2dd874a900" providerId="ADAL" clId="{E1A9166B-795F-49CD-B89D-0B4EDF0EA131}" dt="2018-11-19T09:00:52.856" v="3361" actId="2696"/>
        <pc:sldMkLst>
          <pc:docMk/>
          <pc:sldMk cId="0" sldId="308"/>
        </pc:sldMkLst>
      </pc:sldChg>
      <pc:sldChg chg="modSp">
        <pc:chgData name="Branko Kavšek" userId="4b95641a-e4ce-4c3e-801d-1e2dd874a900" providerId="ADAL" clId="{E1A9166B-795F-49CD-B89D-0B4EDF0EA131}" dt="2018-11-18T16:34:24.799" v="374" actId="1036"/>
        <pc:sldMkLst>
          <pc:docMk/>
          <pc:sldMk cId="2284755966" sldId="309"/>
        </pc:sldMkLst>
        <pc:spChg chg="mod">
          <ac:chgData name="Branko Kavšek" userId="4b95641a-e4ce-4c3e-801d-1e2dd874a900" providerId="ADAL" clId="{E1A9166B-795F-49CD-B89D-0B4EDF0EA131}" dt="2018-11-18T16:33:56.728" v="369" actId="113"/>
          <ac:spMkLst>
            <pc:docMk/>
            <pc:sldMk cId="2284755966" sldId="309"/>
            <ac:spMk id="5" creationId="{00000000-0000-0000-0000-000000000000}"/>
          </ac:spMkLst>
        </pc:spChg>
        <pc:picChg chg="mod">
          <ac:chgData name="Branko Kavšek" userId="4b95641a-e4ce-4c3e-801d-1e2dd874a900" providerId="ADAL" clId="{E1A9166B-795F-49CD-B89D-0B4EDF0EA131}" dt="2018-11-18T16:34:24.799" v="374" actId="1036"/>
          <ac:picMkLst>
            <pc:docMk/>
            <pc:sldMk cId="2284755966" sldId="309"/>
            <ac:picMk id="7" creationId="{00000000-0000-0000-0000-000000000000}"/>
          </ac:picMkLst>
        </pc:picChg>
        <pc:picChg chg="mod">
          <ac:chgData name="Branko Kavšek" userId="4b95641a-e4ce-4c3e-801d-1e2dd874a900" providerId="ADAL" clId="{E1A9166B-795F-49CD-B89D-0B4EDF0EA131}" dt="2018-11-18T16:34:17.553" v="372" actId="1036"/>
          <ac:picMkLst>
            <pc:docMk/>
            <pc:sldMk cId="2284755966" sldId="309"/>
            <ac:picMk id="9" creationId="{00000000-0000-0000-0000-000000000000}"/>
          </ac:picMkLst>
        </pc:picChg>
      </pc:sldChg>
      <pc:sldChg chg="addSp modSp">
        <pc:chgData name="Branko Kavšek" userId="4b95641a-e4ce-4c3e-801d-1e2dd874a900" providerId="ADAL" clId="{E1A9166B-795F-49CD-B89D-0B4EDF0EA131}" dt="2018-11-18T20:56:36.040" v="2259" actId="14100"/>
        <pc:sldMkLst>
          <pc:docMk/>
          <pc:sldMk cId="2656078830" sldId="310"/>
        </pc:sldMkLst>
        <pc:spChg chg="mod">
          <ac:chgData name="Branko Kavšek" userId="4b95641a-e4ce-4c3e-801d-1e2dd874a900" providerId="ADAL" clId="{E1A9166B-795F-49CD-B89D-0B4EDF0EA131}" dt="2018-11-18T20:54:44.118" v="2223" actId="1076"/>
          <ac:spMkLst>
            <pc:docMk/>
            <pc:sldMk cId="2656078830" sldId="310"/>
            <ac:spMk id="2" creationId="{00000000-0000-0000-0000-000000000000}"/>
          </ac:spMkLst>
        </pc:spChg>
        <pc:spChg chg="add mod">
          <ac:chgData name="Branko Kavšek" userId="4b95641a-e4ce-4c3e-801d-1e2dd874a900" providerId="ADAL" clId="{E1A9166B-795F-49CD-B89D-0B4EDF0EA131}" dt="2018-11-18T20:55:18.370" v="2247"/>
          <ac:spMkLst>
            <pc:docMk/>
            <pc:sldMk cId="2656078830" sldId="310"/>
            <ac:spMk id="4" creationId="{54D72C2A-AE9B-4482-A248-42DE4DD16F3F}"/>
          </ac:spMkLst>
        </pc:spChg>
        <pc:graphicFrameChg chg="modGraphic">
          <ac:chgData name="Branko Kavšek" userId="4b95641a-e4ce-4c3e-801d-1e2dd874a900" providerId="ADAL" clId="{E1A9166B-795F-49CD-B89D-0B4EDF0EA131}" dt="2018-11-18T20:56:36.040" v="2259" actId="14100"/>
          <ac:graphicFrameMkLst>
            <pc:docMk/>
            <pc:sldMk cId="2656078830" sldId="310"/>
            <ac:graphicFrameMk id="5" creationId="{00000000-0000-0000-0000-000000000000}"/>
          </ac:graphicFrameMkLst>
        </pc:graphicFrameChg>
      </pc:sldChg>
      <pc:sldChg chg="addSp modSp">
        <pc:chgData name="Branko Kavšek" userId="4b95641a-e4ce-4c3e-801d-1e2dd874a900" providerId="ADAL" clId="{E1A9166B-795F-49CD-B89D-0B4EDF0EA131}" dt="2018-11-19T07:39:04.297" v="2816" actId="120"/>
        <pc:sldMkLst>
          <pc:docMk/>
          <pc:sldMk cId="1678002914" sldId="311"/>
        </pc:sldMkLst>
        <pc:spChg chg="mod">
          <ac:chgData name="Branko Kavšek" userId="4b95641a-e4ce-4c3e-801d-1e2dd874a900" providerId="ADAL" clId="{E1A9166B-795F-49CD-B89D-0B4EDF0EA131}" dt="2018-11-19T07:38:06.568" v="2806" actId="20577"/>
          <ac:spMkLst>
            <pc:docMk/>
            <pc:sldMk cId="1678002914" sldId="311"/>
            <ac:spMk id="2" creationId="{00000000-0000-0000-0000-000000000000}"/>
          </ac:spMkLst>
        </pc:spChg>
        <pc:spChg chg="add">
          <ac:chgData name="Branko Kavšek" userId="4b95641a-e4ce-4c3e-801d-1e2dd874a900" providerId="ADAL" clId="{E1A9166B-795F-49CD-B89D-0B4EDF0EA131}" dt="2018-11-19T07:37:47.488" v="2803"/>
          <ac:spMkLst>
            <pc:docMk/>
            <pc:sldMk cId="1678002914" sldId="311"/>
            <ac:spMk id="5" creationId="{9F02F0D1-D274-4AD9-8D6C-86464323F445}"/>
          </ac:spMkLst>
        </pc:spChg>
        <pc:graphicFrameChg chg="modGraphic">
          <ac:chgData name="Branko Kavšek" userId="4b95641a-e4ce-4c3e-801d-1e2dd874a900" providerId="ADAL" clId="{E1A9166B-795F-49CD-B89D-0B4EDF0EA131}" dt="2018-11-19T07:39:04.297" v="2816" actId="120"/>
          <ac:graphicFrameMkLst>
            <pc:docMk/>
            <pc:sldMk cId="1678002914" sldId="311"/>
            <ac:graphicFrameMk id="4" creationId="{00000000-0000-0000-0000-000000000000}"/>
          </ac:graphicFrameMkLst>
        </pc:graphicFrameChg>
      </pc:sldChg>
      <pc:sldChg chg="addSp modSp">
        <pc:chgData name="Branko Kavšek" userId="4b95641a-e4ce-4c3e-801d-1e2dd874a900" providerId="ADAL" clId="{E1A9166B-795F-49CD-B89D-0B4EDF0EA131}" dt="2018-11-19T07:42:47.776" v="2901" actId="1076"/>
        <pc:sldMkLst>
          <pc:docMk/>
          <pc:sldMk cId="2297326244" sldId="312"/>
        </pc:sldMkLst>
        <pc:spChg chg="mod">
          <ac:chgData name="Branko Kavšek" userId="4b95641a-e4ce-4c3e-801d-1e2dd874a900" providerId="ADAL" clId="{E1A9166B-795F-49CD-B89D-0B4EDF0EA131}" dt="2018-11-19T07:42:22.164" v="2898" actId="1076"/>
          <ac:spMkLst>
            <pc:docMk/>
            <pc:sldMk cId="2297326244" sldId="312"/>
            <ac:spMk id="2" creationId="{00000000-0000-0000-0000-000000000000}"/>
          </ac:spMkLst>
        </pc:spChg>
        <pc:spChg chg="add">
          <ac:chgData name="Branko Kavšek" userId="4b95641a-e4ce-4c3e-801d-1e2dd874a900" providerId="ADAL" clId="{E1A9166B-795F-49CD-B89D-0B4EDF0EA131}" dt="2018-11-19T07:42:06.999" v="2892"/>
          <ac:spMkLst>
            <pc:docMk/>
            <pc:sldMk cId="2297326244" sldId="312"/>
            <ac:spMk id="5" creationId="{A3570673-FCE2-48E1-8515-6A17103C9B55}"/>
          </ac:spMkLst>
        </pc:spChg>
        <pc:graphicFrameChg chg="mod modGraphic">
          <ac:chgData name="Branko Kavšek" userId="4b95641a-e4ce-4c3e-801d-1e2dd874a900" providerId="ADAL" clId="{E1A9166B-795F-49CD-B89D-0B4EDF0EA131}" dt="2018-11-19T07:42:47.776" v="2901" actId="1076"/>
          <ac:graphicFrameMkLst>
            <pc:docMk/>
            <pc:sldMk cId="2297326244" sldId="312"/>
            <ac:graphicFrameMk id="4" creationId="{00000000-0000-0000-0000-000000000000}"/>
          </ac:graphicFrameMkLst>
        </pc:graphicFrameChg>
      </pc:sldChg>
      <pc:sldChg chg="modSp add">
        <pc:chgData name="Branko Kavšek" userId="4b95641a-e4ce-4c3e-801d-1e2dd874a900" providerId="ADAL" clId="{E1A9166B-795F-49CD-B89D-0B4EDF0EA131}" dt="2018-11-18T20:31:55.117" v="1754" actId="14734"/>
        <pc:sldMkLst>
          <pc:docMk/>
          <pc:sldMk cId="0" sldId="313"/>
        </pc:sldMkLst>
        <pc:spChg chg="mod">
          <ac:chgData name="Branko Kavšek" userId="4b95641a-e4ce-4c3e-801d-1e2dd874a900" providerId="ADAL" clId="{E1A9166B-795F-49CD-B89D-0B4EDF0EA131}" dt="2018-11-18T19:27:36.551" v="1106" actId="20577"/>
          <ac:spMkLst>
            <pc:docMk/>
            <pc:sldMk cId="0" sldId="313"/>
            <ac:spMk id="3" creationId="{F08D7954-F8F9-43E4-9C2B-3C75DCA7595F}"/>
          </ac:spMkLst>
        </pc:spChg>
        <pc:graphicFrameChg chg="modGraphic">
          <ac:chgData name="Branko Kavšek" userId="4b95641a-e4ce-4c3e-801d-1e2dd874a900" providerId="ADAL" clId="{E1A9166B-795F-49CD-B89D-0B4EDF0EA131}" dt="2018-11-18T20:31:55.117" v="1754" actId="14734"/>
          <ac:graphicFrameMkLst>
            <pc:docMk/>
            <pc:sldMk cId="0" sldId="313"/>
            <ac:graphicFrameMk id="4" creationId="{00000000-0000-0000-0000-000000000000}"/>
          </ac:graphicFrameMkLst>
        </pc:graphicFrameChg>
      </pc:sldChg>
      <pc:sldChg chg="delSp modSp add">
        <pc:chgData name="Branko Kavšek" userId="4b95641a-e4ce-4c3e-801d-1e2dd874a900" providerId="ADAL" clId="{E1A9166B-795F-49CD-B89D-0B4EDF0EA131}" dt="2018-11-19T09:00:46.083" v="3360" actId="478"/>
        <pc:sldMkLst>
          <pc:docMk/>
          <pc:sldMk cId="370008869" sldId="314"/>
        </pc:sldMkLst>
        <pc:spChg chg="mod">
          <ac:chgData name="Branko Kavšek" userId="4b95641a-e4ce-4c3e-801d-1e2dd874a900" providerId="ADAL" clId="{E1A9166B-795F-49CD-B89D-0B4EDF0EA131}" dt="2018-11-19T09:00:41.465" v="3359" actId="20577"/>
          <ac:spMkLst>
            <pc:docMk/>
            <pc:sldMk cId="370008869" sldId="314"/>
            <ac:spMk id="3" creationId="{00000000-0000-0000-0000-000000000000}"/>
          </ac:spMkLst>
        </pc:spChg>
        <pc:picChg chg="del">
          <ac:chgData name="Branko Kavšek" userId="4b95641a-e4ce-4c3e-801d-1e2dd874a900" providerId="ADAL" clId="{E1A9166B-795F-49CD-B89D-0B4EDF0EA131}" dt="2018-11-19T09:00:46.083" v="3360" actId="478"/>
          <ac:picMkLst>
            <pc:docMk/>
            <pc:sldMk cId="370008869" sldId="314"/>
            <ac:picMk id="4" creationId="{00000000-0000-0000-0000-000000000000}"/>
          </ac:picMkLst>
        </pc:picChg>
      </pc:sldChg>
      <pc:sldChg chg="delSp modSp add">
        <pc:chgData name="Branko Kavšek" userId="4b95641a-e4ce-4c3e-801d-1e2dd874a900" providerId="ADAL" clId="{E1A9166B-795F-49CD-B89D-0B4EDF0EA131}" dt="2018-11-19T10:21:19.167" v="4822" actId="6549"/>
        <pc:sldMkLst>
          <pc:docMk/>
          <pc:sldMk cId="130664031" sldId="315"/>
        </pc:sldMkLst>
        <pc:spChg chg="mod">
          <ac:chgData name="Branko Kavšek" userId="4b95641a-e4ce-4c3e-801d-1e2dd874a900" providerId="ADAL" clId="{E1A9166B-795F-49CD-B89D-0B4EDF0EA131}" dt="2018-11-19T10:21:19.167" v="4822" actId="6549"/>
          <ac:spMkLst>
            <pc:docMk/>
            <pc:sldMk cId="130664031" sldId="315"/>
            <ac:spMk id="31747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17:58.409" v="4772" actId="20577"/>
          <ac:spMkLst>
            <pc:docMk/>
            <pc:sldMk cId="130664031" sldId="315"/>
            <ac:spMk id="31749" creationId="{00000000-0000-0000-0000-000000000000}"/>
          </ac:spMkLst>
        </pc:spChg>
        <pc:graphicFrameChg chg="del">
          <ac:chgData name="Branko Kavšek" userId="4b95641a-e4ce-4c3e-801d-1e2dd874a900" providerId="ADAL" clId="{E1A9166B-795F-49CD-B89D-0B4EDF0EA131}" dt="2018-11-19T10:19:20.711" v="4789" actId="478"/>
          <ac:graphicFrameMkLst>
            <pc:docMk/>
            <pc:sldMk cId="130664031" sldId="315"/>
            <ac:graphicFrameMk id="31748" creationId="{00000000-0000-0000-0000-000000000000}"/>
          </ac:graphicFrameMkLst>
        </pc:graphicFrameChg>
      </pc:sldChg>
      <pc:sldChg chg="delSp modSp add">
        <pc:chgData name="Branko Kavšek" userId="4b95641a-e4ce-4c3e-801d-1e2dd874a900" providerId="ADAL" clId="{E1A9166B-795F-49CD-B89D-0B4EDF0EA131}" dt="2018-11-19T10:25:32.035" v="4935" actId="478"/>
        <pc:sldMkLst>
          <pc:docMk/>
          <pc:sldMk cId="980460612" sldId="316"/>
        </pc:sldMkLst>
        <pc:spChg chg="mod">
          <ac:chgData name="Branko Kavšek" userId="4b95641a-e4ce-4c3e-801d-1e2dd874a900" providerId="ADAL" clId="{E1A9166B-795F-49CD-B89D-0B4EDF0EA131}" dt="2018-11-19T10:23:31.650" v="4854" actId="1076"/>
          <ac:spMkLst>
            <pc:docMk/>
            <pc:sldMk cId="980460612" sldId="316"/>
            <ac:spMk id="2" creationId="{F3B3D927-8497-4977-945F-114B585B777D}"/>
          </ac:spMkLst>
        </pc:spChg>
        <pc:spChg chg="del">
          <ac:chgData name="Branko Kavšek" userId="4b95641a-e4ce-4c3e-801d-1e2dd874a900" providerId="ADAL" clId="{E1A9166B-795F-49CD-B89D-0B4EDF0EA131}" dt="2018-11-19T10:25:32.035" v="4935" actId="478"/>
          <ac:spMkLst>
            <pc:docMk/>
            <pc:sldMk cId="980460612" sldId="316"/>
            <ac:spMk id="5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25:24.287" v="4934" actId="114"/>
          <ac:spMkLst>
            <pc:docMk/>
            <pc:sldMk cId="980460612" sldId="316"/>
            <ac:spMk id="32771" creationId="{00000000-0000-0000-0000-000000000000}"/>
          </ac:spMkLst>
        </pc:spChg>
        <pc:spChg chg="mod">
          <ac:chgData name="Branko Kavšek" userId="4b95641a-e4ce-4c3e-801d-1e2dd874a900" providerId="ADAL" clId="{E1A9166B-795F-49CD-B89D-0B4EDF0EA131}" dt="2018-11-19T10:18:06.852" v="4784" actId="20577"/>
          <ac:spMkLst>
            <pc:docMk/>
            <pc:sldMk cId="980460612" sldId="316"/>
            <ac:spMk id="32773" creationId="{00000000-0000-0000-0000-000000000000}"/>
          </ac:spMkLst>
        </pc:spChg>
      </pc:sldChg>
    </pc:docChg>
  </pc:docChgLst>
  <pc:docChgLst>
    <pc:chgData name="Branko Kavšek" userId="4b95641a-e4ce-4c3e-801d-1e2dd874a900" providerId="ADAL" clId="{9FC1FA91-39EA-465C-A80C-8F593B9638E8}"/>
    <pc:docChg chg="custSel addSld delSld modSld">
      <pc:chgData name="Branko Kavšek" userId="4b95641a-e4ce-4c3e-801d-1e2dd874a900" providerId="ADAL" clId="{9FC1FA91-39EA-465C-A80C-8F593B9638E8}" dt="2018-11-19T15:53:01.575" v="3483" actId="20577"/>
      <pc:docMkLst>
        <pc:docMk/>
      </pc:docMkLst>
      <pc:sldChg chg="modSp">
        <pc:chgData name="Branko Kavšek" userId="4b95641a-e4ce-4c3e-801d-1e2dd874a900" providerId="ADAL" clId="{9FC1FA91-39EA-465C-A80C-8F593B9638E8}" dt="2018-11-19T13:42:24.158" v="28" actId="790"/>
        <pc:sldMkLst>
          <pc:docMk/>
          <pc:sldMk cId="0" sldId="256"/>
        </pc:sldMkLst>
        <pc:spChg chg="mod">
          <ac:chgData name="Branko Kavšek" userId="4b95641a-e4ce-4c3e-801d-1e2dd874a900" providerId="ADAL" clId="{9FC1FA91-39EA-465C-A80C-8F593B9638E8}" dt="2018-11-19T13:42:24.158" v="28" actId="790"/>
          <ac:spMkLst>
            <pc:docMk/>
            <pc:sldMk cId="0" sldId="256"/>
            <ac:spMk id="2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3:42:24.158" v="28" actId="790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9FC1FA91-39EA-465C-A80C-8F593B9638E8}" dt="2018-11-19T15:53:01.575" v="3483" actId="20577"/>
        <pc:sldMkLst>
          <pc:docMk/>
          <pc:sldMk cId="0" sldId="263"/>
        </pc:sldMkLst>
        <pc:spChg chg="mod">
          <ac:chgData name="Branko Kavšek" userId="4b95641a-e4ce-4c3e-801d-1e2dd874a900" providerId="ADAL" clId="{9FC1FA91-39EA-465C-A80C-8F593B9638E8}" dt="2018-11-19T15:46:04.567" v="3424" actId="790"/>
          <ac:spMkLst>
            <pc:docMk/>
            <pc:sldMk cId="0" sldId="263"/>
            <ac:spMk id="3" creationId="{BF44E5A9-C76D-41E6-8AA4-71C481F9B912}"/>
          </ac:spMkLst>
        </pc:spChg>
        <pc:graphicFrameChg chg="mod modGraphic">
          <ac:chgData name="Branko Kavšek" userId="4b95641a-e4ce-4c3e-801d-1e2dd874a900" providerId="ADAL" clId="{9FC1FA91-39EA-465C-A80C-8F593B9638E8}" dt="2018-11-19T15:53:01.575" v="3483" actId="20577"/>
          <ac:graphicFrameMkLst>
            <pc:docMk/>
            <pc:sldMk cId="0" sldId="263"/>
            <ac:graphicFrameMk id="4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9FC1FA91-39EA-465C-A80C-8F593B9638E8}" dt="2018-11-19T14:23:07.631" v="2124" actId="14734"/>
        <pc:sldMkLst>
          <pc:docMk/>
          <pc:sldMk cId="0" sldId="264"/>
        </pc:sldMkLst>
        <pc:spChg chg="mod">
          <ac:chgData name="Branko Kavšek" userId="4b95641a-e4ce-4c3e-801d-1e2dd874a900" providerId="ADAL" clId="{9FC1FA91-39EA-465C-A80C-8F593B9638E8}" dt="2018-11-19T14:16:15.322" v="1922" actId="313"/>
          <ac:spMkLst>
            <pc:docMk/>
            <pc:sldMk cId="0" sldId="264"/>
            <ac:spMk id="12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19:48.547" v="1984" actId="313"/>
          <ac:spMkLst>
            <pc:docMk/>
            <pc:sldMk cId="0" sldId="264"/>
            <ac:spMk id="14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19:49.266" v="1985" actId="313"/>
          <ac:spMkLst>
            <pc:docMk/>
            <pc:sldMk cId="0" sldId="264"/>
            <ac:spMk id="15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19:50.241" v="1986" actId="313"/>
          <ac:spMkLst>
            <pc:docMk/>
            <pc:sldMk cId="0" sldId="264"/>
            <ac:spMk id="19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19:50.755" v="1987" actId="313"/>
          <ac:spMkLst>
            <pc:docMk/>
            <pc:sldMk cId="0" sldId="264"/>
            <ac:spMk id="20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19:53.542" v="1990" actId="313"/>
          <ac:spMkLst>
            <pc:docMk/>
            <pc:sldMk cId="0" sldId="264"/>
            <ac:spMk id="21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19:56.066" v="1993" actId="313"/>
          <ac:spMkLst>
            <pc:docMk/>
            <pc:sldMk cId="0" sldId="264"/>
            <ac:spMk id="23" creationId="{00000000-0000-0000-0000-000000000000}"/>
          </ac:spMkLst>
        </pc:spChg>
        <pc:graphicFrameChg chg="modGraphic">
          <ac:chgData name="Branko Kavšek" userId="4b95641a-e4ce-4c3e-801d-1e2dd874a900" providerId="ADAL" clId="{9FC1FA91-39EA-465C-A80C-8F593B9638E8}" dt="2018-11-19T14:23:07.631" v="2124" actId="14734"/>
          <ac:graphicFrameMkLst>
            <pc:docMk/>
            <pc:sldMk cId="0" sldId="264"/>
            <ac:graphicFrameMk id="4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9FC1FA91-39EA-465C-A80C-8F593B9638E8}" dt="2018-11-19T13:55:22.275" v="972" actId="790"/>
        <pc:sldMkLst>
          <pc:docMk/>
          <pc:sldMk cId="0" sldId="267"/>
        </pc:sldMkLst>
        <pc:spChg chg="mod">
          <ac:chgData name="Branko Kavšek" userId="4b95641a-e4ce-4c3e-801d-1e2dd874a900" providerId="ADAL" clId="{9FC1FA91-39EA-465C-A80C-8F593B9638E8}" dt="2018-11-19T13:55:22.275" v="972" actId="790"/>
          <ac:spMkLst>
            <pc:docMk/>
            <pc:sldMk cId="0" sldId="267"/>
            <ac:spMk id="11267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3:55:22.275" v="972" actId="790"/>
          <ac:spMkLst>
            <pc:docMk/>
            <pc:sldMk cId="0" sldId="267"/>
            <ac:spMk id="11268" creationId="{00000000-0000-0000-0000-000000000000}"/>
          </ac:spMkLst>
        </pc:spChg>
      </pc:sldChg>
      <pc:sldChg chg="modSp">
        <pc:chgData name="Branko Kavšek" userId="4b95641a-e4ce-4c3e-801d-1e2dd874a900" providerId="ADAL" clId="{9FC1FA91-39EA-465C-A80C-8F593B9638E8}" dt="2018-11-19T14:02:15.756" v="1318" actId="20577"/>
        <pc:sldMkLst>
          <pc:docMk/>
          <pc:sldMk cId="0" sldId="268"/>
        </pc:sldMkLst>
        <pc:spChg chg="mod">
          <ac:chgData name="Branko Kavšek" userId="4b95641a-e4ce-4c3e-801d-1e2dd874a900" providerId="ADAL" clId="{9FC1FA91-39EA-465C-A80C-8F593B9638E8}" dt="2018-11-19T13:57:12.740" v="1021" actId="20577"/>
          <ac:spMkLst>
            <pc:docMk/>
            <pc:sldMk cId="0" sldId="268"/>
            <ac:spMk id="12291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02:15.756" v="1318" actId="20577"/>
          <ac:spMkLst>
            <pc:docMk/>
            <pc:sldMk cId="0" sldId="268"/>
            <ac:spMk id="12292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01:50.574" v="1316" actId="1076"/>
          <ac:spMkLst>
            <pc:docMk/>
            <pc:sldMk cId="0" sldId="268"/>
            <ac:spMk id="12293" creationId="{00000000-0000-0000-0000-000000000000}"/>
          </ac:spMkLst>
        </pc:spChg>
      </pc:sldChg>
      <pc:sldChg chg="modSp">
        <pc:chgData name="Branko Kavšek" userId="4b95641a-e4ce-4c3e-801d-1e2dd874a900" providerId="ADAL" clId="{9FC1FA91-39EA-465C-A80C-8F593B9638E8}" dt="2018-11-19T14:19:46.846" v="1983" actId="313"/>
        <pc:sldMkLst>
          <pc:docMk/>
          <pc:sldMk cId="0" sldId="269"/>
        </pc:sldMkLst>
        <pc:spChg chg="mod">
          <ac:chgData name="Branko Kavšek" userId="4b95641a-e4ce-4c3e-801d-1e2dd874a900" providerId="ADAL" clId="{9FC1FA91-39EA-465C-A80C-8F593B9638E8}" dt="2018-11-19T14:13:56.042" v="1888" actId="20577"/>
          <ac:spMkLst>
            <pc:docMk/>
            <pc:sldMk cId="0" sldId="269"/>
            <ac:spMk id="12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19:45.706" v="1982" actId="313"/>
          <ac:spMkLst>
            <pc:docMk/>
            <pc:sldMk cId="0" sldId="269"/>
            <ac:spMk id="13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19:46.846" v="1983" actId="313"/>
          <ac:spMkLst>
            <pc:docMk/>
            <pc:sldMk cId="0" sldId="269"/>
            <ac:spMk id="15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13:36.207" v="1880" actId="6549"/>
          <ac:spMkLst>
            <pc:docMk/>
            <pc:sldMk cId="0" sldId="269"/>
            <ac:spMk id="19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13:59.418" v="1890" actId="20577"/>
          <ac:spMkLst>
            <pc:docMk/>
            <pc:sldMk cId="0" sldId="269"/>
            <ac:spMk id="20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14:11.580" v="1896" actId="20577"/>
          <ac:spMkLst>
            <pc:docMk/>
            <pc:sldMk cId="0" sldId="269"/>
            <ac:spMk id="21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14:24.678" v="1904" actId="20577"/>
          <ac:spMkLst>
            <pc:docMk/>
            <pc:sldMk cId="0" sldId="269"/>
            <ac:spMk id="23" creationId="{00000000-0000-0000-0000-000000000000}"/>
          </ac:spMkLst>
        </pc:spChg>
        <pc:graphicFrameChg chg="modGraphic">
          <ac:chgData name="Branko Kavšek" userId="4b95641a-e4ce-4c3e-801d-1e2dd874a900" providerId="ADAL" clId="{9FC1FA91-39EA-465C-A80C-8F593B9638E8}" dt="2018-11-19T14:12:40.880" v="1868" actId="14734"/>
          <ac:graphicFrameMkLst>
            <pc:docMk/>
            <pc:sldMk cId="0" sldId="269"/>
            <ac:graphicFrameMk id="4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9FC1FA91-39EA-465C-A80C-8F593B9638E8}" dt="2018-11-19T14:23:22.836" v="2125" actId="14734"/>
        <pc:sldMkLst>
          <pc:docMk/>
          <pc:sldMk cId="0" sldId="270"/>
        </pc:sldMkLst>
        <pc:spChg chg="mod">
          <ac:chgData name="Branko Kavšek" userId="4b95641a-e4ce-4c3e-801d-1e2dd874a900" providerId="ADAL" clId="{9FC1FA91-39EA-465C-A80C-8F593B9638E8}" dt="2018-11-19T14:19:57.336" v="1994" actId="313"/>
          <ac:spMkLst>
            <pc:docMk/>
            <pc:sldMk cId="0" sldId="270"/>
            <ac:spMk id="12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19:58.373" v="1995" actId="313"/>
          <ac:spMkLst>
            <pc:docMk/>
            <pc:sldMk cId="0" sldId="270"/>
            <ac:spMk id="13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19:58.867" v="1996" actId="313"/>
          <ac:spMkLst>
            <pc:docMk/>
            <pc:sldMk cId="0" sldId="270"/>
            <ac:spMk id="14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19:59.627" v="1997" actId="313"/>
          <ac:spMkLst>
            <pc:docMk/>
            <pc:sldMk cId="0" sldId="270"/>
            <ac:spMk id="19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0:01.693" v="2000" actId="313"/>
          <ac:spMkLst>
            <pc:docMk/>
            <pc:sldMk cId="0" sldId="270"/>
            <ac:spMk id="21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0:03.838" v="2003" actId="313"/>
          <ac:spMkLst>
            <pc:docMk/>
            <pc:sldMk cId="0" sldId="270"/>
            <ac:spMk id="23" creationId="{00000000-0000-0000-0000-000000000000}"/>
          </ac:spMkLst>
        </pc:spChg>
        <pc:graphicFrameChg chg="modGraphic">
          <ac:chgData name="Branko Kavšek" userId="4b95641a-e4ce-4c3e-801d-1e2dd874a900" providerId="ADAL" clId="{9FC1FA91-39EA-465C-A80C-8F593B9638E8}" dt="2018-11-19T14:23:22.836" v="2125" actId="14734"/>
          <ac:graphicFrameMkLst>
            <pc:docMk/>
            <pc:sldMk cId="0" sldId="270"/>
            <ac:graphicFrameMk id="4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9FC1FA91-39EA-465C-A80C-8F593B9638E8}" dt="2018-11-19T14:23:34.480" v="2126" actId="14734"/>
        <pc:sldMkLst>
          <pc:docMk/>
          <pc:sldMk cId="0" sldId="271"/>
        </pc:sldMkLst>
        <pc:spChg chg="mod">
          <ac:chgData name="Branko Kavšek" userId="4b95641a-e4ce-4c3e-801d-1e2dd874a900" providerId="ADAL" clId="{9FC1FA91-39EA-465C-A80C-8F593B9638E8}" dt="2018-11-19T14:20:04.938" v="2004" actId="313"/>
          <ac:spMkLst>
            <pc:docMk/>
            <pc:sldMk cId="0" sldId="271"/>
            <ac:spMk id="12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0:05.874" v="2005" actId="313"/>
          <ac:spMkLst>
            <pc:docMk/>
            <pc:sldMk cId="0" sldId="271"/>
            <ac:spMk id="13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16:19.383" v="1928" actId="313"/>
          <ac:spMkLst>
            <pc:docMk/>
            <pc:sldMk cId="0" sldId="271"/>
            <ac:spMk id="19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0:07.415" v="2007" actId="313"/>
          <ac:spMkLst>
            <pc:docMk/>
            <pc:sldMk cId="0" sldId="271"/>
            <ac:spMk id="21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0:09.563" v="2010" actId="313"/>
          <ac:spMkLst>
            <pc:docMk/>
            <pc:sldMk cId="0" sldId="271"/>
            <ac:spMk id="23" creationId="{00000000-0000-0000-0000-000000000000}"/>
          </ac:spMkLst>
        </pc:spChg>
        <pc:graphicFrameChg chg="modGraphic">
          <ac:chgData name="Branko Kavšek" userId="4b95641a-e4ce-4c3e-801d-1e2dd874a900" providerId="ADAL" clId="{9FC1FA91-39EA-465C-A80C-8F593B9638E8}" dt="2018-11-19T14:23:34.480" v="2126" actId="14734"/>
          <ac:graphicFrameMkLst>
            <pc:docMk/>
            <pc:sldMk cId="0" sldId="271"/>
            <ac:graphicFrameMk id="4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9FC1FA91-39EA-465C-A80C-8F593B9638E8}" dt="2018-11-19T14:25:06.614" v="2210" actId="790"/>
        <pc:sldMkLst>
          <pc:docMk/>
          <pc:sldMk cId="0" sldId="272"/>
        </pc:sldMkLst>
        <pc:spChg chg="mod">
          <ac:chgData name="Branko Kavšek" userId="4b95641a-e4ce-4c3e-801d-1e2dd874a900" providerId="ADAL" clId="{9FC1FA91-39EA-465C-A80C-8F593B9638E8}" dt="2018-11-19T14:25:06.614" v="2210" actId="790"/>
          <ac:spMkLst>
            <pc:docMk/>
            <pc:sldMk cId="0" sldId="272"/>
            <ac:spMk id="3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5:06.614" v="2210" actId="790"/>
          <ac:spMkLst>
            <pc:docMk/>
            <pc:sldMk cId="0" sldId="272"/>
            <ac:spMk id="4" creationId="{596C97D3-C52F-4B5E-B6BF-AAD97B0F6482}"/>
          </ac:spMkLst>
        </pc:spChg>
      </pc:sldChg>
      <pc:sldChg chg="modSp">
        <pc:chgData name="Branko Kavšek" userId="4b95641a-e4ce-4c3e-801d-1e2dd874a900" providerId="ADAL" clId="{9FC1FA91-39EA-465C-A80C-8F593B9638E8}" dt="2018-11-19T14:26:31.024" v="2259" actId="790"/>
        <pc:sldMkLst>
          <pc:docMk/>
          <pc:sldMk cId="0" sldId="273"/>
        </pc:sldMkLst>
        <pc:spChg chg="mod">
          <ac:chgData name="Branko Kavšek" userId="4b95641a-e4ce-4c3e-801d-1e2dd874a900" providerId="ADAL" clId="{9FC1FA91-39EA-465C-A80C-8F593B9638E8}" dt="2018-11-19T14:26:31.024" v="2259" actId="790"/>
          <ac:spMkLst>
            <pc:docMk/>
            <pc:sldMk cId="0" sldId="273"/>
            <ac:spMk id="2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6:31.024" v="2259" actId="790"/>
          <ac:spMkLst>
            <pc:docMk/>
            <pc:sldMk cId="0" sldId="273"/>
            <ac:spMk id="5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6:31.024" v="2259" actId="790"/>
          <ac:spMkLst>
            <pc:docMk/>
            <pc:sldMk cId="0" sldId="273"/>
            <ac:spMk id="7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6:31.024" v="2259" actId="790"/>
          <ac:spMkLst>
            <pc:docMk/>
            <pc:sldMk cId="0" sldId="273"/>
            <ac:spMk id="9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6:31.024" v="2259" actId="790"/>
          <ac:spMkLst>
            <pc:docMk/>
            <pc:sldMk cId="0" sldId="273"/>
            <ac:spMk id="10" creationId="{00000000-0000-0000-0000-000000000000}"/>
          </ac:spMkLst>
        </pc:spChg>
        <pc:graphicFrameChg chg="modGraphic">
          <ac:chgData name="Branko Kavšek" userId="4b95641a-e4ce-4c3e-801d-1e2dd874a900" providerId="ADAL" clId="{9FC1FA91-39EA-465C-A80C-8F593B9638E8}" dt="2018-11-19T14:18:38.058" v="1972" actId="313"/>
          <ac:graphicFrameMkLst>
            <pc:docMk/>
            <pc:sldMk cId="0" sldId="273"/>
            <ac:graphicFrameMk id="6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9FC1FA91-39EA-465C-A80C-8F593B9638E8}" dt="2018-11-19T15:49:44.242" v="3480" actId="20577"/>
        <pc:sldMkLst>
          <pc:docMk/>
          <pc:sldMk cId="0" sldId="274"/>
        </pc:sldMkLst>
        <pc:spChg chg="mod">
          <ac:chgData name="Branko Kavšek" userId="4b95641a-e4ce-4c3e-801d-1e2dd874a900" providerId="ADAL" clId="{9FC1FA91-39EA-465C-A80C-8F593B9638E8}" dt="2018-11-19T14:26:59.331" v="2270" actId="790"/>
          <ac:spMkLst>
            <pc:docMk/>
            <pc:sldMk cId="0" sldId="274"/>
            <ac:spMk id="5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6:59.331" v="2270" actId="790"/>
          <ac:spMkLst>
            <pc:docMk/>
            <pc:sldMk cId="0" sldId="274"/>
            <ac:spMk id="7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5:49:44.242" v="3480" actId="20577"/>
          <ac:spMkLst>
            <pc:docMk/>
            <pc:sldMk cId="0" sldId="274"/>
            <ac:spMk id="9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6:59.331" v="2270" actId="790"/>
          <ac:spMkLst>
            <pc:docMk/>
            <pc:sldMk cId="0" sldId="274"/>
            <ac:spMk id="10" creationId="{343D7369-2AD3-4071-A7A3-C8C5495635AC}"/>
          </ac:spMkLst>
        </pc:spChg>
        <pc:spChg chg="mod">
          <ac:chgData name="Branko Kavšek" userId="4b95641a-e4ce-4c3e-801d-1e2dd874a900" providerId="ADAL" clId="{9FC1FA91-39EA-465C-A80C-8F593B9638E8}" dt="2018-11-19T14:26:59.331" v="2270" actId="790"/>
          <ac:spMkLst>
            <pc:docMk/>
            <pc:sldMk cId="0" sldId="274"/>
            <ac:spMk id="11" creationId="{00000000-0000-0000-0000-000000000000}"/>
          </ac:spMkLst>
        </pc:spChg>
        <pc:graphicFrameChg chg="modGraphic">
          <ac:chgData name="Branko Kavšek" userId="4b95641a-e4ce-4c3e-801d-1e2dd874a900" providerId="ADAL" clId="{9FC1FA91-39EA-465C-A80C-8F593B9638E8}" dt="2018-11-19T14:27:07.211" v="2271" actId="14734"/>
          <ac:graphicFrameMkLst>
            <pc:docMk/>
            <pc:sldMk cId="0" sldId="274"/>
            <ac:graphicFrameMk id="6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9FC1FA91-39EA-465C-A80C-8F593B9638E8}" dt="2018-11-19T14:27:44.299" v="2283" actId="14734"/>
        <pc:sldMkLst>
          <pc:docMk/>
          <pc:sldMk cId="0" sldId="275"/>
        </pc:sldMkLst>
        <pc:spChg chg="mod">
          <ac:chgData name="Branko Kavšek" userId="4b95641a-e4ce-4c3e-801d-1e2dd874a900" providerId="ADAL" clId="{9FC1FA91-39EA-465C-A80C-8F593B9638E8}" dt="2018-11-19T14:27:35.290" v="2282" actId="790"/>
          <ac:spMkLst>
            <pc:docMk/>
            <pc:sldMk cId="0" sldId="275"/>
            <ac:spMk id="5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7:35.290" v="2282" actId="790"/>
          <ac:spMkLst>
            <pc:docMk/>
            <pc:sldMk cId="0" sldId="275"/>
            <ac:spMk id="7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7:35.290" v="2282" actId="790"/>
          <ac:spMkLst>
            <pc:docMk/>
            <pc:sldMk cId="0" sldId="275"/>
            <ac:spMk id="9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7:35.290" v="2282" actId="790"/>
          <ac:spMkLst>
            <pc:docMk/>
            <pc:sldMk cId="0" sldId="275"/>
            <ac:spMk id="10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7:35.290" v="2282" actId="790"/>
          <ac:spMkLst>
            <pc:docMk/>
            <pc:sldMk cId="0" sldId="275"/>
            <ac:spMk id="12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7:35.290" v="2282" actId="790"/>
          <ac:spMkLst>
            <pc:docMk/>
            <pc:sldMk cId="0" sldId="275"/>
            <ac:spMk id="13" creationId="{5B33E8EC-0CF5-42EE-A834-62CDF6E350FD}"/>
          </ac:spMkLst>
        </pc:spChg>
        <pc:graphicFrameChg chg="modGraphic">
          <ac:chgData name="Branko Kavšek" userId="4b95641a-e4ce-4c3e-801d-1e2dd874a900" providerId="ADAL" clId="{9FC1FA91-39EA-465C-A80C-8F593B9638E8}" dt="2018-11-19T14:27:44.299" v="2283" actId="14734"/>
          <ac:graphicFrameMkLst>
            <pc:docMk/>
            <pc:sldMk cId="0" sldId="275"/>
            <ac:graphicFrameMk id="6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9FC1FA91-39EA-465C-A80C-8F593B9638E8}" dt="2018-11-19T14:31:31.243" v="2518" actId="790"/>
        <pc:sldMkLst>
          <pc:docMk/>
          <pc:sldMk cId="0" sldId="276"/>
        </pc:sldMkLst>
        <pc:spChg chg="mod">
          <ac:chgData name="Branko Kavšek" userId="4b95641a-e4ce-4c3e-801d-1e2dd874a900" providerId="ADAL" clId="{9FC1FA91-39EA-465C-A80C-8F593B9638E8}" dt="2018-11-19T14:31:31.243" v="2518" actId="790"/>
          <ac:spMkLst>
            <pc:docMk/>
            <pc:sldMk cId="0" sldId="276"/>
            <ac:spMk id="2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31:31.243" v="2518" actId="790"/>
          <ac:spMkLst>
            <pc:docMk/>
            <pc:sldMk cId="0" sldId="276"/>
            <ac:spMk id="3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31:31.243" v="2518" actId="790"/>
          <ac:spMkLst>
            <pc:docMk/>
            <pc:sldMk cId="0" sldId="276"/>
            <ac:spMk id="5" creationId="{5D2CE248-3F97-4245-86FD-06101D31FD80}"/>
          </ac:spMkLst>
        </pc:spChg>
      </pc:sldChg>
      <pc:sldChg chg="modSp">
        <pc:chgData name="Branko Kavšek" userId="4b95641a-e4ce-4c3e-801d-1e2dd874a900" providerId="ADAL" clId="{9FC1FA91-39EA-465C-A80C-8F593B9638E8}" dt="2018-11-19T14:32:36.032" v="2540" actId="790"/>
        <pc:sldMkLst>
          <pc:docMk/>
          <pc:sldMk cId="0" sldId="277"/>
        </pc:sldMkLst>
        <pc:spChg chg="mod">
          <ac:chgData name="Branko Kavšek" userId="4b95641a-e4ce-4c3e-801d-1e2dd874a900" providerId="ADAL" clId="{9FC1FA91-39EA-465C-A80C-8F593B9638E8}" dt="2018-11-19T14:32:36.032" v="2540" actId="790"/>
          <ac:spMkLst>
            <pc:docMk/>
            <pc:sldMk cId="0" sldId="277"/>
            <ac:spMk id="5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32:36.032" v="2540" actId="790"/>
          <ac:spMkLst>
            <pc:docMk/>
            <pc:sldMk cId="0" sldId="277"/>
            <ac:spMk id="7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32:36.032" v="2540" actId="790"/>
          <ac:spMkLst>
            <pc:docMk/>
            <pc:sldMk cId="0" sldId="277"/>
            <ac:spMk id="8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32:36.032" v="2540" actId="790"/>
          <ac:spMkLst>
            <pc:docMk/>
            <pc:sldMk cId="0" sldId="277"/>
            <ac:spMk id="9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32:36.032" v="2540" actId="790"/>
          <ac:spMkLst>
            <pc:docMk/>
            <pc:sldMk cId="0" sldId="277"/>
            <ac:spMk id="10" creationId="{EBE93973-0340-45E5-88C7-06E4BBE0A90A}"/>
          </ac:spMkLst>
        </pc:spChg>
        <pc:graphicFrameChg chg="modGraphic">
          <ac:chgData name="Branko Kavšek" userId="4b95641a-e4ce-4c3e-801d-1e2dd874a900" providerId="ADAL" clId="{9FC1FA91-39EA-465C-A80C-8F593B9638E8}" dt="2018-11-19T14:32:27.567" v="2539" actId="14734"/>
          <ac:graphicFrameMkLst>
            <pc:docMk/>
            <pc:sldMk cId="0" sldId="277"/>
            <ac:graphicFrameMk id="6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9FC1FA91-39EA-465C-A80C-8F593B9638E8}" dt="2018-11-19T14:32:47.752" v="2541" actId="790"/>
        <pc:sldMkLst>
          <pc:docMk/>
          <pc:sldMk cId="0" sldId="279"/>
        </pc:sldMkLst>
        <pc:spChg chg="mod">
          <ac:chgData name="Branko Kavšek" userId="4b95641a-e4ce-4c3e-801d-1e2dd874a900" providerId="ADAL" clId="{9FC1FA91-39EA-465C-A80C-8F593B9638E8}" dt="2018-11-19T14:32:47.752" v="2541" actId="790"/>
          <ac:spMkLst>
            <pc:docMk/>
            <pc:sldMk cId="0" sldId="279"/>
            <ac:spMk id="7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32:47.752" v="2541" actId="790"/>
          <ac:spMkLst>
            <pc:docMk/>
            <pc:sldMk cId="0" sldId="279"/>
            <ac:spMk id="8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32:47.752" v="2541" actId="790"/>
          <ac:spMkLst>
            <pc:docMk/>
            <pc:sldMk cId="0" sldId="279"/>
            <ac:spMk id="9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32:47.752" v="2541" actId="790"/>
          <ac:spMkLst>
            <pc:docMk/>
            <pc:sldMk cId="0" sldId="279"/>
            <ac:spMk id="10" creationId="{9C4AA6A2-836B-4236-B9AC-0BDB58D93E51}"/>
          </ac:spMkLst>
        </pc:spChg>
        <pc:spChg chg="mod">
          <ac:chgData name="Branko Kavšek" userId="4b95641a-e4ce-4c3e-801d-1e2dd874a900" providerId="ADAL" clId="{9FC1FA91-39EA-465C-A80C-8F593B9638E8}" dt="2018-11-19T14:32:47.752" v="2541" actId="790"/>
          <ac:spMkLst>
            <pc:docMk/>
            <pc:sldMk cId="0" sldId="279"/>
            <ac:spMk id="11" creationId="{CE5AA5CE-039B-45AC-94B4-C857CA7C3A55}"/>
          </ac:spMkLst>
        </pc:spChg>
        <pc:graphicFrameChg chg="modGraphic">
          <ac:chgData name="Branko Kavšek" userId="4b95641a-e4ce-4c3e-801d-1e2dd874a900" providerId="ADAL" clId="{9FC1FA91-39EA-465C-A80C-8F593B9638E8}" dt="2018-11-19T14:21:00.218" v="2038" actId="313"/>
          <ac:graphicFrameMkLst>
            <pc:docMk/>
            <pc:sldMk cId="0" sldId="279"/>
            <ac:graphicFrameMk id="6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9FC1FA91-39EA-465C-A80C-8F593B9638E8}" dt="2018-11-19T14:33:02.801" v="2543" actId="790"/>
        <pc:sldMkLst>
          <pc:docMk/>
          <pc:sldMk cId="0" sldId="280"/>
        </pc:sldMkLst>
        <pc:spChg chg="mod">
          <ac:chgData name="Branko Kavšek" userId="4b95641a-e4ce-4c3e-801d-1e2dd874a900" providerId="ADAL" clId="{9FC1FA91-39EA-465C-A80C-8F593B9638E8}" dt="2018-11-19T14:33:02.801" v="2543" actId="790"/>
          <ac:spMkLst>
            <pc:docMk/>
            <pc:sldMk cId="0" sldId="280"/>
            <ac:spMk id="7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33:02.801" v="2543" actId="790"/>
          <ac:spMkLst>
            <pc:docMk/>
            <pc:sldMk cId="0" sldId="280"/>
            <ac:spMk id="8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33:02.801" v="2543" actId="790"/>
          <ac:spMkLst>
            <pc:docMk/>
            <pc:sldMk cId="0" sldId="280"/>
            <ac:spMk id="9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33:02.801" v="2543" actId="790"/>
          <ac:spMkLst>
            <pc:docMk/>
            <pc:sldMk cId="0" sldId="280"/>
            <ac:spMk id="10" creationId="{73C13B6B-6BC6-41A6-8515-C969C6122A22}"/>
          </ac:spMkLst>
        </pc:spChg>
        <pc:spChg chg="mod">
          <ac:chgData name="Branko Kavšek" userId="4b95641a-e4ce-4c3e-801d-1e2dd874a900" providerId="ADAL" clId="{9FC1FA91-39EA-465C-A80C-8F593B9638E8}" dt="2018-11-19T14:33:02.801" v="2543" actId="790"/>
          <ac:spMkLst>
            <pc:docMk/>
            <pc:sldMk cId="0" sldId="280"/>
            <ac:spMk id="11" creationId="{13B4C6BA-5BA3-441C-A58B-D578FF4CCF52}"/>
          </ac:spMkLst>
        </pc:spChg>
        <pc:graphicFrameChg chg="modGraphic">
          <ac:chgData name="Branko Kavšek" userId="4b95641a-e4ce-4c3e-801d-1e2dd874a900" providerId="ADAL" clId="{9FC1FA91-39EA-465C-A80C-8F593B9638E8}" dt="2018-11-19T14:32:57.731" v="2542" actId="14734"/>
          <ac:graphicFrameMkLst>
            <pc:docMk/>
            <pc:sldMk cId="0" sldId="280"/>
            <ac:graphicFrameMk id="6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9FC1FA91-39EA-465C-A80C-8F593B9638E8}" dt="2018-11-19T14:35:39.455" v="2611" actId="790"/>
        <pc:sldMkLst>
          <pc:docMk/>
          <pc:sldMk cId="0" sldId="281"/>
        </pc:sldMkLst>
        <pc:spChg chg="mod">
          <ac:chgData name="Branko Kavšek" userId="4b95641a-e4ce-4c3e-801d-1e2dd874a900" providerId="ADAL" clId="{9FC1FA91-39EA-465C-A80C-8F593B9638E8}" dt="2018-11-19T14:35:39.455" v="2611" actId="790"/>
          <ac:spMkLst>
            <pc:docMk/>
            <pc:sldMk cId="0" sldId="281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9FC1FA91-39EA-465C-A80C-8F593B9638E8}" dt="2018-11-19T15:33:47.248" v="3049" actId="20577"/>
        <pc:sldMkLst>
          <pc:docMk/>
          <pc:sldMk cId="0" sldId="282"/>
        </pc:sldMkLst>
        <pc:spChg chg="mod">
          <ac:chgData name="Branko Kavšek" userId="4b95641a-e4ce-4c3e-801d-1e2dd874a900" providerId="ADAL" clId="{9FC1FA91-39EA-465C-A80C-8F593B9638E8}" dt="2018-11-19T15:32:15.902" v="2981" actId="20577"/>
          <ac:spMkLst>
            <pc:docMk/>
            <pc:sldMk cId="0" sldId="282"/>
            <ac:spMk id="2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5:33:47.248" v="3049" actId="20577"/>
          <ac:spMkLst>
            <pc:docMk/>
            <pc:sldMk cId="0" sldId="282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9FC1FA91-39EA-465C-A80C-8F593B9638E8}" dt="2018-11-19T15:34:21.658" v="3054" actId="20577"/>
        <pc:sldMkLst>
          <pc:docMk/>
          <pc:sldMk cId="0" sldId="283"/>
        </pc:sldMkLst>
        <pc:spChg chg="mod">
          <ac:chgData name="Branko Kavšek" userId="4b95641a-e4ce-4c3e-801d-1e2dd874a900" providerId="ADAL" clId="{9FC1FA91-39EA-465C-A80C-8F593B9638E8}" dt="2018-11-19T14:21:17.710" v="2050" actId="313"/>
          <ac:spMkLst>
            <pc:docMk/>
            <pc:sldMk cId="0" sldId="283"/>
            <ac:spMk id="13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1:18.526" v="2051" actId="313"/>
          <ac:spMkLst>
            <pc:docMk/>
            <pc:sldMk cId="0" sldId="283"/>
            <ac:spMk id="15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1:20.763" v="2054" actId="313"/>
          <ac:spMkLst>
            <pc:docMk/>
            <pc:sldMk cId="0" sldId="283"/>
            <ac:spMk id="23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5:34:18.486" v="3052" actId="20577"/>
          <ac:spMkLst>
            <pc:docMk/>
            <pc:sldMk cId="0" sldId="283"/>
            <ac:spMk id="25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5:34:21.658" v="3054" actId="20577"/>
          <ac:spMkLst>
            <pc:docMk/>
            <pc:sldMk cId="0" sldId="283"/>
            <ac:spMk id="26" creationId="{00000000-0000-0000-0000-000000000000}"/>
          </ac:spMkLst>
        </pc:spChg>
        <pc:graphicFrameChg chg="modGraphic">
          <ac:chgData name="Branko Kavšek" userId="4b95641a-e4ce-4c3e-801d-1e2dd874a900" providerId="ADAL" clId="{9FC1FA91-39EA-465C-A80C-8F593B9638E8}" dt="2018-11-19T15:34:10.542" v="3050" actId="14734"/>
          <ac:graphicFrameMkLst>
            <pc:docMk/>
            <pc:sldMk cId="0" sldId="283"/>
            <ac:graphicFrameMk id="4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9FC1FA91-39EA-465C-A80C-8F593B9638E8}" dt="2018-11-19T15:34:46.134" v="3058" actId="20577"/>
        <pc:sldMkLst>
          <pc:docMk/>
          <pc:sldMk cId="0" sldId="284"/>
        </pc:sldMkLst>
        <pc:spChg chg="mod">
          <ac:chgData name="Branko Kavšek" userId="4b95641a-e4ce-4c3e-801d-1e2dd874a900" providerId="ADAL" clId="{9FC1FA91-39EA-465C-A80C-8F593B9638E8}" dt="2018-11-19T14:21:24.674" v="2057" actId="313"/>
          <ac:spMkLst>
            <pc:docMk/>
            <pc:sldMk cId="0" sldId="284"/>
            <ac:spMk id="14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1:25.250" v="2058" actId="313"/>
          <ac:spMkLst>
            <pc:docMk/>
            <pc:sldMk cId="0" sldId="284"/>
            <ac:spMk id="15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5:34:42.887" v="3056" actId="20577"/>
          <ac:spMkLst>
            <pc:docMk/>
            <pc:sldMk cId="0" sldId="284"/>
            <ac:spMk id="22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1:27.029" v="2061" actId="313"/>
          <ac:spMkLst>
            <pc:docMk/>
            <pc:sldMk cId="0" sldId="284"/>
            <ac:spMk id="23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5:34:46.134" v="3058" actId="20577"/>
          <ac:spMkLst>
            <pc:docMk/>
            <pc:sldMk cId="0" sldId="284"/>
            <ac:spMk id="26" creationId="{00000000-0000-0000-0000-000000000000}"/>
          </ac:spMkLst>
        </pc:spChg>
        <pc:graphicFrameChg chg="modGraphic">
          <ac:chgData name="Branko Kavšek" userId="4b95641a-e4ce-4c3e-801d-1e2dd874a900" providerId="ADAL" clId="{9FC1FA91-39EA-465C-A80C-8F593B9638E8}" dt="2018-11-19T14:18:43.553" v="1979" actId="313"/>
          <ac:graphicFrameMkLst>
            <pc:docMk/>
            <pc:sldMk cId="0" sldId="284"/>
            <ac:graphicFrameMk id="4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9FC1FA91-39EA-465C-A80C-8F593B9638E8}" dt="2018-11-19T15:35:03.725" v="3059" actId="14734"/>
        <pc:sldMkLst>
          <pc:docMk/>
          <pc:sldMk cId="0" sldId="285"/>
        </pc:sldMkLst>
        <pc:spChg chg="mod">
          <ac:chgData name="Branko Kavšek" userId="4b95641a-e4ce-4c3e-801d-1e2dd874a900" providerId="ADAL" clId="{9FC1FA91-39EA-465C-A80C-8F593B9638E8}" dt="2018-11-19T14:21:31.178" v="2064" actId="313"/>
          <ac:spMkLst>
            <pc:docMk/>
            <pc:sldMk cId="0" sldId="285"/>
            <ac:spMk id="13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1:31.678" v="2065" actId="313"/>
          <ac:spMkLst>
            <pc:docMk/>
            <pc:sldMk cId="0" sldId="285"/>
            <ac:spMk id="14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16:31.066" v="1943" actId="313"/>
          <ac:spMkLst>
            <pc:docMk/>
            <pc:sldMk cId="0" sldId="285"/>
            <ac:spMk id="15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1:35.021" v="2070" actId="313"/>
          <ac:spMkLst>
            <pc:docMk/>
            <pc:sldMk cId="0" sldId="285"/>
            <ac:spMk id="18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1:33.487" v="2068" actId="313"/>
          <ac:spMkLst>
            <pc:docMk/>
            <pc:sldMk cId="0" sldId="285"/>
            <ac:spMk id="23" creationId="{00000000-0000-0000-0000-000000000000}"/>
          </ac:spMkLst>
        </pc:spChg>
        <pc:graphicFrameChg chg="modGraphic">
          <ac:chgData name="Branko Kavšek" userId="4b95641a-e4ce-4c3e-801d-1e2dd874a900" providerId="ADAL" clId="{9FC1FA91-39EA-465C-A80C-8F593B9638E8}" dt="2018-11-19T15:35:03.725" v="3059" actId="14734"/>
          <ac:graphicFrameMkLst>
            <pc:docMk/>
            <pc:sldMk cId="0" sldId="285"/>
            <ac:graphicFrameMk id="4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9FC1FA91-39EA-465C-A80C-8F593B9638E8}" dt="2018-11-19T15:35:20.837" v="3060" actId="14734"/>
        <pc:sldMkLst>
          <pc:docMk/>
          <pc:sldMk cId="0" sldId="286"/>
        </pc:sldMkLst>
        <pc:spChg chg="mod">
          <ac:chgData name="Branko Kavšek" userId="4b95641a-e4ce-4c3e-801d-1e2dd874a900" providerId="ADAL" clId="{9FC1FA91-39EA-465C-A80C-8F593B9638E8}" dt="2018-11-19T14:21:36.384" v="2071" actId="313"/>
          <ac:spMkLst>
            <pc:docMk/>
            <pc:sldMk cId="0" sldId="286"/>
            <ac:spMk id="13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1:42.708" v="2075" actId="313"/>
          <ac:spMkLst>
            <pc:docMk/>
            <pc:sldMk cId="0" sldId="286"/>
            <ac:spMk id="18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1:45.025" v="2078" actId="313"/>
          <ac:spMkLst>
            <pc:docMk/>
            <pc:sldMk cId="0" sldId="286"/>
            <ac:spMk id="20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1:40.129" v="2074" actId="313"/>
          <ac:spMkLst>
            <pc:docMk/>
            <pc:sldMk cId="0" sldId="286"/>
            <ac:spMk id="23" creationId="{00000000-0000-0000-0000-000000000000}"/>
          </ac:spMkLst>
        </pc:spChg>
        <pc:graphicFrameChg chg="modGraphic">
          <ac:chgData name="Branko Kavšek" userId="4b95641a-e4ce-4c3e-801d-1e2dd874a900" providerId="ADAL" clId="{9FC1FA91-39EA-465C-A80C-8F593B9638E8}" dt="2018-11-19T15:35:20.837" v="3060" actId="14734"/>
          <ac:graphicFrameMkLst>
            <pc:docMk/>
            <pc:sldMk cId="0" sldId="286"/>
            <ac:graphicFrameMk id="4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9FC1FA91-39EA-465C-A80C-8F593B9638E8}" dt="2018-11-19T15:36:22.915" v="3100" actId="790"/>
        <pc:sldMkLst>
          <pc:docMk/>
          <pc:sldMk cId="0" sldId="287"/>
        </pc:sldMkLst>
        <pc:spChg chg="mod">
          <ac:chgData name="Branko Kavšek" userId="4b95641a-e4ce-4c3e-801d-1e2dd874a900" providerId="ADAL" clId="{9FC1FA91-39EA-465C-A80C-8F593B9638E8}" dt="2018-11-19T15:36:22.915" v="3100" actId="790"/>
          <ac:spMkLst>
            <pc:docMk/>
            <pc:sldMk cId="0" sldId="287"/>
            <ac:spMk id="3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5:36:22.915" v="3100" actId="790"/>
          <ac:spMkLst>
            <pc:docMk/>
            <pc:sldMk cId="0" sldId="287"/>
            <ac:spMk id="4" creationId="{733BED96-A74C-4D1B-959B-5219A2E59A06}"/>
          </ac:spMkLst>
        </pc:spChg>
      </pc:sldChg>
      <pc:sldChg chg="modSp">
        <pc:chgData name="Branko Kavšek" userId="4b95641a-e4ce-4c3e-801d-1e2dd874a900" providerId="ADAL" clId="{9FC1FA91-39EA-465C-A80C-8F593B9638E8}" dt="2018-11-19T14:41:53.771" v="2805" actId="20577"/>
        <pc:sldMkLst>
          <pc:docMk/>
          <pc:sldMk cId="0" sldId="288"/>
        </pc:sldMkLst>
        <pc:spChg chg="mod">
          <ac:chgData name="Branko Kavšek" userId="4b95641a-e4ce-4c3e-801d-1e2dd874a900" providerId="ADAL" clId="{9FC1FA91-39EA-465C-A80C-8F593B9638E8}" dt="2018-11-19T14:41:38.709" v="2804" actId="790"/>
          <ac:spMkLst>
            <pc:docMk/>
            <pc:sldMk cId="0" sldId="288"/>
            <ac:spMk id="2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41:53.771" v="2805" actId="20577"/>
          <ac:spMkLst>
            <pc:docMk/>
            <pc:sldMk cId="0" sldId="288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9FC1FA91-39EA-465C-A80C-8F593B9638E8}" dt="2018-11-19T15:31:57.538" v="2957" actId="790"/>
        <pc:sldMkLst>
          <pc:docMk/>
          <pc:sldMk cId="0" sldId="289"/>
        </pc:sldMkLst>
        <pc:spChg chg="mod">
          <ac:chgData name="Branko Kavšek" userId="4b95641a-e4ce-4c3e-801d-1e2dd874a900" providerId="ADAL" clId="{9FC1FA91-39EA-465C-A80C-8F593B9638E8}" dt="2018-11-19T15:31:57.538" v="2957" actId="790"/>
          <ac:spMkLst>
            <pc:docMk/>
            <pc:sldMk cId="0" sldId="289"/>
            <ac:spMk id="25603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5:31:57.538" v="2957" actId="790"/>
          <ac:spMkLst>
            <pc:docMk/>
            <pc:sldMk cId="0" sldId="289"/>
            <ac:spMk id="25605" creationId="{00000000-0000-0000-0000-000000000000}"/>
          </ac:spMkLst>
        </pc:spChg>
      </pc:sldChg>
      <pc:sldChg chg="modSp">
        <pc:chgData name="Branko Kavšek" userId="4b95641a-e4ce-4c3e-801d-1e2dd874a900" providerId="ADAL" clId="{9FC1FA91-39EA-465C-A80C-8F593B9638E8}" dt="2018-11-19T14:21:54.321" v="2089" actId="313"/>
        <pc:sldMkLst>
          <pc:docMk/>
          <pc:sldMk cId="0" sldId="290"/>
        </pc:sldMkLst>
        <pc:spChg chg="mod">
          <ac:chgData name="Branko Kavšek" userId="4b95641a-e4ce-4c3e-801d-1e2dd874a900" providerId="ADAL" clId="{9FC1FA91-39EA-465C-A80C-8F593B9638E8}" dt="2018-11-19T14:21:48.629" v="2083" actId="313"/>
          <ac:spMkLst>
            <pc:docMk/>
            <pc:sldMk cId="0" sldId="290"/>
            <ac:spMk id="12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1:49.793" v="2084" actId="313"/>
          <ac:spMkLst>
            <pc:docMk/>
            <pc:sldMk cId="0" sldId="290"/>
            <ac:spMk id="13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1:50.298" v="2085" actId="313"/>
          <ac:spMkLst>
            <pc:docMk/>
            <pc:sldMk cId="0" sldId="290"/>
            <ac:spMk id="15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1:51.379" v="2086" actId="313"/>
          <ac:spMkLst>
            <pc:docMk/>
            <pc:sldMk cId="0" sldId="290"/>
            <ac:spMk id="20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1:54.321" v="2089" actId="313"/>
          <ac:spMkLst>
            <pc:docMk/>
            <pc:sldMk cId="0" sldId="290"/>
            <ac:spMk id="21" creationId="{00000000-0000-0000-0000-000000000000}"/>
          </ac:spMkLst>
        </pc:spChg>
        <pc:graphicFrameChg chg="modGraphic">
          <ac:chgData name="Branko Kavšek" userId="4b95641a-e4ce-4c3e-801d-1e2dd874a900" providerId="ADAL" clId="{9FC1FA91-39EA-465C-A80C-8F593B9638E8}" dt="2018-11-19T14:17:52.267" v="1965" actId="313"/>
          <ac:graphicFrameMkLst>
            <pc:docMk/>
            <pc:sldMk cId="0" sldId="290"/>
            <ac:graphicFrameMk id="4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9FC1FA91-39EA-465C-A80C-8F593B9638E8}" dt="2018-11-19T15:42:56.301" v="3320" actId="20577"/>
        <pc:sldMkLst>
          <pc:docMk/>
          <pc:sldMk cId="0" sldId="291"/>
        </pc:sldMkLst>
        <pc:spChg chg="mod">
          <ac:chgData name="Branko Kavšek" userId="4b95641a-e4ce-4c3e-801d-1e2dd874a900" providerId="ADAL" clId="{9FC1FA91-39EA-465C-A80C-8F593B9638E8}" dt="2018-11-19T15:42:56.301" v="3320" actId="20577"/>
          <ac:spMkLst>
            <pc:docMk/>
            <pc:sldMk cId="0" sldId="291"/>
            <ac:spMk id="12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1:57.221" v="2091" actId="313"/>
          <ac:spMkLst>
            <pc:docMk/>
            <pc:sldMk cId="0" sldId="291"/>
            <ac:spMk id="13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1:57.806" v="2092" actId="313"/>
          <ac:spMkLst>
            <pc:docMk/>
            <pc:sldMk cId="0" sldId="291"/>
            <ac:spMk id="14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1:58.286" v="2093" actId="313"/>
          <ac:spMkLst>
            <pc:docMk/>
            <pc:sldMk cId="0" sldId="291"/>
            <ac:spMk id="15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1:59.130" v="2094" actId="313"/>
          <ac:spMkLst>
            <pc:docMk/>
            <pc:sldMk cId="0" sldId="291"/>
            <ac:spMk id="19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1:59.865" v="2095" actId="313"/>
          <ac:spMkLst>
            <pc:docMk/>
            <pc:sldMk cId="0" sldId="291"/>
            <ac:spMk id="20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2:02.790" v="2099" actId="313"/>
          <ac:spMkLst>
            <pc:docMk/>
            <pc:sldMk cId="0" sldId="291"/>
            <ac:spMk id="21" creationId="{00000000-0000-0000-0000-000000000000}"/>
          </ac:spMkLst>
        </pc:spChg>
        <pc:graphicFrameChg chg="modGraphic">
          <ac:chgData name="Branko Kavšek" userId="4b95641a-e4ce-4c3e-801d-1e2dd874a900" providerId="ADAL" clId="{9FC1FA91-39EA-465C-A80C-8F593B9638E8}" dt="2018-11-19T14:17:52.888" v="1966" actId="313"/>
          <ac:graphicFrameMkLst>
            <pc:docMk/>
            <pc:sldMk cId="0" sldId="291"/>
            <ac:graphicFrameMk id="4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9FC1FA91-39EA-465C-A80C-8F593B9638E8}" dt="2018-11-19T15:43:21.505" v="3321" actId="20577"/>
        <pc:sldMkLst>
          <pc:docMk/>
          <pc:sldMk cId="0" sldId="292"/>
        </pc:sldMkLst>
        <pc:spChg chg="mod">
          <ac:chgData name="Branko Kavšek" userId="4b95641a-e4ce-4c3e-801d-1e2dd874a900" providerId="ADAL" clId="{9FC1FA91-39EA-465C-A80C-8F593B9638E8}" dt="2018-11-19T15:43:21.505" v="3321" actId="20577"/>
          <ac:spMkLst>
            <pc:docMk/>
            <pc:sldMk cId="0" sldId="292"/>
            <ac:spMk id="12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2:04.890" v="2101" actId="313"/>
          <ac:spMkLst>
            <pc:docMk/>
            <pc:sldMk cId="0" sldId="292"/>
            <ac:spMk id="13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2:05.362" v="2102" actId="313"/>
          <ac:spMkLst>
            <pc:docMk/>
            <pc:sldMk cId="0" sldId="292"/>
            <ac:spMk id="14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2:05.989" v="2103" actId="313"/>
          <ac:spMkLst>
            <pc:docMk/>
            <pc:sldMk cId="0" sldId="292"/>
            <ac:spMk id="19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2:08.431" v="2106" actId="313"/>
          <ac:spMkLst>
            <pc:docMk/>
            <pc:sldMk cId="0" sldId="292"/>
            <ac:spMk id="21" creationId="{00000000-0000-0000-0000-000000000000}"/>
          </ac:spMkLst>
        </pc:spChg>
        <pc:graphicFrameChg chg="modGraphic">
          <ac:chgData name="Branko Kavšek" userId="4b95641a-e4ce-4c3e-801d-1e2dd874a900" providerId="ADAL" clId="{9FC1FA91-39EA-465C-A80C-8F593B9638E8}" dt="2018-11-19T14:17:53.541" v="1967" actId="313"/>
          <ac:graphicFrameMkLst>
            <pc:docMk/>
            <pc:sldMk cId="0" sldId="292"/>
            <ac:graphicFrameMk id="4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9FC1FA91-39EA-465C-A80C-8F593B9638E8}" dt="2018-11-19T15:43:38.639" v="3322" actId="20577"/>
        <pc:sldMkLst>
          <pc:docMk/>
          <pc:sldMk cId="0" sldId="293"/>
        </pc:sldMkLst>
        <pc:spChg chg="mod">
          <ac:chgData name="Branko Kavšek" userId="4b95641a-e4ce-4c3e-801d-1e2dd874a900" providerId="ADAL" clId="{9FC1FA91-39EA-465C-A80C-8F593B9638E8}" dt="2018-11-19T15:43:38.639" v="3322" actId="20577"/>
          <ac:spMkLst>
            <pc:docMk/>
            <pc:sldMk cId="0" sldId="293"/>
            <ac:spMk id="12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2:10.746" v="2108" actId="313"/>
          <ac:spMkLst>
            <pc:docMk/>
            <pc:sldMk cId="0" sldId="293"/>
            <ac:spMk id="13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2:11.178" v="2109" actId="313"/>
          <ac:spMkLst>
            <pc:docMk/>
            <pc:sldMk cId="0" sldId="293"/>
            <ac:spMk id="14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2:11.934" v="2110" actId="313"/>
          <ac:spMkLst>
            <pc:docMk/>
            <pc:sldMk cId="0" sldId="293"/>
            <ac:spMk id="19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2:14.239" v="2113" actId="313"/>
          <ac:spMkLst>
            <pc:docMk/>
            <pc:sldMk cId="0" sldId="293"/>
            <ac:spMk id="21" creationId="{00000000-0000-0000-0000-000000000000}"/>
          </ac:spMkLst>
        </pc:spChg>
        <pc:graphicFrameChg chg="modGraphic">
          <ac:chgData name="Branko Kavšek" userId="4b95641a-e4ce-4c3e-801d-1e2dd874a900" providerId="ADAL" clId="{9FC1FA91-39EA-465C-A80C-8F593B9638E8}" dt="2018-11-19T14:17:54.195" v="1968" actId="313"/>
          <ac:graphicFrameMkLst>
            <pc:docMk/>
            <pc:sldMk cId="0" sldId="293"/>
            <ac:graphicFrameMk id="4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9FC1FA91-39EA-465C-A80C-8F593B9638E8}" dt="2018-11-19T15:44:18.140" v="3325" actId="790"/>
        <pc:sldMkLst>
          <pc:docMk/>
          <pc:sldMk cId="0" sldId="294"/>
        </pc:sldMkLst>
        <pc:spChg chg="mod">
          <ac:chgData name="Branko Kavšek" userId="4b95641a-e4ce-4c3e-801d-1e2dd874a900" providerId="ADAL" clId="{9FC1FA91-39EA-465C-A80C-8F593B9638E8}" dt="2018-11-19T15:44:18.140" v="3325" actId="790"/>
          <ac:spMkLst>
            <pc:docMk/>
            <pc:sldMk cId="0" sldId="294"/>
            <ac:spMk id="3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5:44:18.140" v="3325" actId="790"/>
          <ac:spMkLst>
            <pc:docMk/>
            <pc:sldMk cId="0" sldId="294"/>
            <ac:spMk id="4" creationId="{B10DF7AE-0212-476E-9C6B-7D83696AB46D}"/>
          </ac:spMkLst>
        </pc:spChg>
      </pc:sldChg>
      <pc:sldChg chg="modSp">
        <pc:chgData name="Branko Kavšek" userId="4b95641a-e4ce-4c3e-801d-1e2dd874a900" providerId="ADAL" clId="{9FC1FA91-39EA-465C-A80C-8F593B9638E8}" dt="2018-11-19T15:44:48.221" v="3354" actId="1076"/>
        <pc:sldMkLst>
          <pc:docMk/>
          <pc:sldMk cId="0" sldId="298"/>
        </pc:sldMkLst>
        <pc:spChg chg="mod">
          <ac:chgData name="Branko Kavšek" userId="4b95641a-e4ce-4c3e-801d-1e2dd874a900" providerId="ADAL" clId="{9FC1FA91-39EA-465C-A80C-8F593B9638E8}" dt="2018-11-19T15:44:48.221" v="3354" actId="1076"/>
          <ac:spMkLst>
            <pc:docMk/>
            <pc:sldMk cId="0" sldId="298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9FC1FA91-39EA-465C-A80C-8F593B9638E8}" dt="2018-11-19T13:50:42.036" v="689" actId="790"/>
        <pc:sldMkLst>
          <pc:docMk/>
          <pc:sldMk cId="0" sldId="299"/>
        </pc:sldMkLst>
        <pc:spChg chg="mod">
          <ac:chgData name="Branko Kavšek" userId="4b95641a-e4ce-4c3e-801d-1e2dd874a900" providerId="ADAL" clId="{9FC1FA91-39EA-465C-A80C-8F593B9638E8}" dt="2018-11-19T13:50:42.036" v="689" actId="790"/>
          <ac:spMkLst>
            <pc:docMk/>
            <pc:sldMk cId="0" sldId="299"/>
            <ac:spMk id="2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3:50:42.036" v="689" actId="790"/>
          <ac:spMkLst>
            <pc:docMk/>
            <pc:sldMk cId="0" sldId="299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9FC1FA91-39EA-465C-A80C-8F593B9638E8}" dt="2018-11-19T13:46:02.890" v="251" actId="790"/>
        <pc:sldMkLst>
          <pc:docMk/>
          <pc:sldMk cId="0" sldId="300"/>
        </pc:sldMkLst>
        <pc:spChg chg="mod">
          <ac:chgData name="Branko Kavšek" userId="4b95641a-e4ce-4c3e-801d-1e2dd874a900" providerId="ADAL" clId="{9FC1FA91-39EA-465C-A80C-8F593B9638E8}" dt="2018-11-19T13:46:02.890" v="251" actId="790"/>
          <ac:spMkLst>
            <pc:docMk/>
            <pc:sldMk cId="0" sldId="300"/>
            <ac:spMk id="3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3:46:02.890" v="251" actId="790"/>
          <ac:spMkLst>
            <pc:docMk/>
            <pc:sldMk cId="0" sldId="300"/>
            <ac:spMk id="5" creationId="{A256095F-7610-42B2-B30F-50EC6223B7F2}"/>
          </ac:spMkLst>
        </pc:spChg>
      </pc:sldChg>
      <pc:sldChg chg="modSp">
        <pc:chgData name="Branko Kavšek" userId="4b95641a-e4ce-4c3e-801d-1e2dd874a900" providerId="ADAL" clId="{9FC1FA91-39EA-465C-A80C-8F593B9638E8}" dt="2018-11-19T14:09:55.199" v="1759" actId="20577"/>
        <pc:sldMkLst>
          <pc:docMk/>
          <pc:sldMk cId="0" sldId="301"/>
        </pc:sldMkLst>
        <pc:spChg chg="mod">
          <ac:chgData name="Branko Kavšek" userId="4b95641a-e4ce-4c3e-801d-1e2dd874a900" providerId="ADAL" clId="{9FC1FA91-39EA-465C-A80C-8F593B9638E8}" dt="2018-11-19T14:08:47.198" v="1705" actId="20577"/>
          <ac:spMkLst>
            <pc:docMk/>
            <pc:sldMk cId="0" sldId="301"/>
            <ac:spMk id="2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09:55.199" v="1759" actId="20577"/>
          <ac:spMkLst>
            <pc:docMk/>
            <pc:sldMk cId="0" sldId="301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9FC1FA91-39EA-465C-A80C-8F593B9638E8}" dt="2018-11-19T15:47:32.150" v="3474" actId="20577"/>
        <pc:sldMkLst>
          <pc:docMk/>
          <pc:sldMk cId="0" sldId="302"/>
        </pc:sldMkLst>
        <pc:spChg chg="mod">
          <ac:chgData name="Branko Kavšek" userId="4b95641a-e4ce-4c3e-801d-1e2dd874a900" providerId="ADAL" clId="{9FC1FA91-39EA-465C-A80C-8F593B9638E8}" dt="2018-11-19T15:47:32.150" v="3474" actId="20577"/>
          <ac:spMkLst>
            <pc:docMk/>
            <pc:sldMk cId="0" sldId="302"/>
            <ac:spMk id="2" creationId="{0364FDD5-EBFC-4F53-867E-7E8B1D8E9AE3}"/>
          </ac:spMkLst>
        </pc:spChg>
        <pc:spChg chg="mod">
          <ac:chgData name="Branko Kavšek" userId="4b95641a-e4ce-4c3e-801d-1e2dd874a900" providerId="ADAL" clId="{9FC1FA91-39EA-465C-A80C-8F593B9638E8}" dt="2018-11-19T15:47:03.805" v="3450" actId="20577"/>
          <ac:spMkLst>
            <pc:docMk/>
            <pc:sldMk cId="0" sldId="302"/>
            <ac:spMk id="5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5:47:10.377" v="3452" actId="20577"/>
          <ac:spMkLst>
            <pc:docMk/>
            <pc:sldMk cId="0" sldId="302"/>
            <ac:spMk id="6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5:46:55.997" v="3448" actId="20577"/>
          <ac:spMkLst>
            <pc:docMk/>
            <pc:sldMk cId="0" sldId="302"/>
            <ac:spMk id="7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5:46:52.128" v="3446" actId="20577"/>
          <ac:spMkLst>
            <pc:docMk/>
            <pc:sldMk cId="0" sldId="302"/>
            <ac:spMk id="9" creationId="{00000000-0000-0000-0000-000000000000}"/>
          </ac:spMkLst>
        </pc:spChg>
        <pc:graphicFrameChg chg="mod modGraphic">
          <ac:chgData name="Branko Kavšek" userId="4b95641a-e4ce-4c3e-801d-1e2dd874a900" providerId="ADAL" clId="{9FC1FA91-39EA-465C-A80C-8F593B9638E8}" dt="2018-11-19T15:46:45.278" v="3444" actId="20577"/>
          <ac:graphicFrameMkLst>
            <pc:docMk/>
            <pc:sldMk cId="0" sldId="302"/>
            <ac:graphicFrameMk id="4" creationId="{00000000-0000-0000-0000-000000000000}"/>
          </ac:graphicFrameMkLst>
        </pc:graphicFrameChg>
      </pc:sldChg>
      <pc:sldChg chg="modSp">
        <pc:chgData name="Branko Kavšek" userId="4b95641a-e4ce-4c3e-801d-1e2dd874a900" providerId="ADAL" clId="{9FC1FA91-39EA-465C-A80C-8F593B9638E8}" dt="2018-11-19T14:05:19.010" v="1469" actId="790"/>
        <pc:sldMkLst>
          <pc:docMk/>
          <pc:sldMk cId="0" sldId="303"/>
        </pc:sldMkLst>
        <pc:spChg chg="mod">
          <ac:chgData name="Branko Kavšek" userId="4b95641a-e4ce-4c3e-801d-1e2dd874a900" providerId="ADAL" clId="{9FC1FA91-39EA-465C-A80C-8F593B9638E8}" dt="2018-11-19T14:05:19.010" v="1469" actId="790"/>
          <ac:spMkLst>
            <pc:docMk/>
            <pc:sldMk cId="0" sldId="303"/>
            <ac:spMk id="31747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05:19.010" v="1469" actId="790"/>
          <ac:spMkLst>
            <pc:docMk/>
            <pc:sldMk cId="0" sldId="303"/>
            <ac:spMk id="31749" creationId="{00000000-0000-0000-0000-000000000000}"/>
          </ac:spMkLst>
        </pc:spChg>
      </pc:sldChg>
      <pc:sldChg chg="modSp">
        <pc:chgData name="Branko Kavšek" userId="4b95641a-e4ce-4c3e-801d-1e2dd874a900" providerId="ADAL" clId="{9FC1FA91-39EA-465C-A80C-8F593B9638E8}" dt="2018-11-19T14:08:02.656" v="1678" actId="20577"/>
        <pc:sldMkLst>
          <pc:docMk/>
          <pc:sldMk cId="0" sldId="304"/>
        </pc:sldMkLst>
        <pc:spChg chg="mod">
          <ac:chgData name="Branko Kavšek" userId="4b95641a-e4ce-4c3e-801d-1e2dd874a900" providerId="ADAL" clId="{9FC1FA91-39EA-465C-A80C-8F593B9638E8}" dt="2018-11-19T14:08:02.656" v="1678" actId="20577"/>
          <ac:spMkLst>
            <pc:docMk/>
            <pc:sldMk cId="0" sldId="304"/>
            <ac:spMk id="2" creationId="{F3B3D927-8497-4977-945F-114B585B777D}"/>
          </ac:spMkLst>
        </pc:spChg>
        <pc:spChg chg="mod">
          <ac:chgData name="Branko Kavšek" userId="4b95641a-e4ce-4c3e-801d-1e2dd874a900" providerId="ADAL" clId="{9FC1FA91-39EA-465C-A80C-8F593B9638E8}" dt="2018-11-19T14:07:19.530" v="1670" actId="6549"/>
          <ac:spMkLst>
            <pc:docMk/>
            <pc:sldMk cId="0" sldId="304"/>
            <ac:spMk id="32771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03:08.464" v="1357"/>
          <ac:spMkLst>
            <pc:docMk/>
            <pc:sldMk cId="0" sldId="304"/>
            <ac:spMk id="32773" creationId="{00000000-0000-0000-0000-000000000000}"/>
          </ac:spMkLst>
        </pc:spChg>
      </pc:sldChg>
      <pc:sldChg chg="modSp">
        <pc:chgData name="Branko Kavšek" userId="4b95641a-e4ce-4c3e-801d-1e2dd874a900" providerId="ADAL" clId="{9FC1FA91-39EA-465C-A80C-8F593B9638E8}" dt="2018-11-19T14:12:06.536" v="1850" actId="790"/>
        <pc:sldMkLst>
          <pc:docMk/>
          <pc:sldMk cId="0" sldId="305"/>
        </pc:sldMkLst>
        <pc:spChg chg="mod">
          <ac:chgData name="Branko Kavšek" userId="4b95641a-e4ce-4c3e-801d-1e2dd874a900" providerId="ADAL" clId="{9FC1FA91-39EA-465C-A80C-8F593B9638E8}" dt="2018-11-19T14:12:06.536" v="1850" actId="790"/>
          <ac:spMkLst>
            <pc:docMk/>
            <pc:sldMk cId="0" sldId="305"/>
            <ac:spMk id="2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12:06.536" v="1850" actId="790"/>
          <ac:spMkLst>
            <pc:docMk/>
            <pc:sldMk cId="0" sldId="305"/>
            <ac:spMk id="3" creationId="{00000000-0000-0000-0000-000000000000}"/>
          </ac:spMkLst>
        </pc:spChg>
      </pc:sldChg>
      <pc:sldChg chg="modSp">
        <pc:chgData name="Branko Kavšek" userId="4b95641a-e4ce-4c3e-801d-1e2dd874a900" providerId="ADAL" clId="{9FC1FA91-39EA-465C-A80C-8F593B9638E8}" dt="2018-11-19T14:29:30.207" v="2408" actId="790"/>
        <pc:sldMkLst>
          <pc:docMk/>
          <pc:sldMk cId="0" sldId="306"/>
        </pc:sldMkLst>
        <pc:spChg chg="mod">
          <ac:chgData name="Branko Kavšek" userId="4b95641a-e4ce-4c3e-801d-1e2dd874a900" providerId="ADAL" clId="{9FC1FA91-39EA-465C-A80C-8F593B9638E8}" dt="2018-11-19T14:29:30.207" v="2408" actId="790"/>
          <ac:spMkLst>
            <pc:docMk/>
            <pc:sldMk cId="0" sldId="306"/>
            <ac:spMk id="3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9:30.207" v="2408" actId="790"/>
          <ac:spMkLst>
            <pc:docMk/>
            <pc:sldMk cId="0" sldId="306"/>
            <ac:spMk id="5" creationId="{088825C1-D2EE-4867-A4A3-510B87A67100}"/>
          </ac:spMkLst>
        </pc:spChg>
      </pc:sldChg>
      <pc:sldChg chg="modSp">
        <pc:chgData name="Branko Kavšek" userId="4b95641a-e4ce-4c3e-801d-1e2dd874a900" providerId="ADAL" clId="{9FC1FA91-39EA-465C-A80C-8F593B9638E8}" dt="2018-11-19T13:56:54.122" v="1005" actId="790"/>
        <pc:sldMkLst>
          <pc:docMk/>
          <pc:sldMk cId="2284755966" sldId="309"/>
        </pc:sldMkLst>
        <pc:spChg chg="mod">
          <ac:chgData name="Branko Kavšek" userId="4b95641a-e4ce-4c3e-801d-1e2dd874a900" providerId="ADAL" clId="{9FC1FA91-39EA-465C-A80C-8F593B9638E8}" dt="2018-11-19T13:56:54.122" v="1005" actId="790"/>
          <ac:spMkLst>
            <pc:docMk/>
            <pc:sldMk cId="2284755966" sldId="309"/>
            <ac:spMk id="4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3:56:54.122" v="1005" actId="790"/>
          <ac:spMkLst>
            <pc:docMk/>
            <pc:sldMk cId="2284755966" sldId="309"/>
            <ac:spMk id="5" creationId="{00000000-0000-0000-0000-000000000000}"/>
          </ac:spMkLst>
        </pc:spChg>
      </pc:sldChg>
      <pc:sldChg chg="modSp">
        <pc:chgData name="Branko Kavšek" userId="4b95641a-e4ce-4c3e-801d-1e2dd874a900" providerId="ADAL" clId="{9FC1FA91-39EA-465C-A80C-8F593B9638E8}" dt="2018-11-19T14:25:39.365" v="2227" actId="790"/>
        <pc:sldMkLst>
          <pc:docMk/>
          <pc:sldMk cId="2656078830" sldId="310"/>
        </pc:sldMkLst>
        <pc:spChg chg="mod">
          <ac:chgData name="Branko Kavšek" userId="4b95641a-e4ce-4c3e-801d-1e2dd874a900" providerId="ADAL" clId="{9FC1FA91-39EA-465C-A80C-8F593B9638E8}" dt="2018-11-19T14:25:39.365" v="2227" actId="790"/>
          <ac:spMkLst>
            <pc:docMk/>
            <pc:sldMk cId="2656078830" sldId="310"/>
            <ac:spMk id="2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25:39.365" v="2227" actId="790"/>
          <ac:spMkLst>
            <pc:docMk/>
            <pc:sldMk cId="2656078830" sldId="310"/>
            <ac:spMk id="4" creationId="{54D72C2A-AE9B-4482-A248-42DE4DD16F3F}"/>
          </ac:spMkLst>
        </pc:spChg>
      </pc:sldChg>
      <pc:sldChg chg="modSp">
        <pc:chgData name="Branko Kavšek" userId="4b95641a-e4ce-4c3e-801d-1e2dd874a900" providerId="ADAL" clId="{9FC1FA91-39EA-465C-A80C-8F593B9638E8}" dt="2018-11-19T14:30:01.261" v="2425" actId="790"/>
        <pc:sldMkLst>
          <pc:docMk/>
          <pc:sldMk cId="1678002914" sldId="311"/>
        </pc:sldMkLst>
        <pc:spChg chg="mod">
          <ac:chgData name="Branko Kavšek" userId="4b95641a-e4ce-4c3e-801d-1e2dd874a900" providerId="ADAL" clId="{9FC1FA91-39EA-465C-A80C-8F593B9638E8}" dt="2018-11-19T14:30:01.261" v="2425" actId="790"/>
          <ac:spMkLst>
            <pc:docMk/>
            <pc:sldMk cId="1678002914" sldId="311"/>
            <ac:spMk id="2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30:01.261" v="2425" actId="790"/>
          <ac:spMkLst>
            <pc:docMk/>
            <pc:sldMk cId="1678002914" sldId="311"/>
            <ac:spMk id="5" creationId="{9F02F0D1-D274-4AD9-8D6C-86464323F445}"/>
          </ac:spMkLst>
        </pc:spChg>
      </pc:sldChg>
      <pc:sldChg chg="modSp">
        <pc:chgData name="Branko Kavšek" userId="4b95641a-e4ce-4c3e-801d-1e2dd874a900" providerId="ADAL" clId="{9FC1FA91-39EA-465C-A80C-8F593B9638E8}" dt="2018-11-19T14:32:20.349" v="2538" actId="790"/>
        <pc:sldMkLst>
          <pc:docMk/>
          <pc:sldMk cId="2297326244" sldId="312"/>
        </pc:sldMkLst>
        <pc:spChg chg="mod">
          <ac:chgData name="Branko Kavšek" userId="4b95641a-e4ce-4c3e-801d-1e2dd874a900" providerId="ADAL" clId="{9FC1FA91-39EA-465C-A80C-8F593B9638E8}" dt="2018-11-19T14:32:20.349" v="2538" actId="790"/>
          <ac:spMkLst>
            <pc:docMk/>
            <pc:sldMk cId="2297326244" sldId="312"/>
            <ac:spMk id="2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32:20.349" v="2538" actId="790"/>
          <ac:spMkLst>
            <pc:docMk/>
            <pc:sldMk cId="2297326244" sldId="312"/>
            <ac:spMk id="5" creationId="{A3570673-FCE2-48E1-8515-6A17103C9B55}"/>
          </ac:spMkLst>
        </pc:spChg>
      </pc:sldChg>
      <pc:sldChg chg="modSp">
        <pc:chgData name="Branko Kavšek" userId="4b95641a-e4ce-4c3e-801d-1e2dd874a900" providerId="ADAL" clId="{9FC1FA91-39EA-465C-A80C-8F593B9638E8}" dt="2018-11-19T14:10:51.378" v="1788" actId="790"/>
        <pc:sldMkLst>
          <pc:docMk/>
          <pc:sldMk cId="0" sldId="313"/>
        </pc:sldMkLst>
        <pc:spChg chg="mod">
          <ac:chgData name="Branko Kavšek" userId="4b95641a-e4ce-4c3e-801d-1e2dd874a900" providerId="ADAL" clId="{9FC1FA91-39EA-465C-A80C-8F593B9638E8}" dt="2018-11-19T14:10:51.378" v="1788" actId="790"/>
          <ac:spMkLst>
            <pc:docMk/>
            <pc:sldMk cId="0" sldId="313"/>
            <ac:spMk id="3" creationId="{F08D7954-F8F9-43E4-9C2B-3C75DCA7595F}"/>
          </ac:spMkLst>
        </pc:spChg>
      </pc:sldChg>
      <pc:sldChg chg="modSp">
        <pc:chgData name="Branko Kavšek" userId="4b95641a-e4ce-4c3e-801d-1e2dd874a900" providerId="ADAL" clId="{9FC1FA91-39EA-465C-A80C-8F593B9638E8}" dt="2018-11-19T14:34:22.095" v="2584" actId="790"/>
        <pc:sldMkLst>
          <pc:docMk/>
          <pc:sldMk cId="370008869" sldId="314"/>
        </pc:sldMkLst>
        <pc:spChg chg="mod">
          <ac:chgData name="Branko Kavšek" userId="4b95641a-e4ce-4c3e-801d-1e2dd874a900" providerId="ADAL" clId="{9FC1FA91-39EA-465C-A80C-8F593B9638E8}" dt="2018-11-19T14:34:22.095" v="2584" actId="790"/>
          <ac:spMkLst>
            <pc:docMk/>
            <pc:sldMk cId="370008869" sldId="314"/>
            <ac:spMk id="3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4:34:22.095" v="2584" actId="790"/>
          <ac:spMkLst>
            <pc:docMk/>
            <pc:sldMk cId="370008869" sldId="314"/>
            <ac:spMk id="5" creationId="{088825C1-D2EE-4867-A4A3-510B87A67100}"/>
          </ac:spMkLst>
        </pc:spChg>
      </pc:sldChg>
      <pc:sldChg chg="modSp">
        <pc:chgData name="Branko Kavšek" userId="4b95641a-e4ce-4c3e-801d-1e2dd874a900" providerId="ADAL" clId="{9FC1FA91-39EA-465C-A80C-8F593B9638E8}" dt="2018-11-19T15:39:14.479" v="3198" actId="790"/>
        <pc:sldMkLst>
          <pc:docMk/>
          <pc:sldMk cId="130664031" sldId="315"/>
        </pc:sldMkLst>
        <pc:spChg chg="mod">
          <ac:chgData name="Branko Kavšek" userId="4b95641a-e4ce-4c3e-801d-1e2dd874a900" providerId="ADAL" clId="{9FC1FA91-39EA-465C-A80C-8F593B9638E8}" dt="2018-11-19T15:39:14.479" v="3198" actId="790"/>
          <ac:spMkLst>
            <pc:docMk/>
            <pc:sldMk cId="130664031" sldId="315"/>
            <ac:spMk id="31747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5:39:14.479" v="3198" actId="790"/>
          <ac:spMkLst>
            <pc:docMk/>
            <pc:sldMk cId="130664031" sldId="315"/>
            <ac:spMk id="31749" creationId="{00000000-0000-0000-0000-000000000000}"/>
          </ac:spMkLst>
        </pc:spChg>
      </pc:sldChg>
      <pc:sldChg chg="modSp">
        <pc:chgData name="Branko Kavšek" userId="4b95641a-e4ce-4c3e-801d-1e2dd874a900" providerId="ADAL" clId="{9FC1FA91-39EA-465C-A80C-8F593B9638E8}" dt="2018-11-19T15:42:01.828" v="3319" actId="20577"/>
        <pc:sldMkLst>
          <pc:docMk/>
          <pc:sldMk cId="980460612" sldId="316"/>
        </pc:sldMkLst>
        <pc:spChg chg="mod">
          <ac:chgData name="Branko Kavšek" userId="4b95641a-e4ce-4c3e-801d-1e2dd874a900" providerId="ADAL" clId="{9FC1FA91-39EA-465C-A80C-8F593B9638E8}" dt="2018-11-19T15:40:45.384" v="3235" actId="20577"/>
          <ac:spMkLst>
            <pc:docMk/>
            <pc:sldMk cId="980460612" sldId="316"/>
            <ac:spMk id="2" creationId="{F3B3D927-8497-4977-945F-114B585B777D}"/>
          </ac:spMkLst>
        </pc:spChg>
        <pc:spChg chg="mod">
          <ac:chgData name="Branko Kavšek" userId="4b95641a-e4ce-4c3e-801d-1e2dd874a900" providerId="ADAL" clId="{9FC1FA91-39EA-465C-A80C-8F593B9638E8}" dt="2018-11-19T15:42:01.828" v="3319" actId="20577"/>
          <ac:spMkLst>
            <pc:docMk/>
            <pc:sldMk cId="980460612" sldId="316"/>
            <ac:spMk id="32771" creationId="{00000000-0000-0000-0000-000000000000}"/>
          </ac:spMkLst>
        </pc:spChg>
        <pc:spChg chg="mod">
          <ac:chgData name="Branko Kavšek" userId="4b95641a-e4ce-4c3e-801d-1e2dd874a900" providerId="ADAL" clId="{9FC1FA91-39EA-465C-A80C-8F593B9638E8}" dt="2018-11-19T15:36:59.771" v="3129"/>
          <ac:spMkLst>
            <pc:docMk/>
            <pc:sldMk cId="980460612" sldId="316"/>
            <ac:spMk id="32773" creationId="{00000000-0000-0000-0000-000000000000}"/>
          </ac:spMkLst>
        </pc:spChg>
      </pc:sldChg>
      <pc:sldChg chg="add del">
        <pc:chgData name="Branko Kavšek" userId="4b95641a-e4ce-4c3e-801d-1e2dd874a900" providerId="ADAL" clId="{9FC1FA91-39EA-465C-A80C-8F593B9638E8}" dt="2018-11-19T15:39:20.741" v="3199" actId="2696"/>
        <pc:sldMkLst>
          <pc:docMk/>
          <pc:sldMk cId="2640353432" sldId="317"/>
        </pc:sldMkLst>
      </pc:sldChg>
      <pc:sldChg chg="add del">
        <pc:chgData name="Branko Kavšek" userId="4b95641a-e4ce-4c3e-801d-1e2dd874a900" providerId="ADAL" clId="{9FC1FA91-39EA-465C-A80C-8F593B9638E8}" dt="2018-11-19T15:40:55.864" v="3236" actId="2696"/>
        <pc:sldMkLst>
          <pc:docMk/>
          <pc:sldMk cId="1975371458" sldId="318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1DFB8-79AD-4E52-A0D6-3633FCAF37DB}" type="datetimeFigureOut">
              <a:rPr lang="sl-SI" smtClean="0"/>
              <a:pPr/>
              <a:t>19. 11. 2018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7B941-157F-4D8F-A8EF-0A5D79523271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89228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Classification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Decision trees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552799"/>
              </p:ext>
            </p:extLst>
          </p:nvPr>
        </p:nvGraphicFramePr>
        <p:xfrm>
          <a:off x="1866900" y="1600200"/>
          <a:ext cx="5410200" cy="48069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0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7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1686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Outlook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Temp</a:t>
                      </a:r>
                      <a:r>
                        <a:rPr kumimoji="0" lang="sl-SI" altLang="en-US" sz="14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erature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Humidity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Windy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02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 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001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F08D7954-F8F9-43E4-9C2B-3C75DCA7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b="1"/>
              <a:t>InfoGain – the "weather" example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Computing the </a:t>
            </a:r>
            <a:r>
              <a:rPr lang="en-US" b="1">
                <a:solidFill>
                  <a:srgbClr val="0070C0"/>
                </a:solidFill>
              </a:rPr>
              <a:t>IBS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116" y="1828800"/>
            <a:ext cx="8229600" cy="4114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Information "before the split": 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rgbClr val="00B050"/>
                </a:solidFill>
              </a:rPr>
              <a:t>Yes</a:t>
            </a:r>
            <a:r>
              <a:rPr lang="en-US" dirty="0"/>
              <a:t>: 9 examples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</a:rPr>
              <a:t>No</a:t>
            </a:r>
            <a:r>
              <a:rPr lang="en-US" dirty="0"/>
              <a:t>: 5 examples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Info([9,5]) = entropy(5/14, 9/14) =</a:t>
            </a:r>
            <a:br>
              <a:rPr lang="en-US" dirty="0"/>
            </a:br>
            <a:r>
              <a:rPr lang="en-US" dirty="0"/>
              <a:t>= – 5/14 * log</a:t>
            </a:r>
            <a:r>
              <a:rPr lang="en-US" baseline="-25000" dirty="0"/>
              <a:t>2</a:t>
            </a:r>
            <a:r>
              <a:rPr lang="en-US" dirty="0"/>
              <a:t>(5/14) – 9/14 * log</a:t>
            </a:r>
            <a:r>
              <a:rPr lang="en-US" baseline="-25000" dirty="0"/>
              <a:t>2</a:t>
            </a:r>
            <a:r>
              <a:rPr lang="en-US" dirty="0"/>
              <a:t>(9/14) = </a:t>
            </a:r>
            <a:r>
              <a:rPr lang="en-US" b="1" dirty="0">
                <a:solidFill>
                  <a:srgbClr val="0070C0"/>
                </a:solidFill>
              </a:rPr>
              <a:t>0.940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sz="4000" b="1" dirty="0" err="1"/>
              <a:t>InfoGain</a:t>
            </a:r>
            <a:r>
              <a:rPr lang="en-US" sz="4000" b="1" dirty="0"/>
              <a:t>("outlook")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087193"/>
              </p:ext>
            </p:extLst>
          </p:nvPr>
        </p:nvGraphicFramePr>
        <p:xfrm>
          <a:off x="381000" y="990600"/>
          <a:ext cx="4953000" cy="1630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Outlook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sl-SI" sz="1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Entropy</a:t>
                      </a:r>
                      <a:br>
                        <a:rPr lang="sl-SI" sz="1400" b="1" dirty="0"/>
                      </a:br>
                      <a:r>
                        <a:rPr lang="sl-SI" sz="1400" b="1" dirty="0"/>
                        <a:t>(</a:t>
                      </a:r>
                      <a:r>
                        <a:rPr lang="sl-SI" sz="1400" b="1" dirty="0" err="1"/>
                        <a:t>bits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Probability</a:t>
                      </a:r>
                      <a:endParaRPr lang="sl-SI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Sunny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Overcast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4/4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0/4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Rainy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6682" y="5314890"/>
            <a:ext cx="4875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InfoGain</a:t>
            </a:r>
            <a:r>
              <a:rPr lang="en-US" sz="2000" b="1" dirty="0"/>
              <a:t>("outlook") = </a:t>
            </a:r>
            <a:r>
              <a:rPr lang="en-US" sz="2000" b="1" dirty="0">
                <a:solidFill>
                  <a:srgbClr val="0070C0"/>
                </a:solidFill>
              </a:rPr>
              <a:t>IBS</a:t>
            </a:r>
            <a:r>
              <a:rPr lang="en-US" sz="2000" b="1" dirty="0"/>
              <a:t> – Info("outlook") 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838200"/>
            <a:ext cx="2819400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28600" y="2971800"/>
            <a:ext cx="8865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Entropy</a:t>
            </a:r>
            <a:r>
              <a:rPr lang="en-US" b="1" dirty="0"/>
              <a:t>:</a:t>
            </a:r>
          </a:p>
          <a:p>
            <a:r>
              <a:rPr lang="en-US" b="1" dirty="0"/>
              <a:t>  	Sunny: </a:t>
            </a:r>
            <a:r>
              <a:rPr lang="en-US" dirty="0"/>
              <a:t>Info([2,3]) = entropy(2/5,3/5) = – 2/5 * log</a:t>
            </a:r>
            <a:r>
              <a:rPr lang="en-US" baseline="-25000" dirty="0"/>
              <a:t>2</a:t>
            </a:r>
            <a:r>
              <a:rPr lang="en-US" dirty="0"/>
              <a:t>(2/5) – 3/5 * log</a:t>
            </a:r>
            <a:r>
              <a:rPr lang="en-US" baseline="-25000" dirty="0"/>
              <a:t>2</a:t>
            </a:r>
            <a:r>
              <a:rPr lang="en-US" dirty="0"/>
              <a:t>(3/5) = </a:t>
            </a:r>
            <a:r>
              <a:rPr lang="en-US" b="1" dirty="0"/>
              <a:t>0.971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92759" y="1524000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0.971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45159" y="1905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92759" y="2286000"/>
            <a:ext cx="598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0.971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7691" y="1524000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5/14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7691" y="1905000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4/14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7691" y="2286000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5/14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04568" y="3581400"/>
            <a:ext cx="7951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Overcast: </a:t>
            </a:r>
            <a:r>
              <a:rPr lang="en-US" dirty="0"/>
              <a:t>Info([4,0]) = entropy(1,0)         =     – 1 * log</a:t>
            </a:r>
            <a:r>
              <a:rPr lang="en-US" baseline="-25000" dirty="0"/>
              <a:t>2</a:t>
            </a:r>
            <a:r>
              <a:rPr lang="en-US" dirty="0"/>
              <a:t>(1)        – 0 * log</a:t>
            </a:r>
            <a:r>
              <a:rPr lang="en-US" baseline="-25000" dirty="0"/>
              <a:t>2</a:t>
            </a:r>
            <a:r>
              <a:rPr lang="en-US" dirty="0"/>
              <a:t>(0)     = </a:t>
            </a:r>
            <a:r>
              <a:rPr lang="en-US" b="1" dirty="0"/>
              <a:t>0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152832" y="3886200"/>
            <a:ext cx="7951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 Rainy: </a:t>
            </a:r>
            <a:r>
              <a:rPr lang="en-US" dirty="0"/>
              <a:t>Info([3,2]) = entropy(3/5,2/5) = – 3/5 * log</a:t>
            </a:r>
            <a:r>
              <a:rPr lang="en-US" baseline="-25000" dirty="0"/>
              <a:t>2</a:t>
            </a:r>
            <a:r>
              <a:rPr lang="en-US" dirty="0"/>
              <a:t>(3/5) – 2/5 * log</a:t>
            </a:r>
            <a:r>
              <a:rPr lang="en-US" baseline="-25000" dirty="0"/>
              <a:t>2</a:t>
            </a:r>
            <a:r>
              <a:rPr lang="en-US" dirty="0"/>
              <a:t>(2/5) = </a:t>
            </a:r>
            <a:r>
              <a:rPr lang="en-US" b="1" dirty="0"/>
              <a:t>0.971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8265" y="4402723"/>
            <a:ext cx="8305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Info("outlook")</a:t>
            </a:r>
            <a:r>
              <a:rPr lang="en-US" sz="2000" dirty="0"/>
              <a:t> </a:t>
            </a:r>
            <a:r>
              <a:rPr lang="en-US" sz="2000" b="1" dirty="0"/>
              <a:t>=</a:t>
            </a:r>
            <a:r>
              <a:rPr lang="en-US" sz="2000" dirty="0"/>
              <a:t> </a:t>
            </a:r>
          </a:p>
          <a:p>
            <a:r>
              <a:rPr lang="en-US" sz="2000" dirty="0"/>
              <a:t>        Info([2,3],[4,0],[3,2]) = (5/14) * 0.971 + (4/14) * 0 + (5/14) * 0.971 = </a:t>
            </a:r>
            <a:r>
              <a:rPr lang="en-US" sz="2000" b="1" dirty="0"/>
              <a:t>0.693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7928" y="5934670"/>
            <a:ext cx="4978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InfoGain</a:t>
            </a:r>
            <a:r>
              <a:rPr lang="en-US" sz="2000" b="1" dirty="0"/>
              <a:t>("outlook") = </a:t>
            </a:r>
            <a:r>
              <a:rPr lang="en-US" sz="2000" b="1" dirty="0">
                <a:solidFill>
                  <a:srgbClr val="0070C0"/>
                </a:solidFill>
              </a:rPr>
              <a:t>0.940</a:t>
            </a:r>
            <a:r>
              <a:rPr lang="en-US" sz="2000" b="1" dirty="0"/>
              <a:t> – 0.693 = </a:t>
            </a:r>
            <a:r>
              <a:rPr lang="en-US" sz="2000" b="1" dirty="0">
                <a:latin typeface="Arial Black" panose="020B0A04020102020204" pitchFamily="34" charset="0"/>
              </a:rPr>
              <a:t>0.247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sl-SI" sz="4000" b="1" dirty="0" err="1"/>
              <a:t>InfoGain</a:t>
            </a:r>
            <a:r>
              <a:rPr lang="sl-SI" sz="4000" b="1" dirty="0"/>
              <a:t>("temperature")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422534"/>
              </p:ext>
            </p:extLst>
          </p:nvPr>
        </p:nvGraphicFramePr>
        <p:xfrm>
          <a:off x="381000" y="990600"/>
          <a:ext cx="5638801" cy="1630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4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65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Temperature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sl-SI" sz="1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Entropy</a:t>
                      </a:r>
                      <a:br>
                        <a:rPr lang="sl-SI" sz="1400" b="1" dirty="0"/>
                      </a:br>
                      <a:r>
                        <a:rPr lang="sl-SI" sz="1400" b="1" dirty="0"/>
                        <a:t>(</a:t>
                      </a:r>
                      <a:r>
                        <a:rPr lang="sl-SI" sz="1400" b="1" dirty="0" err="1"/>
                        <a:t>bits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Probability</a:t>
                      </a:r>
                      <a:endParaRPr lang="sl-SI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Hot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Mild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4/6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Cool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28600" y="2971800"/>
            <a:ext cx="7977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u="sng" dirty="0" err="1"/>
              <a:t>Entropy</a:t>
            </a:r>
            <a:r>
              <a:rPr lang="sl-SI" b="1" dirty="0"/>
              <a:t>:</a:t>
            </a:r>
          </a:p>
          <a:p>
            <a:r>
              <a:rPr lang="sl-SI" b="1" dirty="0"/>
              <a:t>              Hot: </a:t>
            </a:r>
            <a:r>
              <a:rPr lang="sl-SI" dirty="0" err="1"/>
              <a:t>Info</a:t>
            </a:r>
            <a:r>
              <a:rPr lang="sl-SI" dirty="0"/>
              <a:t>([2,2]) = </a:t>
            </a:r>
            <a:r>
              <a:rPr lang="sl-SI" dirty="0" err="1"/>
              <a:t>entropy</a:t>
            </a:r>
            <a:r>
              <a:rPr lang="sl-SI" dirty="0"/>
              <a:t>(2/4,2/4) = – 2/4 * log</a:t>
            </a:r>
            <a:r>
              <a:rPr lang="sl-SI" baseline="-25000" dirty="0"/>
              <a:t>2</a:t>
            </a:r>
            <a:r>
              <a:rPr lang="sl-SI" dirty="0"/>
              <a:t>(2/4) – 2/4 * log</a:t>
            </a:r>
            <a:r>
              <a:rPr lang="sl-SI" baseline="-25000" dirty="0"/>
              <a:t>2</a:t>
            </a:r>
            <a:r>
              <a:rPr lang="sl-SI" dirty="0"/>
              <a:t>(2/4) = </a:t>
            </a:r>
            <a:r>
              <a:rPr lang="sl-SI" b="1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40791" y="1524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b="1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88391" y="1905000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b="1" dirty="0"/>
              <a:t>0.918</a:t>
            </a:r>
            <a:endParaRPr lang="sl-SI" dirty="0"/>
          </a:p>
        </p:txBody>
      </p:sp>
      <p:sp>
        <p:nvSpPr>
          <p:cNvPr id="15" name="TextBox 14"/>
          <p:cNvSpPr txBox="1"/>
          <p:nvPr/>
        </p:nvSpPr>
        <p:spPr>
          <a:xfrm>
            <a:off x="4288391" y="2286000"/>
            <a:ext cx="598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b="1" dirty="0"/>
              <a:t>0.811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63491" y="1524000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dirty="0"/>
              <a:t>4/14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63491" y="1905000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dirty="0"/>
              <a:t>6/14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63491" y="2286000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dirty="0"/>
              <a:t>4/14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77528" y="3574869"/>
            <a:ext cx="7735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 err="1"/>
              <a:t>Mild</a:t>
            </a:r>
            <a:r>
              <a:rPr lang="sl-SI" b="1" dirty="0"/>
              <a:t>: </a:t>
            </a:r>
            <a:r>
              <a:rPr lang="sl-SI" dirty="0" err="1"/>
              <a:t>Info</a:t>
            </a:r>
            <a:r>
              <a:rPr lang="sl-SI" dirty="0"/>
              <a:t>([4,2]) = </a:t>
            </a:r>
            <a:r>
              <a:rPr lang="sl-SI" dirty="0" err="1"/>
              <a:t>entropy</a:t>
            </a:r>
            <a:r>
              <a:rPr lang="sl-SI" dirty="0"/>
              <a:t>(4/6,2/6) = – 4/6 * log</a:t>
            </a:r>
            <a:r>
              <a:rPr lang="sl-SI" baseline="-25000" dirty="0"/>
              <a:t>2</a:t>
            </a:r>
            <a:r>
              <a:rPr lang="sl-SI" dirty="0"/>
              <a:t>(4/6) – 2/6 * log</a:t>
            </a:r>
            <a:r>
              <a:rPr lang="sl-SI" baseline="-25000" dirty="0"/>
              <a:t>2</a:t>
            </a:r>
            <a:r>
              <a:rPr lang="sl-SI" dirty="0"/>
              <a:t>(2/6) = </a:t>
            </a:r>
            <a:r>
              <a:rPr lang="sl-SI" b="1" dirty="0"/>
              <a:t>0.918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84904" y="3886200"/>
            <a:ext cx="7722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 err="1"/>
              <a:t>Cool</a:t>
            </a:r>
            <a:r>
              <a:rPr lang="sl-SI" b="1" dirty="0"/>
              <a:t>: </a:t>
            </a:r>
            <a:r>
              <a:rPr lang="sl-SI" dirty="0" err="1"/>
              <a:t>Info</a:t>
            </a:r>
            <a:r>
              <a:rPr lang="sl-SI" dirty="0"/>
              <a:t>([3,1]) = </a:t>
            </a:r>
            <a:r>
              <a:rPr lang="sl-SI" dirty="0" err="1"/>
              <a:t>entropy</a:t>
            </a:r>
            <a:r>
              <a:rPr lang="sl-SI" dirty="0"/>
              <a:t>(3/4,1/4) = – 3/4 * log</a:t>
            </a:r>
            <a:r>
              <a:rPr lang="sl-SI" baseline="-25000" dirty="0"/>
              <a:t>2</a:t>
            </a:r>
            <a:r>
              <a:rPr lang="sl-SI" dirty="0"/>
              <a:t>(3/4) – 1/4 * log</a:t>
            </a:r>
            <a:r>
              <a:rPr lang="sl-SI" baseline="-25000" dirty="0"/>
              <a:t>2</a:t>
            </a:r>
            <a:r>
              <a:rPr lang="sl-SI" dirty="0"/>
              <a:t>(1/4) = </a:t>
            </a:r>
            <a:r>
              <a:rPr lang="sl-SI" b="1" dirty="0"/>
              <a:t>0.811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8600" y="4419600"/>
            <a:ext cx="85358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b="1" dirty="0" err="1"/>
              <a:t>Info</a:t>
            </a:r>
            <a:r>
              <a:rPr lang="sl-SI" sz="2000" b="1" dirty="0"/>
              <a:t>("temperature") =</a:t>
            </a:r>
            <a:endParaRPr lang="sl-SI" sz="2000" dirty="0"/>
          </a:p>
          <a:p>
            <a:r>
              <a:rPr lang="sl-SI" sz="2000" dirty="0"/>
              <a:t>        </a:t>
            </a:r>
            <a:r>
              <a:rPr lang="sl-SI" sz="2000" dirty="0" err="1"/>
              <a:t>Info</a:t>
            </a:r>
            <a:r>
              <a:rPr lang="sl-SI" sz="2000" dirty="0"/>
              <a:t>([2,2],[4,2],[3,1]) = (4/14) * 1 + (6/14) * 0.918 + (4/14) * 0.811 = </a:t>
            </a:r>
            <a:r>
              <a:rPr lang="sl-SI" sz="2000" b="1" dirty="0"/>
              <a:t>0.911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24000" y="5486400"/>
            <a:ext cx="5498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b="1" dirty="0" err="1"/>
              <a:t>InfoGain</a:t>
            </a:r>
            <a:r>
              <a:rPr lang="sl-SI" sz="2000" b="1" dirty="0"/>
              <a:t>("temperature") = </a:t>
            </a:r>
            <a:r>
              <a:rPr lang="sl-SI" sz="2000" b="1" dirty="0">
                <a:solidFill>
                  <a:srgbClr val="0070C0"/>
                </a:solidFill>
              </a:rPr>
              <a:t>0.940</a:t>
            </a:r>
            <a:r>
              <a:rPr lang="sl-SI" sz="2000" b="1" dirty="0"/>
              <a:t> – 0.911 = </a:t>
            </a:r>
            <a:r>
              <a:rPr lang="sl-SI" sz="2000" b="1" dirty="0">
                <a:latin typeface="Arial Black" panose="020B0A04020102020204" pitchFamily="34" charset="0"/>
              </a:rPr>
              <a:t>0.029</a:t>
            </a:r>
          </a:p>
        </p:txBody>
      </p:sp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849312"/>
            <a:ext cx="2438400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sl-SI" sz="4000" b="1" dirty="0" err="1"/>
              <a:t>InfoGain</a:t>
            </a:r>
            <a:r>
              <a:rPr lang="sl-SI" sz="4000" b="1" dirty="0"/>
              <a:t>("</a:t>
            </a:r>
            <a:r>
              <a:rPr lang="sl-SI" sz="4000" b="1" dirty="0" err="1"/>
              <a:t>humidity</a:t>
            </a:r>
            <a:r>
              <a:rPr lang="sl-SI" sz="4000" b="1" dirty="0"/>
              <a:t>")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5439917"/>
              </p:ext>
            </p:extLst>
          </p:nvPr>
        </p:nvGraphicFramePr>
        <p:xfrm>
          <a:off x="381000" y="990600"/>
          <a:ext cx="5231875" cy="125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4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39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08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0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Humidity</a:t>
                      </a:r>
                      <a:endParaRPr lang="sl-SI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sl-SI" sz="1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Entropy</a:t>
                      </a:r>
                      <a:br>
                        <a:rPr lang="sl-SI" sz="1400" b="1" dirty="0"/>
                      </a:br>
                      <a:r>
                        <a:rPr lang="sl-SI" sz="1400" b="1" dirty="0"/>
                        <a:t>(</a:t>
                      </a:r>
                      <a:r>
                        <a:rPr lang="sl-SI" sz="1400" b="1" dirty="0" err="1"/>
                        <a:t>bits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Probability</a:t>
                      </a:r>
                      <a:endParaRPr lang="sl-SI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High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3/7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4/7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6/7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1/7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28600" y="2971800"/>
            <a:ext cx="8494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u="sng" dirty="0" err="1"/>
              <a:t>Entropy</a:t>
            </a:r>
            <a:r>
              <a:rPr lang="sl-SI" b="1" dirty="0"/>
              <a:t>:</a:t>
            </a:r>
          </a:p>
          <a:p>
            <a:r>
              <a:rPr lang="sl-SI" b="1" dirty="0"/>
              <a:t>             </a:t>
            </a:r>
            <a:r>
              <a:rPr lang="sl-SI" b="1" dirty="0" err="1"/>
              <a:t>High</a:t>
            </a:r>
            <a:r>
              <a:rPr lang="sl-SI" b="1" dirty="0"/>
              <a:t>: </a:t>
            </a:r>
            <a:r>
              <a:rPr lang="sl-SI" dirty="0" err="1"/>
              <a:t>Info</a:t>
            </a:r>
            <a:r>
              <a:rPr lang="sl-SI" dirty="0"/>
              <a:t>([3,4]) = </a:t>
            </a:r>
            <a:r>
              <a:rPr lang="sl-SI" dirty="0" err="1"/>
              <a:t>entropy</a:t>
            </a:r>
            <a:r>
              <a:rPr lang="sl-SI" dirty="0"/>
              <a:t>(3/7,4/7) = – 3/7 * log</a:t>
            </a:r>
            <a:r>
              <a:rPr lang="sl-SI" baseline="-25000" dirty="0"/>
              <a:t>2</a:t>
            </a:r>
            <a:r>
              <a:rPr lang="sl-SI" dirty="0"/>
              <a:t>(3/7) – 4/7 * log</a:t>
            </a:r>
            <a:r>
              <a:rPr lang="sl-SI" baseline="-25000" dirty="0"/>
              <a:t>2</a:t>
            </a:r>
            <a:r>
              <a:rPr lang="sl-SI" dirty="0"/>
              <a:t>(4/7) = </a:t>
            </a:r>
            <a:r>
              <a:rPr lang="sl-SI" b="1" dirty="0"/>
              <a:t>0.985  	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97559" y="1524000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b="1" dirty="0"/>
              <a:t>0.985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97559" y="1905000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b="1" dirty="0"/>
              <a:t>0.592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52995" y="1524000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dirty="0"/>
              <a:t>7/14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52995" y="1905000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dirty="0"/>
              <a:t>7/14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9096" y="3581400"/>
            <a:ext cx="7977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/>
              <a:t>Normal: </a:t>
            </a:r>
            <a:r>
              <a:rPr lang="sl-SI" dirty="0" err="1"/>
              <a:t>Info</a:t>
            </a:r>
            <a:r>
              <a:rPr lang="sl-SI" dirty="0"/>
              <a:t>([6,1]) = </a:t>
            </a:r>
            <a:r>
              <a:rPr lang="sl-SI" dirty="0" err="1"/>
              <a:t>entropy</a:t>
            </a:r>
            <a:r>
              <a:rPr lang="sl-SI" dirty="0"/>
              <a:t>(6/7,1/7) = – 6/7 * log</a:t>
            </a:r>
            <a:r>
              <a:rPr lang="sl-SI" baseline="-25000" dirty="0"/>
              <a:t>2</a:t>
            </a:r>
            <a:r>
              <a:rPr lang="sl-SI" dirty="0"/>
              <a:t>(6/7) – 1/7 * log</a:t>
            </a:r>
            <a:r>
              <a:rPr lang="sl-SI" baseline="-25000" dirty="0"/>
              <a:t>2</a:t>
            </a:r>
            <a:r>
              <a:rPr lang="sl-SI" dirty="0"/>
              <a:t>(1/7) = </a:t>
            </a:r>
            <a:r>
              <a:rPr lang="sl-SI" b="1" dirty="0"/>
              <a:t>0.592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4957" y="4419600"/>
            <a:ext cx="64968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b="1" dirty="0" err="1"/>
              <a:t>Info</a:t>
            </a:r>
            <a:r>
              <a:rPr lang="sl-SI" sz="2000" b="1" dirty="0"/>
              <a:t>("</a:t>
            </a:r>
            <a:r>
              <a:rPr lang="sl-SI" sz="2000" b="1" dirty="0" err="1"/>
              <a:t>humidity</a:t>
            </a:r>
            <a:r>
              <a:rPr lang="sl-SI" sz="2000" b="1" dirty="0"/>
              <a:t>") =</a:t>
            </a:r>
            <a:endParaRPr lang="sl-SI" sz="2000" dirty="0"/>
          </a:p>
          <a:p>
            <a:r>
              <a:rPr lang="sl-SI" sz="2000" dirty="0"/>
              <a:t>        </a:t>
            </a:r>
            <a:r>
              <a:rPr lang="sl-SI" sz="2000" dirty="0" err="1"/>
              <a:t>Info</a:t>
            </a:r>
            <a:r>
              <a:rPr lang="sl-SI" sz="2000" dirty="0"/>
              <a:t>([3,4],[6,1]) = (7/14) * 0.985 + (7/14) * 0.592 = </a:t>
            </a:r>
            <a:r>
              <a:rPr lang="sl-SI" sz="2000" b="1" dirty="0"/>
              <a:t>0.789</a:t>
            </a:r>
            <a:endParaRPr lang="sl-SI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0" y="5486400"/>
            <a:ext cx="5110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b="1" dirty="0" err="1"/>
              <a:t>InfoGain</a:t>
            </a:r>
            <a:r>
              <a:rPr lang="sl-SI" sz="2000" b="1" dirty="0"/>
              <a:t>("</a:t>
            </a:r>
            <a:r>
              <a:rPr lang="sl-SI" sz="2000" b="1" dirty="0" err="1"/>
              <a:t>humidity</a:t>
            </a:r>
            <a:r>
              <a:rPr lang="sl-SI" sz="2000" b="1" dirty="0"/>
              <a:t>") = </a:t>
            </a:r>
            <a:r>
              <a:rPr lang="sl-SI" sz="2000" b="1" dirty="0">
                <a:solidFill>
                  <a:srgbClr val="0070C0"/>
                </a:solidFill>
              </a:rPr>
              <a:t>0.940</a:t>
            </a:r>
            <a:r>
              <a:rPr lang="sl-SI" sz="2000" b="1" dirty="0"/>
              <a:t> – 0.789 = </a:t>
            </a:r>
            <a:r>
              <a:rPr lang="sl-SI" sz="2000" b="1" dirty="0">
                <a:latin typeface="Arial Black" panose="020B0A04020102020204" pitchFamily="34" charset="0"/>
              </a:rPr>
              <a:t>0.151</a:t>
            </a:r>
          </a:p>
        </p:txBody>
      </p:sp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609600"/>
            <a:ext cx="177641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  <p:bldP spid="17" grpId="0"/>
      <p:bldP spid="19" grpId="0"/>
      <p:bldP spid="21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sl-SI" sz="4000" b="1" dirty="0" err="1"/>
              <a:t>InfoGain</a:t>
            </a:r>
            <a:r>
              <a:rPr lang="sl-SI" sz="4000" b="1" dirty="0"/>
              <a:t>("</a:t>
            </a:r>
            <a:r>
              <a:rPr lang="sl-SI" sz="4000" b="1" dirty="0" err="1"/>
              <a:t>windy</a:t>
            </a:r>
            <a:r>
              <a:rPr lang="sl-SI" sz="4000" b="1" dirty="0"/>
              <a:t>")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252100"/>
              </p:ext>
            </p:extLst>
          </p:nvPr>
        </p:nvGraphicFramePr>
        <p:xfrm>
          <a:off x="381000" y="990600"/>
          <a:ext cx="4953000" cy="125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Windy</a:t>
                      </a:r>
                      <a:endParaRPr lang="sl-SI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sl-SI" sz="1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Entropy</a:t>
                      </a:r>
                      <a:br>
                        <a:rPr lang="sl-SI" sz="1400" b="1" dirty="0"/>
                      </a:br>
                      <a:r>
                        <a:rPr lang="sl-SI" sz="1400" b="1" dirty="0"/>
                        <a:t>(</a:t>
                      </a:r>
                      <a:r>
                        <a:rPr lang="sl-SI" sz="1400" b="1" dirty="0" err="1"/>
                        <a:t>bits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Probability</a:t>
                      </a:r>
                      <a:endParaRPr lang="sl-SI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True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6/8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False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28600" y="2971800"/>
            <a:ext cx="8494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u="sng" dirty="0" err="1"/>
              <a:t>Entropy</a:t>
            </a:r>
            <a:r>
              <a:rPr lang="sl-SI" b="1" dirty="0"/>
              <a:t>:</a:t>
            </a:r>
          </a:p>
          <a:p>
            <a:r>
              <a:rPr lang="sl-SI" b="1" dirty="0"/>
              <a:t>            </a:t>
            </a:r>
            <a:r>
              <a:rPr lang="sl-SI" b="1" dirty="0" err="1"/>
              <a:t>True</a:t>
            </a:r>
            <a:r>
              <a:rPr lang="sl-SI" b="1" dirty="0"/>
              <a:t>: </a:t>
            </a:r>
            <a:r>
              <a:rPr lang="sl-SI" dirty="0" err="1"/>
              <a:t>Info</a:t>
            </a:r>
            <a:r>
              <a:rPr lang="sl-SI" dirty="0"/>
              <a:t>([6,2]) = </a:t>
            </a:r>
            <a:r>
              <a:rPr lang="sl-SI" dirty="0" err="1"/>
              <a:t>entropy</a:t>
            </a:r>
            <a:r>
              <a:rPr lang="sl-SI" dirty="0"/>
              <a:t>(6/8,2/8) = – 6/8 * log</a:t>
            </a:r>
            <a:r>
              <a:rPr lang="sl-SI" baseline="-25000" dirty="0"/>
              <a:t>2</a:t>
            </a:r>
            <a:r>
              <a:rPr lang="sl-SI" dirty="0"/>
              <a:t>(6/8) – 2/8 * log</a:t>
            </a:r>
            <a:r>
              <a:rPr lang="sl-SI" baseline="-25000" dirty="0"/>
              <a:t>2</a:t>
            </a:r>
            <a:r>
              <a:rPr lang="sl-SI" dirty="0"/>
              <a:t>(2/8) = </a:t>
            </a:r>
            <a:r>
              <a:rPr lang="sl-SI" b="1" dirty="0"/>
              <a:t>0.811	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81400" y="1543664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b="1" dirty="0"/>
              <a:t>0.811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33800" y="192466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b="1" dirty="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7691" y="1533832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dirty="0"/>
              <a:t>8/14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7691" y="1914832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400" dirty="0"/>
              <a:t>6/14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13700" y="3581400"/>
            <a:ext cx="7363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 err="1"/>
              <a:t>False</a:t>
            </a:r>
            <a:r>
              <a:rPr lang="sl-SI" b="1" dirty="0"/>
              <a:t>: </a:t>
            </a:r>
            <a:r>
              <a:rPr lang="sl-SI" dirty="0" err="1"/>
              <a:t>Info</a:t>
            </a:r>
            <a:r>
              <a:rPr lang="sl-SI" dirty="0"/>
              <a:t>([3,3]) = </a:t>
            </a:r>
            <a:r>
              <a:rPr lang="sl-SI" dirty="0" err="1"/>
              <a:t>entropy</a:t>
            </a:r>
            <a:r>
              <a:rPr lang="sl-SI" dirty="0"/>
              <a:t>(3/6,3/6) = – 3/6 * log</a:t>
            </a:r>
            <a:r>
              <a:rPr lang="sl-SI" baseline="-25000" dirty="0"/>
              <a:t>2</a:t>
            </a:r>
            <a:r>
              <a:rPr lang="sl-SI" dirty="0"/>
              <a:t>(3/6) – 3/6 * log</a:t>
            </a:r>
            <a:r>
              <a:rPr lang="sl-SI" baseline="-25000" dirty="0"/>
              <a:t>2</a:t>
            </a:r>
            <a:r>
              <a:rPr lang="sl-SI" dirty="0"/>
              <a:t>(3/6) = </a:t>
            </a:r>
            <a:r>
              <a:rPr lang="sl-SI" b="1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1407" y="4419600"/>
            <a:ext cx="60431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b="1" dirty="0" err="1"/>
              <a:t>Info</a:t>
            </a:r>
            <a:r>
              <a:rPr lang="sl-SI" sz="2000" b="1" dirty="0"/>
              <a:t>("</a:t>
            </a:r>
            <a:r>
              <a:rPr lang="sl-SI" sz="2000" b="1" dirty="0" err="1"/>
              <a:t>windy</a:t>
            </a:r>
            <a:r>
              <a:rPr lang="sl-SI" sz="2000" b="1" dirty="0"/>
              <a:t>") =</a:t>
            </a:r>
            <a:endParaRPr lang="sl-SI" sz="2000" dirty="0"/>
          </a:p>
          <a:p>
            <a:r>
              <a:rPr lang="sl-SI" sz="2000" dirty="0"/>
              <a:t>        </a:t>
            </a:r>
            <a:r>
              <a:rPr lang="sl-SI" sz="2000" dirty="0" err="1"/>
              <a:t>Info</a:t>
            </a:r>
            <a:r>
              <a:rPr lang="sl-SI" sz="2000" dirty="0"/>
              <a:t>([6,2],[3,3]) = (8/14) * 0.811 + (6/14) * 1 = </a:t>
            </a:r>
            <a:r>
              <a:rPr lang="sl-SI" sz="2000" b="1" dirty="0"/>
              <a:t>0.892</a:t>
            </a:r>
            <a:endParaRPr lang="sl-SI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0" y="5486400"/>
            <a:ext cx="4804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b="1" dirty="0" err="1"/>
              <a:t>InfoGain</a:t>
            </a:r>
            <a:r>
              <a:rPr lang="sl-SI" sz="2000" b="1" dirty="0"/>
              <a:t>("</a:t>
            </a:r>
            <a:r>
              <a:rPr lang="sl-SI" sz="2000" b="1" dirty="0" err="1"/>
              <a:t>windy</a:t>
            </a:r>
            <a:r>
              <a:rPr lang="sl-SI" sz="2000" b="1" dirty="0"/>
              <a:t>") = </a:t>
            </a:r>
            <a:r>
              <a:rPr lang="sl-SI" sz="2000" b="1" dirty="0">
                <a:solidFill>
                  <a:srgbClr val="0070C0"/>
                </a:solidFill>
              </a:rPr>
              <a:t>0.940</a:t>
            </a:r>
            <a:r>
              <a:rPr lang="sl-SI" sz="2000" b="1" dirty="0"/>
              <a:t> – 0.892 = </a:t>
            </a:r>
            <a:r>
              <a:rPr lang="sl-SI" sz="2000" b="1" dirty="0">
                <a:latin typeface="Arial Black" panose="020B0A04020102020204" pitchFamily="34" charset="0"/>
              </a:rPr>
              <a:t>0.048</a:t>
            </a: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57200"/>
            <a:ext cx="16573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  <p:bldP spid="17" grpId="0"/>
      <p:bldP spid="19" grpId="0"/>
      <p:bldP spid="21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787" y="1828800"/>
            <a:ext cx="8229600" cy="2895600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The one with the highest </a:t>
            </a:r>
            <a:r>
              <a:rPr lang="en-US" u="sng"/>
              <a:t>information gain</a:t>
            </a:r>
            <a:br>
              <a:rPr lang="en-US"/>
            </a:br>
            <a:r>
              <a:rPr lang="en-US"/>
              <a:t>(</a:t>
            </a:r>
            <a:r>
              <a:rPr lang="en-US" b="1"/>
              <a:t>InfoGain</a:t>
            </a:r>
            <a:r>
              <a:rPr lang="en-US"/>
              <a:t>):</a:t>
            </a:r>
          </a:p>
          <a:p>
            <a:pPr lvl="1"/>
            <a:r>
              <a:rPr lang="en-US" b="1">
                <a:solidFill>
                  <a:srgbClr val="FF0000"/>
                </a:solidFill>
              </a:rPr>
              <a:t>Outlook: 	0.247 bits</a:t>
            </a:r>
          </a:p>
          <a:p>
            <a:pPr lvl="1"/>
            <a:r>
              <a:rPr lang="en-US"/>
              <a:t>Temperature:	0.029 bits</a:t>
            </a:r>
          </a:p>
          <a:p>
            <a:pPr lvl="1"/>
            <a:r>
              <a:rPr lang="en-US"/>
              <a:t>Humidity:	0.152 bits</a:t>
            </a:r>
          </a:p>
          <a:p>
            <a:pPr lvl="1"/>
            <a:r>
              <a:rPr lang="en-US"/>
              <a:t>Wind:		0.048 bits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962400"/>
            <a:ext cx="2819400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96C97D3-C52F-4B5E-B6BF-AAD97B0F6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/>
              <a:t>Which attribute is "best"?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433057"/>
          </a:xfrm>
        </p:spPr>
        <p:txBody>
          <a:bodyPr>
            <a:normAutofit fontScale="90000"/>
          </a:bodyPr>
          <a:lstStyle/>
          <a:p>
            <a:r>
              <a:rPr lang="en-US" sz="2800"/>
              <a:t>Outlook = Sunny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205054"/>
              </p:ext>
            </p:extLst>
          </p:nvPr>
        </p:nvGraphicFramePr>
        <p:xfrm>
          <a:off x="1752600" y="1365254"/>
          <a:ext cx="5410200" cy="518794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1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7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718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Outlook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Temp</a:t>
                      </a:r>
                      <a:r>
                        <a:rPr kumimoji="0" lang="sl-SI" altLang="en-US" sz="14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erature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Humidity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Windy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38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Sunny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Hot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38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Sunny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Hot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High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781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Overcast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Hot 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38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38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38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No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38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Overcast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38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Sunny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38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Sunny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38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538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Sunny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538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Overcast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538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Overcast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Hot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538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No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54D72C2A-AE9B-4482-A248-42DE4DD16F3F}"/>
              </a:ext>
            </a:extLst>
          </p:cNvPr>
          <p:cNvSpPr txBox="1">
            <a:spLocks/>
          </p:cNvSpPr>
          <p:nvPr/>
        </p:nvSpPr>
        <p:spPr>
          <a:xfrm>
            <a:off x="457200" y="76200"/>
            <a:ext cx="82296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/>
              <a:t>Step 2 = recursion</a:t>
            </a:r>
          </a:p>
        </p:txBody>
      </p:sp>
    </p:spTree>
    <p:extLst>
      <p:ext uri="{BB962C8B-B14F-4D97-AF65-F5344CB8AC3E}">
        <p14:creationId xmlns:p14="http://schemas.microsoft.com/office/powerpoint/2010/main" val="2656078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Next level in the tree …</a:t>
            </a:r>
          </a:p>
        </p:txBody>
      </p:sp>
      <p:graphicFrame>
        <p:nvGraphicFramePr>
          <p:cNvPr id="4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197441"/>
              </p:ext>
            </p:extLst>
          </p:nvPr>
        </p:nvGraphicFramePr>
        <p:xfrm>
          <a:off x="609600" y="1219200"/>
          <a:ext cx="5410200" cy="219595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8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7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7581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Outlook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Temp</a:t>
                      </a:r>
                      <a:r>
                        <a:rPr kumimoji="0" lang="sl-SI" altLang="en-US" sz="14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erature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Humidity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Windy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533400"/>
            <a:ext cx="2304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Outlook = Sunny</a:t>
            </a:r>
          </a:p>
          <a:p>
            <a:r>
              <a:rPr lang="en-US"/>
              <a:t>Attribute </a:t>
            </a:r>
            <a:r>
              <a:rPr lang="en-US" b="1"/>
              <a:t>Temperature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6602037"/>
              </p:ext>
            </p:extLst>
          </p:nvPr>
        </p:nvGraphicFramePr>
        <p:xfrm>
          <a:off x="228600" y="3505200"/>
          <a:ext cx="5345781" cy="1630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1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4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68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52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71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Temperature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sl-SI" sz="1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Entropy</a:t>
                      </a:r>
                      <a:br>
                        <a:rPr lang="sl-SI" sz="1400" b="1" dirty="0"/>
                      </a:br>
                      <a:r>
                        <a:rPr lang="sl-SI" sz="1400" b="1" dirty="0"/>
                        <a:t>(</a:t>
                      </a:r>
                      <a:r>
                        <a:rPr lang="sl-SI" sz="1400" b="1" dirty="0" err="1"/>
                        <a:t>bits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Probability</a:t>
                      </a:r>
                      <a:endParaRPr lang="sl-SI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Hot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0/2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Mild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Cool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0/1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5338302"/>
            <a:ext cx="7127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Info("Temperature")</a:t>
            </a:r>
            <a:r>
              <a:rPr lang="en-US"/>
              <a:t> = info([0,2],[1,1,],[1,0]) = 2/5*0 + 2/5*1 + 1/5*0 = </a:t>
            </a:r>
            <a:r>
              <a:rPr lang="en-US" b="1"/>
              <a:t>0.4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6017624"/>
            <a:ext cx="815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InfoGain("Temperature")</a:t>
            </a:r>
            <a:r>
              <a:rPr lang="en-US"/>
              <a:t> = info([2,3]) – info([0,2],[1,1,],[1,0]) = 0.971 – 0.4 = </a:t>
            </a:r>
            <a:r>
              <a:rPr lang="en-US" b="1">
                <a:latin typeface="Arial Black" panose="020B0A04020102020204" pitchFamily="34" charset="0"/>
              </a:rPr>
              <a:t>0.571</a:t>
            </a:r>
            <a:r>
              <a:rPr lang="en-US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8800" y="4195139"/>
            <a:ext cx="34919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 </a:t>
            </a:r>
            <a:r>
              <a:rPr lang="en-US" sz="1600" i="1"/>
              <a:t>Hot</a:t>
            </a:r>
            <a:r>
              <a:rPr lang="en-US" sz="1600"/>
              <a:t>: info([0,2]) = entropy(0,1)         = </a:t>
            </a:r>
            <a:r>
              <a:rPr lang="en-US" sz="1600" b="1"/>
              <a:t>0</a:t>
            </a:r>
          </a:p>
          <a:p>
            <a:r>
              <a:rPr lang="en-US" sz="1600" i="1"/>
              <a:t>Mild</a:t>
            </a:r>
            <a:r>
              <a:rPr lang="en-US" sz="1600"/>
              <a:t>: info([1,1]) = entropy(1/2,1/2) = </a:t>
            </a:r>
            <a:r>
              <a:rPr lang="en-US" sz="1600" b="1"/>
              <a:t>1</a:t>
            </a:r>
          </a:p>
          <a:p>
            <a:r>
              <a:rPr lang="en-US" sz="1600" i="1"/>
              <a:t>Cool</a:t>
            </a:r>
            <a:r>
              <a:rPr lang="en-US" sz="1600"/>
              <a:t>: info([1,0]) = entropy(1,0)         = </a:t>
            </a:r>
            <a:r>
              <a:rPr lang="en-US" sz="1600" b="1"/>
              <a:t>0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252537"/>
            <a:ext cx="2895600" cy="2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693436"/>
              </p:ext>
            </p:extLst>
          </p:nvPr>
        </p:nvGraphicFramePr>
        <p:xfrm>
          <a:off x="609600" y="1219200"/>
          <a:ext cx="5410200" cy="219595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8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7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7581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Outlook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Temp</a:t>
                      </a:r>
                      <a:r>
                        <a:rPr kumimoji="0" lang="sl-SI" altLang="en-US" sz="14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erature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Humidity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Windy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533400"/>
            <a:ext cx="19636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Outlook = Sunny</a:t>
            </a:r>
          </a:p>
          <a:p>
            <a:r>
              <a:rPr lang="en-US"/>
              <a:t>Attribute </a:t>
            </a:r>
            <a:r>
              <a:rPr lang="en-US" b="1"/>
              <a:t>Humidity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670687"/>
              </p:ext>
            </p:extLst>
          </p:nvPr>
        </p:nvGraphicFramePr>
        <p:xfrm>
          <a:off x="228600" y="3505200"/>
          <a:ext cx="5181600" cy="125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Humidity</a:t>
                      </a:r>
                      <a:endParaRPr lang="sl-SI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sl-SI" sz="1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Entropy</a:t>
                      </a:r>
                      <a:br>
                        <a:rPr lang="sl-SI" sz="1400" b="1" dirty="0"/>
                      </a:br>
                      <a:r>
                        <a:rPr lang="sl-SI" sz="1400" b="1" dirty="0"/>
                        <a:t>(</a:t>
                      </a:r>
                      <a:r>
                        <a:rPr lang="sl-SI" sz="1400" b="1" dirty="0" err="1"/>
                        <a:t>bits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Probability</a:t>
                      </a:r>
                      <a:endParaRPr lang="sl-SI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High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0/3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0/2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5207754"/>
            <a:ext cx="5440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Info("Humidity")</a:t>
            </a:r>
            <a:r>
              <a:rPr lang="en-US"/>
              <a:t> = info([0,3],[2,0]) = 2/5*0 + 3/5*0 = </a:t>
            </a:r>
            <a:r>
              <a:rPr lang="en-US" b="1"/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5955268"/>
            <a:ext cx="7137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InfoGain</a:t>
            </a:r>
            <a:r>
              <a:rPr lang="en-US" b="1" dirty="0"/>
              <a:t>("Humidity")</a:t>
            </a:r>
            <a:r>
              <a:rPr lang="en-US" dirty="0"/>
              <a:t> = info([2,3]) – </a:t>
            </a:r>
            <a:r>
              <a:rPr lang="sl-SI" dirty="0"/>
              <a:t>i</a:t>
            </a:r>
            <a:r>
              <a:rPr lang="en-US" dirty="0" err="1"/>
              <a:t>nfo</a:t>
            </a:r>
            <a:r>
              <a:rPr lang="en-US" dirty="0"/>
              <a:t>([0,3],[2,0]) = 0.971 – 0 = </a:t>
            </a:r>
            <a:r>
              <a:rPr lang="en-US" b="1" dirty="0">
                <a:latin typeface="Arial Black" panose="020B0A04020102020204" pitchFamily="34" charset="0"/>
              </a:rPr>
              <a:t>0.971</a:t>
            </a:r>
            <a:r>
              <a:rPr lang="en-US" dirty="0"/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562600" y="4110788"/>
            <a:ext cx="335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/>
              <a:t>     </a:t>
            </a:r>
            <a:r>
              <a:rPr lang="en-US" sz="1600" i="1"/>
              <a:t>High</a:t>
            </a:r>
            <a:r>
              <a:rPr lang="en-US" sz="1600"/>
              <a:t>: info([0,3]) = entropy(0,1) = </a:t>
            </a:r>
            <a:r>
              <a:rPr lang="en-US" sz="1600" b="1"/>
              <a:t>0</a:t>
            </a:r>
          </a:p>
          <a:p>
            <a:r>
              <a:rPr lang="en-US" sz="1600" i="1"/>
              <a:t>Normal</a:t>
            </a:r>
            <a:r>
              <a:rPr lang="en-US" sz="1600"/>
              <a:t>: info([2,0]) = entropy(1,0) = </a:t>
            </a:r>
            <a:r>
              <a:rPr lang="en-US" sz="1600" b="1"/>
              <a:t>0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219200"/>
            <a:ext cx="2667000" cy="238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343D7369-2AD3-4071-A7A3-C8C549563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/>
              <a:t>Next level in the tree 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209800"/>
            <a:ext cx="588508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4800" y="1968878"/>
            <a:ext cx="378161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n-US"/>
              <a:t>"First" node is the </a:t>
            </a:r>
            <a:r>
              <a:rPr lang="en-US" b="1"/>
              <a:t>root</a:t>
            </a:r>
            <a:r>
              <a:rPr lang="en-US"/>
              <a:t> of the tree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/>
              <a:t>"Last" nodes are called </a:t>
            </a:r>
            <a:r>
              <a:rPr lang="en-US" b="1"/>
              <a:t>leaves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/>
              <a:t>The edges between nodes represent</a:t>
            </a:r>
            <a:br>
              <a:rPr lang="en-US"/>
            </a:br>
            <a:r>
              <a:rPr lang="en-US" b="1"/>
              <a:t>branches</a:t>
            </a:r>
          </a:p>
          <a:p>
            <a:pPr marL="176213" indent="-176213">
              <a:buFont typeface="Arial" pitchFamily="34" charset="0"/>
              <a:buChar char="•"/>
            </a:pPr>
            <a:endParaRPr lang="en-US"/>
          </a:p>
          <a:p>
            <a:pPr marL="176213" indent="-176213">
              <a:buFont typeface="Arial" pitchFamily="34" charset="0"/>
              <a:buChar char="•"/>
            </a:pPr>
            <a:r>
              <a:rPr lang="en-US" b="1">
                <a:solidFill>
                  <a:srgbClr val="FF0000"/>
                </a:solidFill>
              </a:rPr>
              <a:t>How do we "read" a decision tree?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256095F-7610-42B2-B30F-50EC6223B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/>
              <a:t>What is a decision tree?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18741"/>
              </p:ext>
            </p:extLst>
          </p:nvPr>
        </p:nvGraphicFramePr>
        <p:xfrm>
          <a:off x="609600" y="1219200"/>
          <a:ext cx="5410200" cy="219595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98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7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7581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Outlook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Temp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Humidity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Windy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533400"/>
            <a:ext cx="17288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Outlook = Sunny</a:t>
            </a:r>
          </a:p>
          <a:p>
            <a:r>
              <a:rPr lang="en-US"/>
              <a:t>Attribute </a:t>
            </a:r>
            <a:r>
              <a:rPr lang="en-US" b="1"/>
              <a:t>Windy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772455"/>
              </p:ext>
            </p:extLst>
          </p:nvPr>
        </p:nvGraphicFramePr>
        <p:xfrm>
          <a:off x="228600" y="3505200"/>
          <a:ext cx="4953000" cy="125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Windy</a:t>
                      </a:r>
                      <a:endParaRPr lang="sl-SI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sl-SI" sz="1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Entropy</a:t>
                      </a:r>
                      <a:br>
                        <a:rPr lang="sl-SI" sz="1400" b="1" dirty="0"/>
                      </a:br>
                      <a:r>
                        <a:rPr lang="sl-SI" sz="1400" b="1" dirty="0"/>
                        <a:t>(</a:t>
                      </a:r>
                      <a:r>
                        <a:rPr lang="sl-SI" sz="1400" b="1" dirty="0" err="1"/>
                        <a:t>bits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Probability</a:t>
                      </a:r>
                      <a:endParaRPr lang="sl-SI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True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0.918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False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5625887"/>
            <a:ext cx="6097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Info("Windy")</a:t>
            </a:r>
            <a:r>
              <a:rPr lang="en-US"/>
              <a:t> = info([1,2],[1,1]) = 3/5* 0.918 + 2/5*1 = </a:t>
            </a:r>
            <a:r>
              <a:rPr lang="en-US" b="1"/>
              <a:t>0.951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6137756"/>
            <a:ext cx="7137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InfoGain("Windy")</a:t>
            </a:r>
            <a:r>
              <a:rPr lang="en-US"/>
              <a:t> = info([2,3]) – info([1,2],[1,1,]) = 0.971 – 0.951 = </a:t>
            </a:r>
            <a:r>
              <a:rPr lang="en-US" b="1">
                <a:latin typeface="Arial Black" panose="020B0A04020102020204" pitchFamily="34" charset="0"/>
              </a:rPr>
              <a:t>0.02</a:t>
            </a:r>
            <a:r>
              <a:rPr lang="en-US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6800" y="48768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 </a:t>
            </a:r>
            <a:r>
              <a:rPr lang="en-US" sz="1600" i="1"/>
              <a:t>True</a:t>
            </a:r>
            <a:r>
              <a:rPr lang="en-US" sz="1600"/>
              <a:t>: info([1,2]) = entropy(1/3,2/3) = – 1/3*log</a:t>
            </a:r>
            <a:r>
              <a:rPr lang="en-US" sz="1600" baseline="-25000"/>
              <a:t>2</a:t>
            </a:r>
            <a:r>
              <a:rPr lang="en-US" sz="1600"/>
              <a:t>(1/3) – 2/3*log</a:t>
            </a:r>
            <a:r>
              <a:rPr lang="en-US" sz="1600" baseline="-25000"/>
              <a:t>2</a:t>
            </a:r>
            <a:r>
              <a:rPr lang="en-US" sz="1600"/>
              <a:t>(2/3) = </a:t>
            </a:r>
            <a:r>
              <a:rPr lang="en-US" sz="1600" b="1"/>
              <a:t>0.918</a:t>
            </a:r>
          </a:p>
          <a:p>
            <a:r>
              <a:rPr lang="en-US" sz="1600" i="1"/>
              <a:t>False</a:t>
            </a:r>
            <a:r>
              <a:rPr lang="en-US" sz="1600"/>
              <a:t>: info([1,1]) = entropy(1/2,1/2) = – 1/2*log</a:t>
            </a:r>
            <a:r>
              <a:rPr lang="en-US" sz="1600" baseline="-25000"/>
              <a:t>2</a:t>
            </a:r>
            <a:r>
              <a:rPr lang="en-US" sz="1600"/>
              <a:t>(1/2) – 1/2*log</a:t>
            </a:r>
            <a:r>
              <a:rPr lang="en-US" sz="1600" baseline="-25000"/>
              <a:t>2</a:t>
            </a:r>
            <a:r>
              <a:rPr lang="en-US" sz="1600"/>
              <a:t>(1/2) = </a:t>
            </a:r>
            <a:r>
              <a:rPr lang="en-US" sz="1600" b="1"/>
              <a:t>1</a:t>
            </a: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219200"/>
            <a:ext cx="2743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6324600" y="3124200"/>
            <a:ext cx="3048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B33E8EC-0CF5-42EE-A834-62CDF6E35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Next level in the tree 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6897" y="2667000"/>
            <a:ext cx="2819400" cy="238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/>
              <a:t>Information gain (</a:t>
            </a:r>
            <a:r>
              <a:rPr lang="en-US" b="1" dirty="0" err="1"/>
              <a:t>InfoGain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Temperature: 0.571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Humidity: 	0.971</a:t>
            </a:r>
          </a:p>
          <a:p>
            <a:pPr lvl="1"/>
            <a:r>
              <a:rPr lang="en-US" dirty="0"/>
              <a:t>Windy: 	0.02</a:t>
            </a:r>
          </a:p>
          <a:p>
            <a:r>
              <a:rPr lang="en-US" dirty="0"/>
              <a:t>Choose the attribute </a:t>
            </a:r>
            <a:r>
              <a:rPr lang="en-US" u="sng" dirty="0"/>
              <a:t>Humidity</a:t>
            </a:r>
          </a:p>
          <a:p>
            <a:pPr lvl="1"/>
            <a:r>
              <a:rPr lang="en-US" sz="2000" dirty="0"/>
              <a:t>The leaves are pure </a:t>
            </a:r>
            <a:r>
              <a:rPr lang="en-US" sz="2000" dirty="0">
                <a:sym typeface="Wingdings" panose="05000000000000000000" pitchFamily="2" charset="2"/>
              </a:rPr>
              <a:t></a:t>
            </a:r>
            <a:br>
              <a:rPr lang="en-US" sz="2000" dirty="0"/>
            </a:br>
            <a:r>
              <a:rPr lang="en-US" sz="2000" dirty="0"/>
              <a:t>no need to continue the procedure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88825C1-D2EE-4867-A4A3-510B87A67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Choosing the "best" attribute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828777"/>
            <a:ext cx="8229600" cy="369683"/>
          </a:xfrm>
        </p:spPr>
        <p:txBody>
          <a:bodyPr>
            <a:normAutofit fontScale="90000"/>
          </a:bodyPr>
          <a:lstStyle/>
          <a:p>
            <a:r>
              <a:rPr lang="en-US" sz="2800"/>
              <a:t>Outlook = Overcast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077957"/>
              </p:ext>
            </p:extLst>
          </p:nvPr>
        </p:nvGraphicFramePr>
        <p:xfrm>
          <a:off x="1752600" y="1295400"/>
          <a:ext cx="5410200" cy="518160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98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7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6758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Outlook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Temp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Humidity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Windy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961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Hot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No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961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Hot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High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No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352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Overcast 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Hot 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961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961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961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No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961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Overcast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61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No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4961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4961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4961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4961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Overcast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4961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Overcast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Hot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4961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No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9F02F0D1-D274-4AD9-8D6C-86464323F445}"/>
              </a:ext>
            </a:extLst>
          </p:cNvPr>
          <p:cNvSpPr txBox="1">
            <a:spLocks/>
          </p:cNvSpPr>
          <p:nvPr/>
        </p:nvSpPr>
        <p:spPr>
          <a:xfrm>
            <a:off x="457200" y="76200"/>
            <a:ext cx="82296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/>
              <a:t>Step 2 = recursion</a:t>
            </a:r>
          </a:p>
        </p:txBody>
      </p:sp>
    </p:spTree>
    <p:extLst>
      <p:ext uri="{BB962C8B-B14F-4D97-AF65-F5344CB8AC3E}">
        <p14:creationId xmlns:p14="http://schemas.microsoft.com/office/powerpoint/2010/main" val="16780029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08177"/>
            <a:ext cx="8229600" cy="350838"/>
          </a:xfrm>
        </p:spPr>
        <p:txBody>
          <a:bodyPr>
            <a:normAutofit fontScale="90000"/>
          </a:bodyPr>
          <a:lstStyle/>
          <a:p>
            <a:r>
              <a:rPr lang="en-US"/>
              <a:t>Outlook = Overcast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56177"/>
            <a:ext cx="8229600" cy="1235023"/>
          </a:xfrm>
        </p:spPr>
        <p:txBody>
          <a:bodyPr>
            <a:normAutofit/>
          </a:bodyPr>
          <a:lstStyle/>
          <a:p>
            <a:r>
              <a:rPr lang="en-US"/>
              <a:t>No need to further split </a:t>
            </a:r>
            <a:r>
              <a:rPr lang="en-US">
                <a:sym typeface="Wingdings" panose="05000000000000000000" pitchFamily="2" charset="2"/>
              </a:rPr>
              <a:t></a:t>
            </a:r>
            <a:r>
              <a:rPr lang="en-US"/>
              <a:t> the node is "pure"</a:t>
            </a:r>
            <a:br>
              <a:rPr lang="en-US"/>
            </a:br>
            <a:r>
              <a:rPr lang="en-US"/>
              <a:t>(contains just examples of class "</a:t>
            </a:r>
            <a:r>
              <a:rPr lang="en-US" b="1">
                <a:solidFill>
                  <a:srgbClr val="00B050"/>
                </a:solidFill>
              </a:rPr>
              <a:t>Yes</a:t>
            </a:r>
            <a:r>
              <a:rPr lang="en-US"/>
              <a:t>")</a:t>
            </a:r>
          </a:p>
        </p:txBody>
      </p:sp>
      <p:graphicFrame>
        <p:nvGraphicFramePr>
          <p:cNvPr id="4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498931"/>
              </p:ext>
            </p:extLst>
          </p:nvPr>
        </p:nvGraphicFramePr>
        <p:xfrm>
          <a:off x="1600200" y="1981200"/>
          <a:ext cx="5410200" cy="183599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98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7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7581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Outlook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Temp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Humidity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Windy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39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 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Overcast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Hot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5D2CE248-3F97-4245-86FD-06101D31FD80}"/>
              </a:ext>
            </a:extLst>
          </p:cNvPr>
          <p:cNvSpPr txBox="1">
            <a:spLocks/>
          </p:cNvSpPr>
          <p:nvPr/>
        </p:nvSpPr>
        <p:spPr>
          <a:xfrm>
            <a:off x="381000" y="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Next level in the tree …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244476"/>
          </a:xfrm>
        </p:spPr>
        <p:txBody>
          <a:bodyPr>
            <a:normAutofit fontScale="90000"/>
          </a:bodyPr>
          <a:lstStyle/>
          <a:p>
            <a:r>
              <a:rPr lang="en-US" sz="2800"/>
              <a:t>Outlook = Rainy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801864"/>
              </p:ext>
            </p:extLst>
          </p:nvPr>
        </p:nvGraphicFramePr>
        <p:xfrm>
          <a:off x="1866900" y="1371600"/>
          <a:ext cx="5410200" cy="52211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98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7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940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Outlook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Temp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Humidity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Windy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59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Hot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No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59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Hot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High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No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026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Overcast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Hot 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59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59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759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59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Overcast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59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No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59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59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59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Sunny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759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Overcast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759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Overcast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Hot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Yes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7593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A3570673-FCE2-48E1-8515-6A17103C9B55}"/>
              </a:ext>
            </a:extLst>
          </p:cNvPr>
          <p:cNvSpPr txBox="1">
            <a:spLocks/>
          </p:cNvSpPr>
          <p:nvPr/>
        </p:nvSpPr>
        <p:spPr>
          <a:xfrm>
            <a:off x="457200" y="76200"/>
            <a:ext cx="82296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/>
              <a:t>Step 2 = recursion</a:t>
            </a:r>
          </a:p>
        </p:txBody>
      </p:sp>
    </p:spTree>
    <p:extLst>
      <p:ext uri="{BB962C8B-B14F-4D97-AF65-F5344CB8AC3E}">
        <p14:creationId xmlns:p14="http://schemas.microsoft.com/office/powerpoint/2010/main" val="22973262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426419"/>
              </p:ext>
            </p:extLst>
          </p:nvPr>
        </p:nvGraphicFramePr>
        <p:xfrm>
          <a:off x="1676400" y="1066800"/>
          <a:ext cx="5410200" cy="219595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8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7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7581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Outlook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Temp</a:t>
                      </a:r>
                      <a:r>
                        <a:rPr kumimoji="0" lang="sl-SI" altLang="en-US" sz="1400" b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erature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Humidity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Windy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76400" y="654622"/>
            <a:ext cx="3065495" cy="381000"/>
          </a:xfrm>
        </p:spPr>
        <p:txBody>
          <a:bodyPr>
            <a:noAutofit/>
          </a:bodyPr>
          <a:lstStyle/>
          <a:p>
            <a:pPr algn="l"/>
            <a:r>
              <a:rPr lang="en-US" sz="2800" i="1"/>
              <a:t>Outlook = Rainy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5876439"/>
              </p:ext>
            </p:extLst>
          </p:nvPr>
        </p:nvGraphicFramePr>
        <p:xfrm>
          <a:off x="609600" y="3314172"/>
          <a:ext cx="5410200" cy="125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Temperature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sl-SI" sz="1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Entropy</a:t>
                      </a:r>
                      <a:br>
                        <a:rPr lang="sl-SI" sz="1400" b="1" dirty="0"/>
                      </a:br>
                      <a:r>
                        <a:rPr lang="sl-SI" sz="1400" b="1" dirty="0"/>
                        <a:t>(</a:t>
                      </a:r>
                      <a:r>
                        <a:rPr lang="sl-SI" sz="1400" b="1" dirty="0" err="1"/>
                        <a:t>bits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Probability</a:t>
                      </a:r>
                      <a:endParaRPr lang="sl-SI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Mild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0.918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Cool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1890" y="5537239"/>
            <a:ext cx="6493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Info("Temperature")</a:t>
            </a:r>
            <a:r>
              <a:rPr lang="en-US"/>
              <a:t> = info([2,1],[1,1]) = 3/5*0.918 + 2/5*1 = </a:t>
            </a:r>
            <a:r>
              <a:rPr lang="en-US" b="1"/>
              <a:t>0.951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6149279"/>
            <a:ext cx="7737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InfoGain("Temperature")</a:t>
            </a:r>
            <a:r>
              <a:rPr lang="en-US"/>
              <a:t> = info([2,3]) – info([1,2],[1,1,]) = 0.971 – 0.951 = </a:t>
            </a:r>
            <a:r>
              <a:rPr lang="en-US" b="1">
                <a:latin typeface="Arial Black" panose="020B0A04020102020204" pitchFamily="34" charset="0"/>
              </a:rPr>
              <a:t>0.02</a:t>
            </a:r>
            <a:r>
              <a:rPr lang="en-US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4648200"/>
            <a:ext cx="75015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Mild</a:t>
            </a:r>
            <a:r>
              <a:rPr lang="en-US"/>
              <a:t>: info([1,2]) = entropy(1/3,2/3) = – 1/3*log</a:t>
            </a:r>
            <a:r>
              <a:rPr lang="en-US" baseline="-25000"/>
              <a:t>2</a:t>
            </a:r>
            <a:r>
              <a:rPr lang="en-US"/>
              <a:t>(1/3) – 2/3*log</a:t>
            </a:r>
            <a:r>
              <a:rPr lang="en-US" baseline="-25000"/>
              <a:t>2</a:t>
            </a:r>
            <a:r>
              <a:rPr lang="en-US"/>
              <a:t>(2/3) = </a:t>
            </a:r>
            <a:r>
              <a:rPr lang="en-US" b="1"/>
              <a:t>0.918</a:t>
            </a:r>
          </a:p>
          <a:p>
            <a:r>
              <a:rPr lang="en-US" i="1"/>
              <a:t>Cool</a:t>
            </a:r>
            <a:r>
              <a:rPr lang="en-US"/>
              <a:t>: info([1,1]) = entropy(1/2,1/2) = – 1/2*log</a:t>
            </a:r>
            <a:r>
              <a:rPr lang="en-US" baseline="-25000"/>
              <a:t>2</a:t>
            </a:r>
            <a:r>
              <a:rPr lang="en-US"/>
              <a:t>(1/2) – 1/2*log</a:t>
            </a:r>
            <a:r>
              <a:rPr lang="en-US" baseline="-25000"/>
              <a:t>2</a:t>
            </a:r>
            <a:r>
              <a:rPr lang="en-US"/>
              <a:t>(1/2) = </a:t>
            </a:r>
            <a:r>
              <a:rPr lang="en-US" b="1"/>
              <a:t>1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BE93973-0340-45E5-88C7-06E4BBE0A90A}"/>
              </a:ext>
            </a:extLst>
          </p:cNvPr>
          <p:cNvSpPr txBox="1">
            <a:spLocks/>
          </p:cNvSpPr>
          <p:nvPr/>
        </p:nvSpPr>
        <p:spPr>
          <a:xfrm>
            <a:off x="381000" y="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/>
              <a:t>Next level in the tree …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11259"/>
              </p:ext>
            </p:extLst>
          </p:nvPr>
        </p:nvGraphicFramePr>
        <p:xfrm>
          <a:off x="1676400" y="1066800"/>
          <a:ext cx="5410200" cy="219595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98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7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7581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Outlook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Temp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Humidity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Windy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686969"/>
              </p:ext>
            </p:extLst>
          </p:nvPr>
        </p:nvGraphicFramePr>
        <p:xfrm>
          <a:off x="457200" y="3324004"/>
          <a:ext cx="5029200" cy="125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6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9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84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Humidity</a:t>
                      </a:r>
                      <a:endParaRPr lang="sl-SI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sl-SI" sz="1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Entropy</a:t>
                      </a:r>
                      <a:br>
                        <a:rPr lang="sl-SI" sz="1400" b="1" dirty="0"/>
                      </a:br>
                      <a:r>
                        <a:rPr lang="sl-SI" sz="1400" b="1" dirty="0"/>
                        <a:t>(</a:t>
                      </a:r>
                      <a:r>
                        <a:rPr lang="sl-SI" sz="1400" b="1" dirty="0" err="1"/>
                        <a:t>bits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Probability</a:t>
                      </a:r>
                      <a:endParaRPr lang="sl-SI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High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0.918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619927"/>
            <a:ext cx="6146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Info("Humidity")</a:t>
            </a:r>
            <a:r>
              <a:rPr lang="en-US"/>
              <a:t> = info([2,1],[1,1]) = 3/5*0.918 + 2/5*1 = </a:t>
            </a:r>
            <a:r>
              <a:rPr lang="en-US" b="1"/>
              <a:t>0.951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6203378"/>
            <a:ext cx="7397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InfoGain("Humidity")</a:t>
            </a:r>
            <a:r>
              <a:rPr lang="en-US"/>
              <a:t> = info([2,3]) – info([1,2],[1,1,]) = 0.971 – 0.951 = </a:t>
            </a:r>
            <a:r>
              <a:rPr lang="en-US" b="1">
                <a:latin typeface="Arial Black" panose="020B0A04020102020204" pitchFamily="34" charset="0"/>
              </a:rPr>
              <a:t>0.02</a:t>
            </a:r>
            <a:r>
              <a:rPr lang="en-US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4648200"/>
            <a:ext cx="7780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     High</a:t>
            </a:r>
            <a:r>
              <a:rPr lang="en-US"/>
              <a:t>: info([1,1]) = entropy(1/2,1/2) = – 1/2*log</a:t>
            </a:r>
            <a:r>
              <a:rPr lang="en-US" baseline="-25000"/>
              <a:t>2</a:t>
            </a:r>
            <a:r>
              <a:rPr lang="en-US"/>
              <a:t>(1/2) – 1/2*log</a:t>
            </a:r>
            <a:r>
              <a:rPr lang="en-US" baseline="-25000"/>
              <a:t>2</a:t>
            </a:r>
            <a:r>
              <a:rPr lang="en-US"/>
              <a:t>(1/2) = </a:t>
            </a:r>
            <a:r>
              <a:rPr lang="en-US" b="1"/>
              <a:t>1</a:t>
            </a:r>
          </a:p>
          <a:p>
            <a:r>
              <a:rPr lang="en-US" i="1"/>
              <a:t>Normal</a:t>
            </a:r>
            <a:r>
              <a:rPr lang="en-US"/>
              <a:t>: info([1,2]) = entropy(1/3,2/3) = – 1/3*log</a:t>
            </a:r>
            <a:r>
              <a:rPr lang="en-US" baseline="-25000"/>
              <a:t>2</a:t>
            </a:r>
            <a:r>
              <a:rPr lang="en-US"/>
              <a:t>(1/3) – 2/3*log</a:t>
            </a:r>
            <a:r>
              <a:rPr lang="en-US" baseline="-25000"/>
              <a:t>2</a:t>
            </a:r>
            <a:r>
              <a:rPr lang="en-US"/>
              <a:t>(2/3) = </a:t>
            </a:r>
            <a:r>
              <a:rPr lang="en-US" b="1"/>
              <a:t>0.918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C4AA6A2-836B-4236-B9AC-0BDB58D93E51}"/>
              </a:ext>
            </a:extLst>
          </p:cNvPr>
          <p:cNvSpPr txBox="1">
            <a:spLocks/>
          </p:cNvSpPr>
          <p:nvPr/>
        </p:nvSpPr>
        <p:spPr>
          <a:xfrm>
            <a:off x="381000" y="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/>
              <a:t>Next level in the tree …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E5AA5CE-039B-45AC-94B4-C857CA7C3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654622"/>
            <a:ext cx="3065495" cy="381000"/>
          </a:xfrm>
        </p:spPr>
        <p:txBody>
          <a:bodyPr>
            <a:noAutofit/>
          </a:bodyPr>
          <a:lstStyle/>
          <a:p>
            <a:pPr algn="l"/>
            <a:r>
              <a:rPr lang="en-US" sz="2800" i="1"/>
              <a:t>Outlook = Rainy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522611"/>
              </p:ext>
            </p:extLst>
          </p:nvPr>
        </p:nvGraphicFramePr>
        <p:xfrm>
          <a:off x="1676400" y="1066800"/>
          <a:ext cx="5410200" cy="219595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98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7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7581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Outlook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Temp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Humidity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Windy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Play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Cool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Normal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False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Yes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Rainy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Mild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High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True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itchFamily="2" charset="2"/>
                        <a:defRPr sz="2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itchFamily="2" charset="2"/>
                        <a:defRPr sz="2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itchFamily="2" charset="2"/>
                        <a:defRPr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itchFamily="2" charset="2"/>
                        <a:defRPr sz="14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itchFamily="2" charset="2"/>
                        <a:defRPr sz="1000">
                          <a:solidFill>
                            <a:schemeClr val="bg2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No</a:t>
                      </a: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482422"/>
              </p:ext>
            </p:extLst>
          </p:nvPr>
        </p:nvGraphicFramePr>
        <p:xfrm>
          <a:off x="609600" y="3325558"/>
          <a:ext cx="4953000" cy="125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Windy</a:t>
                      </a:r>
                      <a:endParaRPr lang="sl-SI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sl-SI" sz="1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Entropy</a:t>
                      </a:r>
                      <a:br>
                        <a:rPr lang="sl-SI" sz="1400" b="1" dirty="0"/>
                      </a:br>
                      <a:r>
                        <a:rPr lang="sl-SI" sz="1400" b="1" dirty="0"/>
                        <a:t>(</a:t>
                      </a:r>
                      <a:r>
                        <a:rPr lang="sl-SI" sz="1400" b="1" dirty="0" err="1"/>
                        <a:t>bits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Probability</a:t>
                      </a:r>
                      <a:endParaRPr lang="sl-SI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True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0/2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False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0/3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3/5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5029200"/>
            <a:ext cx="5122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Info ("Windy")</a:t>
            </a:r>
            <a:r>
              <a:rPr lang="en-US"/>
              <a:t> = info([2,1],[1,1]) = 3/5*0 + 2/5*0 = </a:t>
            </a:r>
            <a:r>
              <a:rPr lang="en-US" b="1"/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5791200"/>
            <a:ext cx="6826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InfoGain("Windy")</a:t>
            </a:r>
            <a:r>
              <a:rPr lang="en-US"/>
              <a:t> = info([2,3]) – info([1,2],[1,1,]) = 0.971 – 0 = </a:t>
            </a:r>
            <a:r>
              <a:rPr lang="en-US" b="1">
                <a:latin typeface="Arial Black" panose="020B0A04020102020204" pitchFamily="34" charset="0"/>
              </a:rPr>
              <a:t>0.971</a:t>
            </a:r>
            <a:r>
              <a:rPr lang="en-US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21597" y="3939067"/>
            <a:ext cx="2271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    </a:t>
            </a:r>
            <a:r>
              <a:rPr lang="en-US" i="1"/>
              <a:t>High</a:t>
            </a:r>
            <a:r>
              <a:rPr lang="en-US"/>
              <a:t>: info([0,2]) = </a:t>
            </a:r>
            <a:r>
              <a:rPr lang="en-US" b="1"/>
              <a:t>0</a:t>
            </a:r>
          </a:p>
          <a:p>
            <a:r>
              <a:rPr lang="en-US" i="1"/>
              <a:t>Normal</a:t>
            </a:r>
            <a:r>
              <a:rPr lang="en-US"/>
              <a:t>: info([3,0]) = </a:t>
            </a:r>
            <a:r>
              <a:rPr lang="en-US" b="1"/>
              <a:t>0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3C13B6B-6BC6-41A6-8515-C969C6122A22}"/>
              </a:ext>
            </a:extLst>
          </p:cNvPr>
          <p:cNvSpPr txBox="1">
            <a:spLocks/>
          </p:cNvSpPr>
          <p:nvPr/>
        </p:nvSpPr>
        <p:spPr>
          <a:xfrm>
            <a:off x="381000" y="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/>
              <a:t>Next level in the tree …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3B4C6BA-5BA3-441C-A58B-D578FF4CC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654622"/>
            <a:ext cx="3065495" cy="381000"/>
          </a:xfrm>
        </p:spPr>
        <p:txBody>
          <a:bodyPr>
            <a:noAutofit/>
          </a:bodyPr>
          <a:lstStyle/>
          <a:p>
            <a:pPr algn="l"/>
            <a:r>
              <a:rPr lang="en-US" sz="2800" i="1"/>
              <a:t>Outlook = Rainy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/>
              <a:t>Informatiom gain (</a:t>
            </a:r>
            <a:r>
              <a:rPr lang="en-US" b="1"/>
              <a:t>InfoGain</a:t>
            </a:r>
            <a:r>
              <a:rPr lang="en-US"/>
              <a:t>):</a:t>
            </a:r>
          </a:p>
          <a:p>
            <a:pPr lvl="1"/>
            <a:r>
              <a:rPr lang="en-US"/>
              <a:t>Temperature: 0.02</a:t>
            </a:r>
          </a:p>
          <a:p>
            <a:pPr lvl="1"/>
            <a:r>
              <a:rPr lang="en-US"/>
              <a:t>Humidity: 	0.02</a:t>
            </a:r>
          </a:p>
          <a:p>
            <a:pPr lvl="1"/>
            <a:r>
              <a:rPr lang="en-US" b="1">
                <a:solidFill>
                  <a:srgbClr val="FF0000"/>
                </a:solidFill>
              </a:rPr>
              <a:t>Windy: 	0.971</a:t>
            </a:r>
          </a:p>
          <a:p>
            <a:r>
              <a:rPr lang="en-US"/>
              <a:t>Choose the attribute </a:t>
            </a:r>
            <a:r>
              <a:rPr lang="en-US" u="sng"/>
              <a:t>Windy</a:t>
            </a:r>
          </a:p>
          <a:p>
            <a:pPr lvl="1"/>
            <a:r>
              <a:rPr lang="en-US" sz="2000"/>
              <a:t>The leaves are pure </a:t>
            </a:r>
            <a:r>
              <a:rPr lang="en-US" sz="2000">
                <a:sym typeface="Wingdings" panose="05000000000000000000" pitchFamily="2" charset="2"/>
              </a:rPr>
              <a:t></a:t>
            </a:r>
            <a:br>
              <a:rPr lang="en-US" sz="2000"/>
            </a:br>
            <a:r>
              <a:rPr lang="en-US" sz="2000"/>
              <a:t>no need to continue the procedure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88825C1-D2EE-4867-A4A3-510B87A67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Choosing the "best" attribute</a:t>
            </a:r>
          </a:p>
        </p:txBody>
      </p:sp>
    </p:spTree>
    <p:extLst>
      <p:ext uri="{BB962C8B-B14F-4D97-AF65-F5344CB8AC3E}">
        <p14:creationId xmlns:p14="http://schemas.microsoft.com/office/powerpoint/2010/main" val="3700088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828800"/>
            <a:ext cx="588508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57909" y="533400"/>
            <a:ext cx="48281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/>
              <a:t>The "final" decision tree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/>
              <a:t>How to "build" a decision tree?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r>
              <a:rPr lang="en-US" u="sng"/>
              <a:t>Procedure</a:t>
            </a:r>
            <a:r>
              <a:rPr lang="en-US"/>
              <a:t> (recursive):</a:t>
            </a:r>
          </a:p>
          <a:p>
            <a:pPr marL="971550" lvl="1" indent="-514350"/>
            <a:r>
              <a:rPr lang="en-US"/>
              <a:t>Choose the "best" attribute</a:t>
            </a:r>
          </a:p>
          <a:p>
            <a:pPr marL="971550" lvl="1" indent="-514350"/>
            <a:r>
              <a:rPr lang="en-US"/>
              <a:t>Split the data into subsets according to the values of the "best" attribute</a:t>
            </a:r>
          </a:p>
          <a:p>
            <a:pPr marL="971550" lvl="1" indent="-514350"/>
            <a:r>
              <a:rPr lang="en-US"/>
              <a:t>Repeat the </a:t>
            </a:r>
            <a:r>
              <a:rPr lang="en-US" u="sng"/>
              <a:t>procedure</a:t>
            </a:r>
            <a:r>
              <a:rPr lang="en-US"/>
              <a:t> in each of the subsets</a:t>
            </a:r>
            <a:endParaRPr lang="en-US" u="sng"/>
          </a:p>
          <a:p>
            <a:pPr marL="354013" indent="-354013"/>
            <a:r>
              <a:rPr lang="en-US" u="sng"/>
              <a:t>Stop when</a:t>
            </a:r>
            <a:r>
              <a:rPr lang="en-US"/>
              <a:t> (the stopping criterion):</a:t>
            </a:r>
          </a:p>
          <a:p>
            <a:pPr marL="971550" lvl="1" indent="-514350"/>
            <a:r>
              <a:rPr lang="en-US"/>
              <a:t>out of attributes,</a:t>
            </a:r>
          </a:p>
          <a:p>
            <a:pPr marL="971550" lvl="1" indent="-514350"/>
            <a:r>
              <a:rPr lang="en-US"/>
              <a:t>all leaves are "pure"</a:t>
            </a:r>
            <a:br>
              <a:rPr lang="en-US"/>
            </a:br>
            <a:r>
              <a:rPr lang="en-US"/>
              <a:t>(</a:t>
            </a:r>
            <a:r>
              <a:rPr lang="en-US" sz="2000"/>
              <a:t>all examples in a leaf belong to the same class</a:t>
            </a:r>
            <a:r>
              <a:rPr lang="en-US"/>
              <a:t>),</a:t>
            </a:r>
          </a:p>
          <a:p>
            <a:pPr marL="971550" lvl="1" indent="-514350"/>
            <a:r>
              <a:rPr lang="en-US"/>
              <a:t>the (sub)set is empty.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Information gain: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/>
              <a:t>If an attribute has many values, there is a higher probability that the subsets will be "pure";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Consequence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InfoGain</a:t>
            </a:r>
            <a:r>
              <a:rPr lang="en-US" dirty="0"/>
              <a:t> "</a:t>
            </a:r>
            <a:r>
              <a:rPr lang="en-US" dirty="0" err="1"/>
              <a:t>perfers</a:t>
            </a:r>
            <a:r>
              <a:rPr lang="en-US" dirty="0"/>
              <a:t>" attributes</a:t>
            </a:r>
            <a:br>
              <a:rPr lang="en-US" dirty="0"/>
            </a:br>
            <a:r>
              <a:rPr lang="en-US" dirty="0"/>
              <a:t>		              with larger number of values</a:t>
            </a:r>
            <a:r>
              <a:rPr lang="sl-SI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Example: attribute "ID code"</a:t>
            </a:r>
          </a:p>
        </p:txBody>
      </p:sp>
      <p:pic>
        <p:nvPicPr>
          <p:cNvPr id="2560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17638"/>
            <a:ext cx="8305800" cy="2933700"/>
          </a:xfrm>
          <a:noFill/>
        </p:spPr>
      </p:pic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609600" y="4644370"/>
            <a:ext cx="7156896" cy="193899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/>
              <a:t>The entropy of the split = </a:t>
            </a:r>
            <a:r>
              <a:rPr lang="en-US" altLang="en-US" sz="2400" b="1"/>
              <a:t>0</a:t>
            </a:r>
            <a:br>
              <a:rPr lang="en-US" altLang="en-US" sz="2400" b="1"/>
            </a:br>
            <a:r>
              <a:rPr lang="en-US" altLang="en-US" sz="2400"/>
              <a:t>(each leaf is "pure" containing just a single example);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/>
              <a:t>Information gain of attribute "ID code" is maximal</a:t>
            </a:r>
            <a:br>
              <a:rPr lang="en-US" altLang="en-US" sz="2400"/>
            </a:br>
            <a:r>
              <a:rPr lang="en-US" altLang="en-US" sz="2400"/>
              <a:t>= extreme case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Information gain ratio (</a:t>
            </a:r>
            <a:r>
              <a:rPr lang="en-US" b="1" dirty="0" err="1"/>
              <a:t>GainRatio</a:t>
            </a:r>
            <a:r>
              <a:rPr lang="en-US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74837"/>
            <a:ext cx="8762999" cy="4525963"/>
          </a:xfrm>
        </p:spPr>
        <p:txBody>
          <a:bodyPr/>
          <a:lstStyle/>
          <a:p>
            <a:r>
              <a:rPr lang="en-US" dirty="0"/>
              <a:t>Intrinsic/split information = entropy of the split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Information gain ratio (</a:t>
            </a:r>
            <a:r>
              <a:rPr lang="en-US" dirty="0" err="1"/>
              <a:t>GainRatio</a:t>
            </a:r>
            <a:r>
              <a:rPr lang="en-US" dirty="0"/>
              <a:t>):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986" name="Object 5"/>
              <p:cNvSpPr txBox="1"/>
              <p:nvPr/>
            </p:nvSpPr>
            <p:spPr bwMode="auto">
              <a:xfrm>
                <a:off x="1600200" y="3048000"/>
                <a:ext cx="6096000" cy="990600"/>
              </a:xfrm>
              <a:prstGeom prst="rect">
                <a:avLst/>
              </a:prstGeom>
              <a:noFill/>
              <a:ex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𝐼𝑛𝑡𝑟𝑖𝑛𝑠𝑖𝑐𝐼𝑛𝑓𝑜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den>
                          </m:f>
                        </m:e>
                      </m:nary>
                      <m:func>
                        <m:func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den>
                          </m:f>
                        </m:e>
                      </m:func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1986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00200" y="3048000"/>
                <a:ext cx="6096000" cy="9906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987" name="Object 6"/>
              <p:cNvSpPr txBox="1"/>
              <p:nvPr/>
            </p:nvSpPr>
            <p:spPr bwMode="auto">
              <a:xfrm>
                <a:off x="1943100" y="4985544"/>
                <a:ext cx="5410200" cy="866775"/>
              </a:xfrm>
              <a:prstGeom prst="rect">
                <a:avLst/>
              </a:prstGeom>
              <a:noFill/>
              <a:ex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𝑮𝒂𝒊𝒏𝑹𝒂𝒕𝒊𝒐</m:t>
                      </m:r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4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𝑰𝒏𝒇𝒐</m:t>
                          </m:r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𝑮𝒂𝒊𝒏</m:t>
                          </m:r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𝑰𝒏𝒕𝒓𝒊𝒏𝒔𝒊𝒄𝑰𝒏𝒇𝒐</m:t>
                          </m:r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2400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2400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41987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43100" y="4985544"/>
                <a:ext cx="5410200" cy="866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sz="4000" b="1" dirty="0" err="1"/>
              <a:t>GainRatio</a:t>
            </a:r>
            <a:r>
              <a:rPr lang="en-US" sz="4000" b="1" dirty="0"/>
              <a:t>("outlook")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1713337"/>
              </p:ext>
            </p:extLst>
          </p:nvPr>
        </p:nvGraphicFramePr>
        <p:xfrm>
          <a:off x="381000" y="990600"/>
          <a:ext cx="4953000" cy="1630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Outlook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sl-SI" sz="1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Entropy</a:t>
                      </a:r>
                      <a:br>
                        <a:rPr lang="sl-SI" sz="1400" b="1" dirty="0"/>
                      </a:br>
                      <a:r>
                        <a:rPr lang="sl-SI" sz="1400" b="1" dirty="0"/>
                        <a:t>(</a:t>
                      </a:r>
                      <a:r>
                        <a:rPr lang="sl-SI" sz="1400" b="1" dirty="0" err="1"/>
                        <a:t>bits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Probability</a:t>
                      </a:r>
                      <a:endParaRPr lang="sl-SI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Sunny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Overcast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4/4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0/4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Rainy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70341" y="990600"/>
            <a:ext cx="2819400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591232" y="1514168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0.971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43632" y="189516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91232" y="2276168"/>
            <a:ext cx="598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0.971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7691" y="1514168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5/14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7691" y="1895168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4/14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7691" y="2276168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5/14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3400" y="3276600"/>
            <a:ext cx="433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InfoGain</a:t>
            </a:r>
            <a:r>
              <a:rPr lang="en-US" b="1" dirty="0"/>
              <a:t>("outlook") </a:t>
            </a:r>
            <a:r>
              <a:rPr lang="en-US" dirty="0"/>
              <a:t>= 0.940 – 0.693 =</a:t>
            </a:r>
            <a:r>
              <a:rPr lang="en-US" b="1" dirty="0"/>
              <a:t> 0.247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3400" y="3962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SplitInfo</a:t>
            </a:r>
            <a:r>
              <a:rPr lang="en-US" b="1" dirty="0"/>
              <a:t>("outlook")</a:t>
            </a:r>
            <a:r>
              <a:rPr lang="en-US" dirty="0"/>
              <a:t> = info([5,4,5]) = entropy(5/14, 4/14, 5/14) =</a:t>
            </a:r>
            <a:br>
              <a:rPr lang="en-US" dirty="0"/>
            </a:br>
            <a:r>
              <a:rPr lang="en-US" dirty="0"/>
              <a:t>                                     = – 5/14*log</a:t>
            </a:r>
            <a:r>
              <a:rPr lang="en-US" baseline="-25000" dirty="0"/>
              <a:t>2</a:t>
            </a:r>
            <a:r>
              <a:rPr lang="en-US" dirty="0"/>
              <a:t>(5/14) – 4/14*log</a:t>
            </a:r>
            <a:r>
              <a:rPr lang="en-US" baseline="-25000" dirty="0"/>
              <a:t>2</a:t>
            </a:r>
            <a:r>
              <a:rPr lang="en-US" dirty="0"/>
              <a:t>(4/14) – 5/14*log</a:t>
            </a:r>
            <a:r>
              <a:rPr lang="en-US" baseline="-25000" dirty="0"/>
              <a:t>2</a:t>
            </a:r>
            <a:r>
              <a:rPr lang="en-US" dirty="0"/>
              <a:t>(5/14) = </a:t>
            </a:r>
            <a:r>
              <a:rPr lang="en-US" b="1" dirty="0"/>
              <a:t>1.577</a:t>
            </a:r>
            <a:r>
              <a:rPr lang="en-US" dirty="0"/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3400" y="5236964"/>
            <a:ext cx="6468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GainRatio</a:t>
            </a:r>
            <a:r>
              <a:rPr lang="en-US" b="1" dirty="0"/>
              <a:t>("outlook") </a:t>
            </a:r>
            <a:r>
              <a:rPr lang="en-US" dirty="0"/>
              <a:t>= </a:t>
            </a:r>
            <a:r>
              <a:rPr lang="en-US" dirty="0" err="1"/>
              <a:t>InfoGain</a:t>
            </a:r>
            <a:r>
              <a:rPr lang="en-US" dirty="0"/>
              <a:t>("outlook") / </a:t>
            </a:r>
            <a:r>
              <a:rPr lang="en-US" dirty="0" err="1"/>
              <a:t>SplitInfo</a:t>
            </a:r>
            <a:r>
              <a:rPr lang="en-US" dirty="0"/>
              <a:t>("outlook") =</a:t>
            </a:r>
          </a:p>
          <a:p>
            <a:r>
              <a:rPr lang="en-US" dirty="0"/>
              <a:t>                                       = 0.247 / 1.577 =</a:t>
            </a:r>
            <a:r>
              <a:rPr lang="en-US" b="1" dirty="0"/>
              <a:t> </a:t>
            </a:r>
            <a:r>
              <a:rPr lang="en-US" b="1" dirty="0">
                <a:latin typeface="Arial Black" panose="020B0A04020102020204" pitchFamily="34" charset="0"/>
              </a:rPr>
              <a:t>0.156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sz="4000" b="1" dirty="0" err="1"/>
              <a:t>GainRatio</a:t>
            </a:r>
            <a:r>
              <a:rPr lang="en-US" sz="4000" b="1" dirty="0"/>
              <a:t>("temperature")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1541636"/>
              </p:ext>
            </p:extLst>
          </p:nvPr>
        </p:nvGraphicFramePr>
        <p:xfrm>
          <a:off x="304800" y="1039148"/>
          <a:ext cx="5714999" cy="1630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Temperature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sl-SI" sz="1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Entropy</a:t>
                      </a:r>
                      <a:br>
                        <a:rPr lang="sl-SI" sz="1400" b="1" dirty="0"/>
                      </a:br>
                      <a:r>
                        <a:rPr lang="sl-SI" sz="1400" b="1" dirty="0"/>
                        <a:t>(</a:t>
                      </a:r>
                      <a:r>
                        <a:rPr lang="sl-SI" sz="1400" b="1" dirty="0" err="1"/>
                        <a:t>bits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Probability</a:t>
                      </a:r>
                      <a:endParaRPr lang="sl-SI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Hot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Mild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4/6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Cool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354759" y="1567727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02359" y="1948727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0.918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202359" y="2329727"/>
            <a:ext cx="598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0.811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20928" y="1567727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4/14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20928" y="1948727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6/14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20928" y="2329727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4/14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2895600"/>
            <a:ext cx="4796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InfoGain</a:t>
            </a:r>
            <a:r>
              <a:rPr lang="en-US" b="1" dirty="0"/>
              <a:t>("temperature")</a:t>
            </a:r>
            <a:r>
              <a:rPr lang="en-US" dirty="0"/>
              <a:t> = 0.940 – 0.911 = </a:t>
            </a:r>
            <a:r>
              <a:rPr lang="en-US" b="1" dirty="0"/>
              <a:t>0.029</a:t>
            </a:r>
          </a:p>
        </p:txBody>
      </p:sp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077912"/>
            <a:ext cx="2438400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457200" y="3958414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SplitInfo</a:t>
            </a:r>
            <a:r>
              <a:rPr lang="en-US" b="1" dirty="0"/>
              <a:t>("temperature")</a:t>
            </a:r>
            <a:r>
              <a:rPr lang="en-US" dirty="0"/>
              <a:t> = info([4,6,4]) = entropy(4/14, 6/14, 4/14) =</a:t>
            </a:r>
            <a:br>
              <a:rPr lang="en-US" dirty="0"/>
            </a:br>
            <a:r>
              <a:rPr lang="en-US" dirty="0"/>
              <a:t> 		           = – 4/14*log</a:t>
            </a:r>
            <a:r>
              <a:rPr lang="en-US" baseline="-25000" dirty="0"/>
              <a:t>2</a:t>
            </a:r>
            <a:r>
              <a:rPr lang="en-US" dirty="0"/>
              <a:t>(4/14) – 6/14*log</a:t>
            </a:r>
            <a:r>
              <a:rPr lang="en-US" baseline="-25000" dirty="0"/>
              <a:t>2</a:t>
            </a:r>
            <a:r>
              <a:rPr lang="en-US" dirty="0"/>
              <a:t>(6/14) – 4/14*log</a:t>
            </a:r>
            <a:r>
              <a:rPr lang="en-US" baseline="-25000" dirty="0"/>
              <a:t>2</a:t>
            </a:r>
            <a:r>
              <a:rPr lang="en-US" dirty="0"/>
              <a:t>(4/14) = </a:t>
            </a:r>
            <a:r>
              <a:rPr lang="en-US" b="1" dirty="0"/>
              <a:t>1.362</a:t>
            </a:r>
            <a:r>
              <a:rPr lang="en-US" dirty="0"/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7200" y="5308059"/>
            <a:ext cx="7996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GainRatio</a:t>
            </a:r>
            <a:r>
              <a:rPr lang="en-US" b="1" dirty="0"/>
              <a:t>("temperature") </a:t>
            </a:r>
            <a:r>
              <a:rPr lang="en-US" dirty="0"/>
              <a:t>= </a:t>
            </a:r>
            <a:r>
              <a:rPr lang="en-US" dirty="0" err="1"/>
              <a:t>InfoGain</a:t>
            </a:r>
            <a:r>
              <a:rPr lang="en-US" dirty="0"/>
              <a:t>("temperature") / </a:t>
            </a:r>
            <a:r>
              <a:rPr lang="en-US" dirty="0" err="1"/>
              <a:t>SplitInfo</a:t>
            </a:r>
            <a:r>
              <a:rPr lang="en-US" dirty="0"/>
              <a:t>("temperature") =</a:t>
            </a:r>
            <a:br>
              <a:rPr lang="en-US" dirty="0"/>
            </a:br>
            <a:r>
              <a:rPr lang="en-US" dirty="0"/>
              <a:t>                                                = 0.029 / 1.362 = </a:t>
            </a:r>
            <a:r>
              <a:rPr lang="en-US" b="1" dirty="0">
                <a:latin typeface="Arial Black" panose="020B0A04020102020204" pitchFamily="34" charset="0"/>
              </a:rPr>
              <a:t>0.021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2" grpId="0"/>
      <p:bldP spid="2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sz="4000" b="1" dirty="0" err="1"/>
              <a:t>GainRatio</a:t>
            </a:r>
            <a:r>
              <a:rPr lang="en-US" sz="4000" b="1" dirty="0"/>
              <a:t>("humidity")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812561"/>
              </p:ext>
            </p:extLst>
          </p:nvPr>
        </p:nvGraphicFramePr>
        <p:xfrm>
          <a:off x="381000" y="990600"/>
          <a:ext cx="5257800" cy="125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0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5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0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45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Humidity</a:t>
                      </a:r>
                      <a:endParaRPr lang="sl-SI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sl-SI" sz="1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Entropy</a:t>
                      </a:r>
                      <a:br>
                        <a:rPr lang="sl-SI" sz="1400" b="1" dirty="0"/>
                      </a:br>
                      <a:r>
                        <a:rPr lang="sl-SI" sz="1400" b="1" dirty="0"/>
                        <a:t>(</a:t>
                      </a:r>
                      <a:r>
                        <a:rPr lang="sl-SI" sz="1400" b="1" dirty="0" err="1"/>
                        <a:t>bits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Probability</a:t>
                      </a:r>
                      <a:endParaRPr lang="sl-SI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Hot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3/7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4/7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Mild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6/7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1/7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887727" y="1533832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0.985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87727" y="1914832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0.592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72659" y="1533832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7/14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72659" y="1914832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7/14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3400" y="2971800"/>
            <a:ext cx="4457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InfoGain</a:t>
            </a:r>
            <a:r>
              <a:rPr lang="en-US" b="1" dirty="0"/>
              <a:t>("humidity") </a:t>
            </a:r>
            <a:r>
              <a:rPr lang="en-US" dirty="0"/>
              <a:t>= 0.940 – 0.789 = </a:t>
            </a:r>
            <a:r>
              <a:rPr lang="en-US" b="1" dirty="0"/>
              <a:t>0.151</a:t>
            </a:r>
          </a:p>
          <a:p>
            <a:endParaRPr lang="en-US" b="1" dirty="0"/>
          </a:p>
        </p:txBody>
      </p:sp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990600"/>
            <a:ext cx="1981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533400" y="3962400"/>
            <a:ext cx="6232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SplitInfo</a:t>
            </a:r>
            <a:r>
              <a:rPr lang="en-US" b="1" dirty="0"/>
              <a:t>("humidity")</a:t>
            </a:r>
            <a:r>
              <a:rPr lang="en-US" dirty="0"/>
              <a:t> = info([7,7]) = entropy(7/14, 7/14) =</a:t>
            </a:r>
            <a:br>
              <a:rPr lang="en-US" dirty="0"/>
            </a:br>
            <a:r>
              <a:rPr lang="en-US" dirty="0"/>
              <a:t>                                       = – 7/14*log</a:t>
            </a:r>
            <a:r>
              <a:rPr lang="en-US" baseline="-25000" dirty="0"/>
              <a:t>2</a:t>
            </a:r>
            <a:r>
              <a:rPr lang="en-US" dirty="0"/>
              <a:t>(7/14) – 7/14*log</a:t>
            </a:r>
            <a:r>
              <a:rPr lang="en-US" baseline="-25000" dirty="0"/>
              <a:t>2</a:t>
            </a:r>
            <a:r>
              <a:rPr lang="en-US" dirty="0"/>
              <a:t>(7/14) = </a:t>
            </a:r>
            <a:r>
              <a:rPr lang="en-US" b="1" dirty="0"/>
              <a:t>1</a:t>
            </a:r>
            <a:r>
              <a:rPr lang="en-US" dirty="0"/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3400" y="5218331"/>
            <a:ext cx="681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GainRatio</a:t>
            </a:r>
            <a:r>
              <a:rPr lang="en-US" b="1" dirty="0"/>
              <a:t>("humidity") </a:t>
            </a:r>
            <a:r>
              <a:rPr lang="en-US" dirty="0"/>
              <a:t>= </a:t>
            </a:r>
            <a:r>
              <a:rPr lang="en-US" dirty="0" err="1"/>
              <a:t>InfoGain</a:t>
            </a:r>
            <a:r>
              <a:rPr lang="en-US" dirty="0"/>
              <a:t>("humidity") / </a:t>
            </a:r>
            <a:r>
              <a:rPr lang="en-US" dirty="0" err="1"/>
              <a:t>SplitInfo</a:t>
            </a:r>
            <a:r>
              <a:rPr lang="en-US" dirty="0"/>
              <a:t>("humidity") =</a:t>
            </a:r>
          </a:p>
          <a:p>
            <a:r>
              <a:rPr lang="en-US" dirty="0"/>
              <a:t>                                          = 0.151 / 1 = </a:t>
            </a:r>
            <a:r>
              <a:rPr lang="en-US" b="1" dirty="0">
                <a:latin typeface="Arial Black" panose="020B0A04020102020204" pitchFamily="34" charset="0"/>
              </a:rPr>
              <a:t>0.151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5" grpId="0"/>
      <p:bldP spid="1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sz="4000" b="1" dirty="0" err="1"/>
              <a:t>GainRatio</a:t>
            </a:r>
            <a:r>
              <a:rPr lang="en-US" sz="4000" b="1" dirty="0"/>
              <a:t>("windy")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33469"/>
              </p:ext>
            </p:extLst>
          </p:nvPr>
        </p:nvGraphicFramePr>
        <p:xfrm>
          <a:off x="381000" y="990600"/>
          <a:ext cx="4953000" cy="125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Windy</a:t>
                      </a:r>
                      <a:endParaRPr lang="sl-SI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sl-SI" sz="1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Entropy</a:t>
                      </a:r>
                      <a:br>
                        <a:rPr lang="sl-SI" sz="1400" b="1" dirty="0"/>
                      </a:br>
                      <a:r>
                        <a:rPr lang="sl-SI" sz="1400" b="1" dirty="0"/>
                        <a:t>(</a:t>
                      </a:r>
                      <a:r>
                        <a:rPr lang="sl-SI" sz="1400" b="1" dirty="0" err="1"/>
                        <a:t>bits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Probability</a:t>
                      </a:r>
                      <a:endParaRPr lang="sl-SI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True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6/8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False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574698" y="1533832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0.811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27098" y="191483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50651" y="1533832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8/14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50651" y="1914832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6/14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1000" y="2743200"/>
            <a:ext cx="4176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InfoGain</a:t>
            </a:r>
            <a:r>
              <a:rPr lang="en-US" b="1" dirty="0"/>
              <a:t>("windy") </a:t>
            </a:r>
            <a:r>
              <a:rPr lang="en-US" dirty="0"/>
              <a:t>= 0.940 – 0.892 = </a:t>
            </a:r>
            <a:r>
              <a:rPr lang="en-US" b="1" dirty="0"/>
              <a:t>0.048</a:t>
            </a: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1562" y="990600"/>
            <a:ext cx="1924237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381000" y="3968511"/>
            <a:ext cx="6325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SplitInfo</a:t>
            </a:r>
            <a:r>
              <a:rPr lang="en-US" b="1" dirty="0"/>
              <a:t>("windy")</a:t>
            </a:r>
            <a:r>
              <a:rPr lang="en-US" dirty="0"/>
              <a:t> = info([8,6]) = entropy(8/14, 6/14) =</a:t>
            </a:r>
            <a:br>
              <a:rPr lang="en-US" dirty="0"/>
            </a:br>
            <a:r>
              <a:rPr lang="en-US" dirty="0"/>
              <a:t>                                  = – 8/14*log</a:t>
            </a:r>
            <a:r>
              <a:rPr lang="en-US" baseline="-25000" dirty="0"/>
              <a:t>2</a:t>
            </a:r>
            <a:r>
              <a:rPr lang="en-US" dirty="0"/>
              <a:t>(8/14) – 6/14*log</a:t>
            </a:r>
            <a:r>
              <a:rPr lang="en-US" baseline="-25000" dirty="0"/>
              <a:t>2</a:t>
            </a:r>
            <a:r>
              <a:rPr lang="en-US" dirty="0"/>
              <a:t>(6/14) = </a:t>
            </a:r>
            <a:r>
              <a:rPr lang="en-US" b="1" dirty="0"/>
              <a:t>0.985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1000" y="5459282"/>
            <a:ext cx="6129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GainRatio</a:t>
            </a:r>
            <a:r>
              <a:rPr lang="en-US" b="1" dirty="0"/>
              <a:t>("windy") </a:t>
            </a:r>
            <a:r>
              <a:rPr lang="en-US" dirty="0"/>
              <a:t>= </a:t>
            </a:r>
            <a:r>
              <a:rPr lang="en-US" dirty="0" err="1"/>
              <a:t>InfoGain</a:t>
            </a:r>
            <a:r>
              <a:rPr lang="en-US" dirty="0"/>
              <a:t>("windy") / </a:t>
            </a:r>
            <a:r>
              <a:rPr lang="en-US" dirty="0" err="1"/>
              <a:t>SplitInfo</a:t>
            </a:r>
            <a:r>
              <a:rPr lang="en-US" dirty="0"/>
              <a:t>("windy") =</a:t>
            </a:r>
          </a:p>
          <a:p>
            <a:r>
              <a:rPr lang="en-US" dirty="0"/>
              <a:t>                                     = 0.048 / 0.985 = </a:t>
            </a:r>
            <a:r>
              <a:rPr lang="en-US" b="1" dirty="0">
                <a:latin typeface="Arial Black" panose="020B0A04020102020204" pitchFamily="34" charset="0"/>
              </a:rPr>
              <a:t>0.049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8" grpId="0"/>
      <p:bldP spid="2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429000"/>
            <a:ext cx="2819400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1"/>
            <a:ext cx="8229600" cy="2971800"/>
          </a:xfrm>
        </p:spPr>
        <p:txBody>
          <a:bodyPr>
            <a:normAutofit/>
          </a:bodyPr>
          <a:lstStyle/>
          <a:p>
            <a:r>
              <a:rPr lang="en-US"/>
              <a:t>Information gain ratio (GainRatio):</a:t>
            </a:r>
          </a:p>
          <a:p>
            <a:pPr lvl="1"/>
            <a:r>
              <a:rPr lang="en-US" b="1">
                <a:solidFill>
                  <a:srgbClr val="FF0000"/>
                </a:solidFill>
              </a:rPr>
              <a:t>Outlook: 	0.156 bits</a:t>
            </a:r>
          </a:p>
          <a:p>
            <a:pPr lvl="1"/>
            <a:r>
              <a:rPr lang="en-US"/>
              <a:t>Temperature:	0.021 bits</a:t>
            </a:r>
          </a:p>
          <a:p>
            <a:pPr lvl="1"/>
            <a:r>
              <a:rPr lang="en-US"/>
              <a:t>Humidity:	0.152 bits</a:t>
            </a:r>
          </a:p>
          <a:p>
            <a:pPr lvl="1"/>
            <a:r>
              <a:rPr lang="en-US"/>
              <a:t>Windy:		0.049 bits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33BED96-A74C-4D1B-959B-5219A2E59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Choosing the "best" attribute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1747" name="Rectangle 5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752600"/>
                <a:ext cx="7772400" cy="4076700"/>
              </a:xfrm>
            </p:spPr>
            <p:txBody>
              <a:bodyPr/>
              <a:lstStyle/>
              <a:p>
                <a:pPr marL="342900" indent="-342900"/>
                <a:r>
                  <a:rPr lang="en-US" altLang="zh-TW" sz="2400">
                    <a:ea typeface="新細明體" pitchFamily="18" charset="-120"/>
                  </a:rPr>
                  <a:t>If a set </a:t>
                </a:r>
                <a:r>
                  <a:rPr lang="en-US" altLang="zh-TW" sz="2400" b="1" i="1">
                    <a:ea typeface="新細明體" pitchFamily="18" charset="-120"/>
                  </a:rPr>
                  <a:t>T</a:t>
                </a:r>
                <a:r>
                  <a:rPr lang="en-US" altLang="zh-TW" sz="2400">
                    <a:ea typeface="新細明體" pitchFamily="18" charset="-120"/>
                  </a:rPr>
                  <a:t> contains examples with </a:t>
                </a:r>
                <a:r>
                  <a:rPr lang="en-US" altLang="zh-TW" sz="2400" b="1" i="1">
                    <a:ea typeface="新細明體" pitchFamily="18" charset="-120"/>
                  </a:rPr>
                  <a:t>n</a:t>
                </a:r>
                <a:r>
                  <a:rPr lang="en-US" altLang="zh-TW" sz="2400">
                    <a:ea typeface="新細明體" pitchFamily="18" charset="-120"/>
                  </a:rPr>
                  <a:t> classes,</a:t>
                </a:r>
                <a:br>
                  <a:rPr lang="en-US" altLang="zh-TW" sz="2400">
                    <a:ea typeface="新細明體" pitchFamily="18" charset="-120"/>
                  </a:rPr>
                </a:br>
                <a:r>
                  <a:rPr lang="en-US" altLang="zh-TW" sz="2400" b="1" i="1">
                    <a:ea typeface="新細明體" pitchFamily="18" charset="-120"/>
                  </a:rPr>
                  <a:t>gini(T)</a:t>
                </a:r>
                <a:r>
                  <a:rPr lang="en-US" altLang="zh-TW" sz="2400">
                    <a:ea typeface="新細明體" pitchFamily="18" charset="-120"/>
                  </a:rPr>
                  <a:t> is defined as:</a:t>
                </a:r>
              </a:p>
              <a:p>
                <a:pPr marL="342900" indent="-342900"/>
                <a:endParaRPr lang="en-US" altLang="zh-TW" sz="2400">
                  <a:ea typeface="新細明體" pitchFamily="18" charset="-12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800" b="0" i="1" smtClean="0">
                          <a:latin typeface="Cambria Math" panose="02040503050406030204" pitchFamily="18" charset="0"/>
                          <a:ea typeface="新細明體" pitchFamily="18" charset="-120"/>
                        </a:rPr>
                        <m:t>𝑔𝑖𝑛𝑖</m:t>
                      </m:r>
                      <m:d>
                        <m:d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dPr>
                        <m:e>
                          <m:r>
                            <a:rPr lang="zh-TW" altLang="en-US" sz="2800" b="0" i="1" smtClean="0"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𝑇</m:t>
                          </m:r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  <a:ea typeface="新細明體" pitchFamily="18" charset="-120"/>
                        </a:rPr>
                        <m:t>=1−</m:t>
                      </m:r>
                      <m:nary>
                        <m:naryPr>
                          <m:chr m:val="∑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zh-TW" altLang="en-US" sz="2800" b="0" i="1" smtClean="0"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𝑗</m:t>
                          </m:r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=1</m:t>
                          </m:r>
                        </m:sub>
                        <m:sup>
                          <m:r>
                            <a:rPr lang="zh-TW" altLang="en-US" sz="2800" b="0" i="1" smtClean="0">
                              <a:latin typeface="Cambria Math" panose="02040503050406030204" pitchFamily="18" charset="0"/>
                              <a:ea typeface="新細明體" pitchFamily="18" charset="-12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  <a:ea typeface="新細明體" pitchFamily="18" charset="-12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  <a:ea typeface="新細明體" pitchFamily="18" charset="-12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2800" b="0" i="1" smtClean="0">
                                      <a:latin typeface="Cambria Math" panose="02040503050406030204" pitchFamily="18" charset="0"/>
                                      <a:ea typeface="新細明體" pitchFamily="18" charset="-12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zh-TW" altLang="en-US" sz="2800" b="0" i="1" smtClean="0">
                                      <a:latin typeface="Cambria Math" panose="02040503050406030204" pitchFamily="18" charset="0"/>
                                      <a:ea typeface="新細明體" pitchFamily="18" charset="-12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  <a:ea typeface="新細明體" pitchFamily="18" charset="-12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altLang="zh-TW" sz="2400">
                  <a:ea typeface="新細明體" pitchFamily="18" charset="-120"/>
                </a:endParaRPr>
              </a:p>
              <a:p>
                <a:pPr marL="342900" indent="-342900">
                  <a:buFont typeface="Wingdings" pitchFamily="2" charset="2"/>
                  <a:buNone/>
                </a:pPr>
                <a:endParaRPr lang="en-US" altLang="zh-TW" sz="2400">
                  <a:ea typeface="新細明體" pitchFamily="18" charset="-120"/>
                </a:endParaRPr>
              </a:p>
              <a:p>
                <a:r>
                  <a:rPr lang="en-US" altLang="zh-TW" sz="2400">
                    <a:ea typeface="新細明體" pitchFamily="18" charset="-120"/>
                  </a:rPr>
                  <a:t>where </a:t>
                </a:r>
                <a:r>
                  <a:rPr lang="en-US" altLang="zh-TW" sz="2400" b="1" i="1">
                    <a:ea typeface="新細明體" pitchFamily="18" charset="-120"/>
                  </a:rPr>
                  <a:t>p</a:t>
                </a:r>
                <a:r>
                  <a:rPr lang="en-US" altLang="zh-TW" sz="2400" b="1" i="1" baseline="-25000">
                    <a:ea typeface="新細明體" pitchFamily="18" charset="-120"/>
                  </a:rPr>
                  <a:t>j</a:t>
                </a:r>
                <a:r>
                  <a:rPr lang="en-US" altLang="zh-TW" sz="2400">
                    <a:ea typeface="新細明體" pitchFamily="18" charset="-120"/>
                  </a:rPr>
                  <a:t> </a:t>
                </a:r>
                <a:r>
                  <a:rPr lang="en-US" altLang="zh-TW" sz="2400"/>
                  <a:t>is the relative frequency (probability)</a:t>
                </a:r>
                <a:br>
                  <a:rPr lang="en-US" altLang="zh-TW" sz="2400"/>
                </a:br>
                <a:r>
                  <a:rPr lang="en-US" altLang="zh-TW" sz="2400"/>
                  <a:t>of class </a:t>
                </a:r>
                <a:r>
                  <a:rPr lang="en-US" altLang="zh-TW" sz="2400" b="1" i="1">
                    <a:ea typeface="新細明體" pitchFamily="18" charset="-120"/>
                  </a:rPr>
                  <a:t>j</a:t>
                </a:r>
                <a:r>
                  <a:rPr lang="en-US" altLang="zh-TW" sz="2400">
                    <a:ea typeface="新細明體" pitchFamily="18" charset="-120"/>
                  </a:rPr>
                  <a:t> in </a:t>
                </a:r>
                <a:r>
                  <a:rPr lang="en-US" altLang="zh-TW" sz="2400" b="1" i="1">
                    <a:ea typeface="新細明體" pitchFamily="18" charset="-120"/>
                  </a:rPr>
                  <a:t>T</a:t>
                </a:r>
                <a:r>
                  <a:rPr lang="en-US" altLang="zh-TW" sz="2400">
                    <a:ea typeface="新細明體" pitchFamily="18" charset="-120"/>
                  </a:rPr>
                  <a:t>.</a:t>
                </a:r>
                <a:endParaRPr lang="en-US" altLang="zh-TW" sz="2400"/>
              </a:p>
            </p:txBody>
          </p:sp>
        </mc:Choice>
        <mc:Fallback>
          <p:sp>
            <p:nvSpPr>
              <p:cNvPr id="31747" name="Rectangle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752600"/>
                <a:ext cx="7772400" cy="4076700"/>
              </a:xfrm>
              <a:blipFill>
                <a:blip r:embed="rId2"/>
                <a:stretch>
                  <a:fillRect l="-1098" t="-1198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74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>
                <a:ea typeface="新細明體" pitchFamily="18" charset="-120"/>
              </a:rPr>
              <a:t>Gini index – </a:t>
            </a:r>
            <a:r>
              <a:rPr lang="en-US" altLang="zh-TW" b="1"/>
              <a:t>"before </a:t>
            </a:r>
            <a:r>
              <a:rPr lang="en-US" altLang="zh-TW" b="1">
                <a:ea typeface="新細明體" pitchFamily="18" charset="-120"/>
              </a:rPr>
              <a:t>split"</a:t>
            </a:r>
          </a:p>
        </p:txBody>
      </p:sp>
    </p:spTree>
    <p:extLst>
      <p:ext uri="{BB962C8B-B14F-4D97-AF65-F5344CB8AC3E}">
        <p14:creationId xmlns:p14="http://schemas.microsoft.com/office/powerpoint/2010/main" val="130664031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4961" y="2002689"/>
            <a:ext cx="7924800" cy="4353662"/>
          </a:xfrm>
        </p:spPr>
        <p:txBody>
          <a:bodyPr/>
          <a:lstStyle/>
          <a:p>
            <a:r>
              <a:rPr lang="en-US" altLang="zh-TW" sz="2400" dirty="0"/>
              <a:t>We split the set</a:t>
            </a:r>
            <a:r>
              <a:rPr lang="en-US" altLang="zh-TW" sz="2400" dirty="0">
                <a:ea typeface="新細明體" pitchFamily="18" charset="-120"/>
              </a:rPr>
              <a:t> </a:t>
            </a:r>
            <a:r>
              <a:rPr lang="en-US" altLang="zh-TW" sz="2400" b="1" i="1" dirty="0">
                <a:ea typeface="新細明體" pitchFamily="18" charset="-120"/>
              </a:rPr>
              <a:t>T</a:t>
            </a:r>
            <a:r>
              <a:rPr lang="en-US" altLang="zh-TW" sz="2400" dirty="0">
                <a:ea typeface="新細明體" pitchFamily="18" charset="-120"/>
              </a:rPr>
              <a:t> containing </a:t>
            </a:r>
            <a:r>
              <a:rPr lang="en-US" altLang="zh-TW" sz="2400" b="1" i="1" dirty="0">
                <a:ea typeface="新細明體" pitchFamily="18" charset="-120"/>
              </a:rPr>
              <a:t>N</a:t>
            </a:r>
            <a:r>
              <a:rPr lang="en-US" altLang="zh-TW" sz="2400" dirty="0">
                <a:ea typeface="新細明體" pitchFamily="18" charset="-120"/>
              </a:rPr>
              <a:t> </a:t>
            </a:r>
            <a:r>
              <a:rPr lang="en-US" altLang="zh-TW" sz="2400" dirty="0"/>
              <a:t>examples into subsets</a:t>
            </a:r>
            <a:br>
              <a:rPr lang="en-US" altLang="zh-TW" sz="2400" dirty="0">
                <a:ea typeface="新細明體" pitchFamily="18" charset="-120"/>
              </a:rPr>
            </a:br>
            <a:r>
              <a:rPr lang="en-US" altLang="zh-TW" sz="2400" b="1" i="1" dirty="0">
                <a:ea typeface="新細明體" pitchFamily="18" charset="-120"/>
              </a:rPr>
              <a:t>T</a:t>
            </a:r>
            <a:r>
              <a:rPr lang="en-US" altLang="zh-TW" sz="2400" b="1" i="1" baseline="-25000" dirty="0">
                <a:ea typeface="新細明體" pitchFamily="18" charset="-120"/>
              </a:rPr>
              <a:t>1</a:t>
            </a:r>
            <a:r>
              <a:rPr lang="en-US" altLang="zh-TW" sz="2400" dirty="0">
                <a:ea typeface="新細明體" pitchFamily="18" charset="-120"/>
              </a:rPr>
              <a:t>, </a:t>
            </a:r>
            <a:r>
              <a:rPr lang="en-US" altLang="zh-TW" sz="2400" b="1" i="1" dirty="0">
                <a:ea typeface="新細明體" pitchFamily="18" charset="-120"/>
              </a:rPr>
              <a:t>T</a:t>
            </a:r>
            <a:r>
              <a:rPr lang="en-US" altLang="zh-TW" sz="2400" b="1" i="1" baseline="-25000" dirty="0">
                <a:ea typeface="新細明體" pitchFamily="18" charset="-120"/>
              </a:rPr>
              <a:t>2</a:t>
            </a:r>
            <a:r>
              <a:rPr lang="en-US" altLang="zh-TW" sz="2400" dirty="0">
                <a:ea typeface="新細明體" pitchFamily="18" charset="-120"/>
              </a:rPr>
              <a:t>, …, </a:t>
            </a:r>
            <a:r>
              <a:rPr lang="en-US" altLang="zh-TW" sz="2400" b="1" i="1" dirty="0">
                <a:ea typeface="新細明體" pitchFamily="18" charset="-120"/>
              </a:rPr>
              <a:t>T</a:t>
            </a:r>
            <a:r>
              <a:rPr lang="en-US" altLang="zh-TW" sz="2400" b="1" i="1" baseline="-25000" dirty="0">
                <a:ea typeface="新細明體" pitchFamily="18" charset="-120"/>
              </a:rPr>
              <a:t>k</a:t>
            </a:r>
            <a:r>
              <a:rPr lang="en-US" altLang="zh-TW" sz="2400" dirty="0">
                <a:ea typeface="新細明體" pitchFamily="18" charset="-120"/>
              </a:rPr>
              <a:t> </a:t>
            </a:r>
            <a:r>
              <a:rPr lang="en-US" altLang="zh-TW" sz="2400" dirty="0"/>
              <a:t>containing</a:t>
            </a:r>
            <a:r>
              <a:rPr lang="en-US" altLang="zh-TW" sz="2400" dirty="0">
                <a:ea typeface="新細明體" pitchFamily="18" charset="-120"/>
              </a:rPr>
              <a:t> </a:t>
            </a:r>
            <a:r>
              <a:rPr lang="en-US" altLang="zh-TW" sz="2400" b="1" i="1" dirty="0">
                <a:ea typeface="新細明體" pitchFamily="18" charset="-120"/>
              </a:rPr>
              <a:t>N</a:t>
            </a:r>
            <a:r>
              <a:rPr lang="en-US" altLang="zh-TW" sz="2400" b="1" i="1" baseline="-25000" dirty="0">
                <a:ea typeface="新細明體" pitchFamily="18" charset="-120"/>
              </a:rPr>
              <a:t>1</a:t>
            </a:r>
            <a:r>
              <a:rPr lang="en-US" altLang="zh-TW" sz="2400" dirty="0">
                <a:ea typeface="新細明體" pitchFamily="18" charset="-120"/>
              </a:rPr>
              <a:t>, </a:t>
            </a:r>
            <a:r>
              <a:rPr lang="en-US" altLang="zh-TW" sz="2400" b="1" i="1" dirty="0">
                <a:ea typeface="新細明體" pitchFamily="18" charset="-120"/>
              </a:rPr>
              <a:t>N</a:t>
            </a:r>
            <a:r>
              <a:rPr lang="en-US" altLang="zh-TW" sz="2400" b="1" i="1" baseline="-25000" dirty="0">
                <a:ea typeface="新細明體" pitchFamily="18" charset="-120"/>
              </a:rPr>
              <a:t>2</a:t>
            </a:r>
            <a:r>
              <a:rPr lang="en-US" altLang="zh-TW" sz="2400" dirty="0">
                <a:ea typeface="新細明體" pitchFamily="18" charset="-120"/>
              </a:rPr>
              <a:t>, …, </a:t>
            </a:r>
            <a:r>
              <a:rPr lang="en-US" altLang="zh-TW" sz="2400" b="1" i="1" dirty="0" err="1">
                <a:ea typeface="新細明體" pitchFamily="18" charset="-120"/>
              </a:rPr>
              <a:t>N</a:t>
            </a:r>
            <a:r>
              <a:rPr lang="en-US" altLang="zh-TW" sz="2400" b="1" i="1" baseline="-25000" dirty="0" err="1">
                <a:ea typeface="新細明體" pitchFamily="18" charset="-120"/>
              </a:rPr>
              <a:t>k</a:t>
            </a:r>
            <a:r>
              <a:rPr lang="en-US" altLang="zh-TW" sz="2400" dirty="0">
                <a:ea typeface="新細明體" pitchFamily="18" charset="-120"/>
              </a:rPr>
              <a:t> </a:t>
            </a:r>
            <a:r>
              <a:rPr lang="en-US" altLang="zh-TW" sz="2400" dirty="0"/>
              <a:t>examples, respectively.</a:t>
            </a:r>
            <a:r>
              <a:rPr lang="en-US" altLang="zh-TW" sz="2400" dirty="0">
                <a:ea typeface="新細明體" pitchFamily="18" charset="-120"/>
              </a:rPr>
              <a:t> </a:t>
            </a:r>
            <a:r>
              <a:rPr lang="en-US" altLang="zh-TW" sz="2400" dirty="0"/>
              <a:t>The information of this split is defined as</a:t>
            </a:r>
            <a:r>
              <a:rPr lang="en-US" altLang="zh-TW" sz="2400" dirty="0">
                <a:ea typeface="新細明體" pitchFamily="18" charset="-120"/>
              </a:rPr>
              <a:t>:</a:t>
            </a:r>
          </a:p>
          <a:p>
            <a:endParaRPr lang="en-US" altLang="zh-TW" sz="2400" dirty="0">
              <a:ea typeface="新細明體" pitchFamily="18" charset="-120"/>
            </a:endParaRPr>
          </a:p>
          <a:p>
            <a:endParaRPr lang="en-US" altLang="zh-TW" sz="2400" dirty="0">
              <a:ea typeface="新細明體" pitchFamily="18" charset="-120"/>
            </a:endParaRPr>
          </a:p>
          <a:p>
            <a:endParaRPr lang="en-US" altLang="zh-TW" sz="2400" dirty="0">
              <a:ea typeface="新細明體" pitchFamily="18" charset="-120"/>
            </a:endParaRPr>
          </a:p>
          <a:p>
            <a:endParaRPr lang="en-US" altLang="zh-TW" sz="2400" dirty="0">
              <a:ea typeface="新細明體" pitchFamily="18" charset="-120"/>
            </a:endParaRPr>
          </a:p>
          <a:p>
            <a:endParaRPr lang="en-US" altLang="zh-TW" sz="2400" dirty="0">
              <a:ea typeface="新細明體" pitchFamily="18" charset="-120"/>
            </a:endParaRPr>
          </a:p>
          <a:p>
            <a:r>
              <a:rPr lang="en-US" altLang="zh-TW" sz="2400" dirty="0">
                <a:ea typeface="新細明體" pitchFamily="18" charset="-120"/>
              </a:rPr>
              <a:t>The attribute with the lowest </a:t>
            </a:r>
            <a:r>
              <a:rPr lang="en-US" altLang="zh-TW" sz="2400" b="1" i="1" dirty="0" err="1">
                <a:ea typeface="新細明體" pitchFamily="18" charset="-120"/>
              </a:rPr>
              <a:t>gini</a:t>
            </a:r>
            <a:r>
              <a:rPr lang="en-US" altLang="zh-TW" sz="2400" b="1" i="1" baseline="-25000" dirty="0" err="1">
                <a:ea typeface="新細明體" pitchFamily="18" charset="-120"/>
              </a:rPr>
              <a:t>split</a:t>
            </a:r>
            <a:r>
              <a:rPr lang="en-US" altLang="zh-TW" sz="2400" b="1" i="1" dirty="0">
                <a:ea typeface="新細明體" pitchFamily="18" charset="-120"/>
              </a:rPr>
              <a:t>(T)</a:t>
            </a:r>
            <a:r>
              <a:rPr lang="en-US" altLang="zh-TW" sz="2400" dirty="0">
                <a:ea typeface="新細明體" pitchFamily="18" charset="-120"/>
              </a:rPr>
              <a:t> is chosen as the</a:t>
            </a:r>
            <a:r>
              <a:rPr lang="en-US" altLang="zh-TW" sz="2400" dirty="0"/>
              <a:t> "best" </a:t>
            </a:r>
            <a:r>
              <a:rPr lang="en-US" altLang="zh-TW" sz="2400" dirty="0">
                <a:ea typeface="新細明體" pitchFamily="18" charset="-120"/>
              </a:rPr>
              <a:t>attribute.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ea typeface="新細明體" pitchFamily="18" charset="-120"/>
              </a:rPr>
              <a:t>Gini index – </a:t>
            </a:r>
            <a:r>
              <a:rPr lang="en-US" altLang="zh-TW" b="1" dirty="0"/>
              <a:t>"after </a:t>
            </a:r>
            <a:r>
              <a:rPr lang="en-US" altLang="zh-TW" b="1" dirty="0">
                <a:ea typeface="新細明體" pitchFamily="18" charset="-120"/>
              </a:rPr>
              <a:t>split"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3B3D927-8497-4977-945F-114B585B777D}"/>
                  </a:ext>
                </a:extLst>
              </p:cNvPr>
              <p:cNvSpPr txBox="1"/>
              <p:nvPr/>
            </p:nvSpPr>
            <p:spPr>
              <a:xfrm>
                <a:off x="177890" y="3636112"/>
                <a:ext cx="8788220" cy="125694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𝑔𝑖𝑛𝑖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𝑠𝑝𝑙𝑖𝑡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∑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𝑔𝑖𝑛𝑖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3B3D927-8497-4977-945F-114B585B77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90" y="3636112"/>
                <a:ext cx="8788220" cy="12569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046061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altLang="zh-TW" b="1">
                <a:ea typeface="新細明體" pitchFamily="18" charset="-120"/>
              </a:rPr>
              <a:t>Choosing the</a:t>
            </a:r>
            <a:r>
              <a:rPr lang="en-US" altLang="zh-TW" b="1"/>
              <a:t> "best</a:t>
            </a:r>
            <a:r>
              <a:rPr lang="en-US" altLang="zh-TW" b="1">
                <a:ea typeface="新細明體" pitchFamily="18" charset="-120"/>
              </a:rPr>
              <a:t>" attribute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983162"/>
          </a:xfrm>
        </p:spPr>
        <p:txBody>
          <a:bodyPr>
            <a:normAutofit/>
          </a:bodyPr>
          <a:lstStyle/>
          <a:p>
            <a:r>
              <a:rPr lang="en-US" altLang="zh-TW">
                <a:ea typeface="新細明體" pitchFamily="18" charset="-120"/>
              </a:rPr>
              <a:t>Which attribute </a:t>
            </a:r>
            <a:r>
              <a:rPr lang="en-US" altLang="zh-TW"/>
              <a:t>is "the </a:t>
            </a:r>
            <a:r>
              <a:rPr lang="en-US" altLang="zh-TW">
                <a:ea typeface="新細明體" pitchFamily="18" charset="-120"/>
              </a:rPr>
              <a:t>best"?</a:t>
            </a:r>
          </a:p>
          <a:p>
            <a:pPr marL="742950" lvl="1" indent="-285750"/>
            <a:r>
              <a:rPr lang="en-US" altLang="zh-TW">
                <a:ea typeface="新細明體" pitchFamily="18" charset="-120"/>
              </a:rPr>
              <a:t>The one, yielding the smaller tree</a:t>
            </a:r>
          </a:p>
          <a:p>
            <a:pPr marL="742950" lvl="1" indent="-285750"/>
            <a:r>
              <a:rPr lang="en-US" altLang="zh-TW">
                <a:ea typeface="新細明體" pitchFamily="18" charset="-120"/>
              </a:rPr>
              <a:t>The one, yielding the highest classification accuracy</a:t>
            </a:r>
          </a:p>
          <a:p>
            <a:pPr lvl="1"/>
            <a:r>
              <a:rPr lang="en-US" u="sng"/>
              <a:t>Heuristic</a:t>
            </a:r>
            <a:r>
              <a:rPr lang="en-US" altLang="zh-TW">
                <a:ea typeface="新細明體" pitchFamily="18" charset="-120"/>
              </a:rPr>
              <a:t>: choose attribute, yielding </a:t>
            </a:r>
            <a:r>
              <a:rPr lang="en-US" altLang="zh-TW"/>
              <a:t>"purest" </a:t>
            </a:r>
            <a:r>
              <a:rPr lang="en-US" altLang="zh-TW">
                <a:ea typeface="新細明體" pitchFamily="18" charset="-120"/>
              </a:rPr>
              <a:t>nodes</a:t>
            </a:r>
          </a:p>
          <a:p>
            <a:pPr indent="-285750"/>
            <a:r>
              <a:rPr lang="en-US" altLang="zh-TW">
                <a:ea typeface="新細明體" pitchFamily="18" charset="-120"/>
              </a:rPr>
              <a:t>Let's look at some </a:t>
            </a:r>
            <a:r>
              <a:rPr lang="en-US" altLang="zh-TW"/>
              <a:t>"(im)purity" measures:</a:t>
            </a:r>
            <a:endParaRPr lang="en-US" altLang="zh-TW">
              <a:ea typeface="新細明體" pitchFamily="18" charset="-120"/>
            </a:endParaRPr>
          </a:p>
          <a:p>
            <a:pPr lvl="1"/>
            <a:r>
              <a:rPr lang="en-US" altLang="zh-TW">
                <a:ea typeface="新細明體" pitchFamily="18" charset="-120"/>
              </a:rPr>
              <a:t>Information gain</a:t>
            </a:r>
          </a:p>
          <a:p>
            <a:pPr lvl="1"/>
            <a:r>
              <a:rPr lang="en-US" altLang="zh-TW"/>
              <a:t>Information gain ration</a:t>
            </a:r>
          </a:p>
          <a:p>
            <a:pPr lvl="1"/>
            <a:r>
              <a:rPr lang="en-US" altLang="zh-TW">
                <a:ea typeface="新細明體" pitchFamily="18" charset="-120"/>
              </a:rPr>
              <a:t>Gini index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Gini("outlook")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361434"/>
              </p:ext>
            </p:extLst>
          </p:nvPr>
        </p:nvGraphicFramePr>
        <p:xfrm>
          <a:off x="381000" y="990600"/>
          <a:ext cx="4953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Outlook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sl-SI" sz="1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Gini</a:t>
                      </a:r>
                      <a:endParaRPr lang="sl-SI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Probability</a:t>
                      </a:r>
                      <a:endParaRPr lang="sl-SI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Sunny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Overcast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4/4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0/4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Rainy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8794" y="985263"/>
            <a:ext cx="2819400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28600" y="3516868"/>
            <a:ext cx="5941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Gini index: </a:t>
            </a:r>
          </a:p>
          <a:p>
            <a:r>
              <a:rPr lang="en-US" b="1" dirty="0"/>
              <a:t>                  </a:t>
            </a:r>
            <a:r>
              <a:rPr lang="en-US" i="1" dirty="0"/>
              <a:t>Sunny</a:t>
            </a:r>
            <a:r>
              <a:rPr lang="en-US" b="1" dirty="0"/>
              <a:t>: </a:t>
            </a:r>
            <a:r>
              <a:rPr lang="en-US" dirty="0"/>
              <a:t>Gini([2/5,3/5]) = 1 – ((2/5)</a:t>
            </a:r>
            <a:r>
              <a:rPr lang="en-US" baseline="30000" dirty="0"/>
              <a:t>2</a:t>
            </a:r>
            <a:r>
              <a:rPr lang="en-US" dirty="0"/>
              <a:t> + (3/5)</a:t>
            </a:r>
            <a:r>
              <a:rPr lang="en-US" baseline="30000" dirty="0"/>
              <a:t>2</a:t>
            </a:r>
            <a:r>
              <a:rPr lang="en-US" dirty="0"/>
              <a:t>) = </a:t>
            </a:r>
            <a:r>
              <a:rPr lang="en-US" b="1" dirty="0"/>
              <a:t>0.48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34696" y="1381432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0.48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176243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34696" y="2143432"/>
            <a:ext cx="598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0.48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01491" y="1391264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5/14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01491" y="1762432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4/14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01491" y="2133600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5/14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14400" y="4155720"/>
            <a:ext cx="4864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Overcast</a:t>
            </a:r>
            <a:r>
              <a:rPr lang="en-US" b="1" dirty="0"/>
              <a:t>: </a:t>
            </a:r>
            <a:r>
              <a:rPr lang="en-US" dirty="0"/>
              <a:t>Gini([4/4,0/4]) = 1 – ((4/4)</a:t>
            </a:r>
            <a:r>
              <a:rPr lang="en-US" baseline="30000" dirty="0"/>
              <a:t>2</a:t>
            </a:r>
            <a:r>
              <a:rPr lang="en-US" dirty="0"/>
              <a:t> + (0/4)</a:t>
            </a:r>
            <a:r>
              <a:rPr lang="en-US" baseline="30000" dirty="0"/>
              <a:t>2</a:t>
            </a:r>
            <a:r>
              <a:rPr lang="en-US" dirty="0"/>
              <a:t>) = </a:t>
            </a:r>
            <a:r>
              <a:rPr lang="en-US" b="1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18294" y="4497247"/>
            <a:ext cx="4933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Rainy</a:t>
            </a:r>
            <a:r>
              <a:rPr lang="en-US" b="1" dirty="0"/>
              <a:t>: </a:t>
            </a:r>
            <a:r>
              <a:rPr lang="en-US" dirty="0"/>
              <a:t>Gini([3/5,2/5]) = 1 – ((3/5)</a:t>
            </a:r>
            <a:r>
              <a:rPr lang="en-US" baseline="30000" dirty="0"/>
              <a:t>2</a:t>
            </a:r>
            <a:r>
              <a:rPr lang="en-US" dirty="0"/>
              <a:t> + (2/5)</a:t>
            </a:r>
            <a:r>
              <a:rPr lang="en-US" baseline="30000" dirty="0"/>
              <a:t>2</a:t>
            </a:r>
            <a:r>
              <a:rPr lang="en-US" dirty="0"/>
              <a:t>) = </a:t>
            </a:r>
            <a:r>
              <a:rPr lang="en-US" b="1" dirty="0"/>
              <a:t>0.48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43000" y="5498068"/>
            <a:ext cx="6258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Gini("outlook") </a:t>
            </a:r>
            <a:r>
              <a:rPr lang="en-US" dirty="0"/>
              <a:t>= (5/14)*0.48 + (4/14)*0 + (5/14)*0.48 = </a:t>
            </a:r>
            <a:r>
              <a:rPr lang="en-US" b="1" dirty="0">
                <a:latin typeface="Arial Black" panose="020B0A04020102020204" pitchFamily="34" charset="0"/>
              </a:rPr>
              <a:t>0.342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Gini("temperature")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03024"/>
              </p:ext>
            </p:extLst>
          </p:nvPr>
        </p:nvGraphicFramePr>
        <p:xfrm>
          <a:off x="363794" y="990302"/>
          <a:ext cx="51816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0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57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58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Temperature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sl-SI" sz="1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Gini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Probability</a:t>
                      </a:r>
                      <a:endParaRPr lang="sl-SI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Hot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Mild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4/6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Cool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4800" y="3657600"/>
            <a:ext cx="53896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Gini index:</a:t>
            </a:r>
          </a:p>
          <a:p>
            <a:r>
              <a:rPr lang="en-US" b="1" dirty="0"/>
              <a:t>                   </a:t>
            </a:r>
            <a:r>
              <a:rPr lang="en-US" i="1" dirty="0"/>
              <a:t>Hot</a:t>
            </a:r>
            <a:r>
              <a:rPr lang="en-US" b="1" dirty="0"/>
              <a:t>: </a:t>
            </a:r>
            <a:r>
              <a:rPr lang="en-US" dirty="0"/>
              <a:t>Gini(2/4,2/4) = 1 – ((2/4)</a:t>
            </a:r>
            <a:r>
              <a:rPr lang="en-US" baseline="30000" dirty="0"/>
              <a:t>2</a:t>
            </a:r>
            <a:r>
              <a:rPr lang="en-US" dirty="0"/>
              <a:t> + (2/4)</a:t>
            </a:r>
            <a:r>
              <a:rPr lang="en-US" baseline="30000" dirty="0"/>
              <a:t>2</a:t>
            </a:r>
            <a:r>
              <a:rPr lang="en-US" dirty="0"/>
              <a:t>) = </a:t>
            </a:r>
            <a:r>
              <a:rPr lang="en-US" b="1" dirty="0"/>
              <a:t>0.5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25528" y="1391264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0.5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21359" y="1752600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0.444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21359" y="2133600"/>
            <a:ext cx="598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0.375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30091" y="1391264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4/14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30091" y="1762432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6/14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30091" y="2133600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4/14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41139" y="4313564"/>
            <a:ext cx="4817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Mild</a:t>
            </a:r>
            <a:r>
              <a:rPr lang="en-US" b="1" dirty="0"/>
              <a:t>: </a:t>
            </a:r>
            <a:r>
              <a:rPr lang="en-US" dirty="0"/>
              <a:t>Gini(4/6,2/6) = 1 – ((4/6)</a:t>
            </a:r>
            <a:r>
              <a:rPr lang="en-US" baseline="30000" dirty="0"/>
              <a:t>2</a:t>
            </a:r>
            <a:r>
              <a:rPr lang="en-US" dirty="0"/>
              <a:t> + (2/6)</a:t>
            </a:r>
            <a:r>
              <a:rPr lang="en-US" baseline="30000" dirty="0"/>
              <a:t>2</a:t>
            </a:r>
            <a:r>
              <a:rPr lang="en-US" dirty="0"/>
              <a:t>) = </a:t>
            </a:r>
            <a:r>
              <a:rPr lang="en-US" b="1" dirty="0"/>
              <a:t>0.444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53641" y="4692134"/>
            <a:ext cx="4806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Cool</a:t>
            </a:r>
            <a:r>
              <a:rPr lang="en-US" b="1" dirty="0"/>
              <a:t>: </a:t>
            </a:r>
            <a:r>
              <a:rPr lang="en-US" dirty="0"/>
              <a:t>Gini(3/4,1/4) = 1 – ((3/4)</a:t>
            </a:r>
            <a:r>
              <a:rPr lang="en-US" baseline="30000" dirty="0"/>
              <a:t>2</a:t>
            </a:r>
            <a:r>
              <a:rPr lang="en-US" dirty="0"/>
              <a:t> + (1/4)</a:t>
            </a:r>
            <a:r>
              <a:rPr lang="en-US" baseline="30000" dirty="0"/>
              <a:t>2</a:t>
            </a:r>
            <a:r>
              <a:rPr lang="en-US" dirty="0"/>
              <a:t>) = </a:t>
            </a:r>
            <a:r>
              <a:rPr lang="en-US" b="1" dirty="0"/>
              <a:t>0.375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4800" y="5449669"/>
            <a:ext cx="7132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Gini("temperature") </a:t>
            </a:r>
            <a:r>
              <a:rPr lang="en-US" dirty="0"/>
              <a:t>= (4/14)*0.5 + (6/14)*0.444 + (4/14)*0.375 = </a:t>
            </a:r>
            <a:r>
              <a:rPr lang="en-US" b="1" dirty="0">
                <a:latin typeface="Arial Black" panose="020B0A04020102020204" pitchFamily="34" charset="0"/>
              </a:rPr>
              <a:t>0.440</a:t>
            </a:r>
          </a:p>
        </p:txBody>
      </p:sp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990600"/>
            <a:ext cx="2438400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Gini("humidity")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32486"/>
              </p:ext>
            </p:extLst>
          </p:nvPr>
        </p:nvGraphicFramePr>
        <p:xfrm>
          <a:off x="381000" y="990600"/>
          <a:ext cx="4953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Humidity</a:t>
                      </a:r>
                      <a:endParaRPr lang="sl-SI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sl-SI" sz="1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Gini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Probability</a:t>
                      </a:r>
                      <a:endParaRPr lang="sl-SI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High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3/7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4/7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6/7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1/7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28600" y="3516868"/>
            <a:ext cx="5671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Gini index:</a:t>
            </a:r>
          </a:p>
          <a:p>
            <a:r>
              <a:rPr lang="en-US" b="1" dirty="0"/>
              <a:t>  	</a:t>
            </a:r>
            <a:r>
              <a:rPr lang="en-US" i="1" dirty="0"/>
              <a:t>High</a:t>
            </a:r>
            <a:r>
              <a:rPr lang="en-US" b="1" dirty="0"/>
              <a:t>: </a:t>
            </a:r>
            <a:r>
              <a:rPr lang="en-US" dirty="0"/>
              <a:t>Gini(3/7,4/7) = 1 – ((3/7)</a:t>
            </a:r>
            <a:r>
              <a:rPr lang="en-US" baseline="30000" dirty="0"/>
              <a:t>2</a:t>
            </a:r>
            <a:r>
              <a:rPr lang="en-US" dirty="0"/>
              <a:t> + (4/7)</a:t>
            </a:r>
            <a:r>
              <a:rPr lang="en-US" baseline="30000" dirty="0"/>
              <a:t>2</a:t>
            </a:r>
            <a:r>
              <a:rPr lang="en-US" dirty="0"/>
              <a:t>) = </a:t>
            </a:r>
            <a:r>
              <a:rPr lang="en-US" b="1" dirty="0"/>
              <a:t>0.490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55887" y="1381432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0.490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55887" y="1762432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0.245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19600" y="1381432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7/14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19600" y="1762432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7/14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95826" y="4163199"/>
            <a:ext cx="5724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Normal</a:t>
            </a:r>
            <a:r>
              <a:rPr lang="en-US" b="1" dirty="0"/>
              <a:t>: </a:t>
            </a:r>
            <a:r>
              <a:rPr lang="en-US" dirty="0"/>
              <a:t>Gini(6/7,1/7) = 1 – ((6/7)</a:t>
            </a:r>
            <a:r>
              <a:rPr lang="en-US" baseline="30000" dirty="0"/>
              <a:t>2</a:t>
            </a:r>
            <a:r>
              <a:rPr lang="en-US" dirty="0"/>
              <a:t> + (1/7)</a:t>
            </a:r>
            <a:r>
              <a:rPr lang="en-US" baseline="30000" dirty="0"/>
              <a:t>2</a:t>
            </a:r>
            <a:r>
              <a:rPr lang="en-US" dirty="0"/>
              <a:t>) = </a:t>
            </a:r>
            <a:r>
              <a:rPr lang="en-US" b="1" dirty="0"/>
              <a:t>0.245  	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44489" y="5498068"/>
            <a:ext cx="5546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Gini("humidity") </a:t>
            </a:r>
            <a:r>
              <a:rPr lang="en-US" dirty="0"/>
              <a:t>= (7/14)*0.490 + (7/14)*0.245 = </a:t>
            </a:r>
            <a:r>
              <a:rPr lang="en-US" b="1" dirty="0">
                <a:latin typeface="Arial Black" panose="020B0A04020102020204" pitchFamily="34" charset="0"/>
              </a:rPr>
              <a:t>0.368</a:t>
            </a:r>
          </a:p>
        </p:txBody>
      </p:sp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990600"/>
            <a:ext cx="1981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9" grpId="0"/>
      <p:bldP spid="2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Gini("windy")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1185839"/>
              </p:ext>
            </p:extLst>
          </p:nvPr>
        </p:nvGraphicFramePr>
        <p:xfrm>
          <a:off x="381000" y="990600"/>
          <a:ext cx="4953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Windy</a:t>
                      </a:r>
                      <a:endParaRPr lang="sl-SI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sl-SI" sz="14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 err="1">
                          <a:solidFill>
                            <a:srgbClr val="00B050"/>
                          </a:solidFill>
                        </a:rPr>
                        <a:t>Yes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P(</a:t>
                      </a:r>
                      <a:r>
                        <a:rPr lang="sl-SI" sz="1400" b="1" dirty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sl-SI" sz="1400" b="1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/>
                        <a:t>Gini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b="1" dirty="0" err="1"/>
                        <a:t>Probability</a:t>
                      </a:r>
                      <a:endParaRPr lang="sl-SI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True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6/8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l-SI" sz="1400" dirty="0" err="1"/>
                        <a:t>False</a:t>
                      </a:r>
                      <a:endParaRPr lang="sl-S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/>
                        <a:t>3/3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28600" y="3669268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Gini index:</a:t>
            </a:r>
          </a:p>
          <a:p>
            <a:r>
              <a:rPr lang="en-US" b="1" dirty="0"/>
              <a:t>  	</a:t>
            </a:r>
            <a:r>
              <a:rPr lang="en-US" i="1" dirty="0"/>
              <a:t>True</a:t>
            </a:r>
            <a:r>
              <a:rPr lang="en-US" b="1" dirty="0"/>
              <a:t>: </a:t>
            </a:r>
            <a:r>
              <a:rPr lang="en-US" dirty="0"/>
              <a:t>Gini(6/8,2/8) = 1 – ((6/8)</a:t>
            </a:r>
            <a:r>
              <a:rPr lang="en-US" baseline="30000" dirty="0"/>
              <a:t>2</a:t>
            </a:r>
            <a:r>
              <a:rPr lang="en-US" dirty="0"/>
              <a:t> + (2/8)</a:t>
            </a:r>
            <a:r>
              <a:rPr lang="en-US" baseline="30000" dirty="0"/>
              <a:t>2</a:t>
            </a:r>
            <a:r>
              <a:rPr lang="en-US" dirty="0"/>
              <a:t>) = </a:t>
            </a:r>
            <a:r>
              <a:rPr lang="en-US" b="1" dirty="0"/>
              <a:t>0.375	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16559" y="1391264"/>
            <a:ext cx="596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0.375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19799" y="1762432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0.5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91659" y="1391264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8/14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91659" y="1762432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6/14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66800" y="4347001"/>
            <a:ext cx="4554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False</a:t>
            </a:r>
            <a:r>
              <a:rPr lang="en-US" b="1" dirty="0"/>
              <a:t>: </a:t>
            </a:r>
            <a:r>
              <a:rPr lang="en-US" dirty="0"/>
              <a:t>Gini(3/6,3/6) = 1 – ((3/6)</a:t>
            </a:r>
            <a:r>
              <a:rPr lang="en-US" baseline="30000" dirty="0"/>
              <a:t>2</a:t>
            </a:r>
            <a:r>
              <a:rPr lang="en-US" dirty="0"/>
              <a:t> + (3/6)</a:t>
            </a:r>
            <a:r>
              <a:rPr lang="en-US" baseline="30000" dirty="0"/>
              <a:t>2</a:t>
            </a:r>
            <a:r>
              <a:rPr lang="en-US" dirty="0"/>
              <a:t>) = </a:t>
            </a:r>
            <a:r>
              <a:rPr lang="en-US" b="1" dirty="0"/>
              <a:t>0.5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8600" y="5650468"/>
            <a:ext cx="5094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Gini("windy") </a:t>
            </a:r>
            <a:r>
              <a:rPr lang="en-US" dirty="0"/>
              <a:t>= (8/14)*0.375 + (6/14)*0.5 = </a:t>
            </a:r>
            <a:r>
              <a:rPr lang="en-US" b="1" dirty="0">
                <a:latin typeface="Arial Black" panose="020B0A04020102020204" pitchFamily="34" charset="0"/>
              </a:rPr>
              <a:t>0.429</a:t>
            </a: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6632" y="985019"/>
            <a:ext cx="2000167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9" grpId="0"/>
      <p:bldP spid="2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1813" y="4108450"/>
            <a:ext cx="2819400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895600"/>
          </a:xfrm>
        </p:spPr>
        <p:txBody>
          <a:bodyPr/>
          <a:lstStyle/>
          <a:p>
            <a:r>
              <a:rPr lang="en-US"/>
              <a:t>Gini index:</a:t>
            </a:r>
          </a:p>
          <a:p>
            <a:pPr lvl="1"/>
            <a:r>
              <a:rPr lang="en-US" b="1">
                <a:solidFill>
                  <a:srgbClr val="FF0000"/>
                </a:solidFill>
              </a:rPr>
              <a:t>Outlook: 	0.342</a:t>
            </a:r>
          </a:p>
          <a:p>
            <a:pPr lvl="1"/>
            <a:r>
              <a:rPr lang="en-US"/>
              <a:t>Temperature:	0.440</a:t>
            </a:r>
          </a:p>
          <a:p>
            <a:pPr lvl="1"/>
            <a:r>
              <a:rPr lang="en-US"/>
              <a:t>Humidity:	0.368</a:t>
            </a:r>
          </a:p>
          <a:p>
            <a:pPr lvl="1"/>
            <a:r>
              <a:rPr lang="en-US"/>
              <a:t>Windy:		0.429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10DF7AE-0212-476E-9C6B-7D83696AB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/>
              <a:t>Choosing the "best" attribute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371600"/>
            <a:ext cx="4495800" cy="288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41105" y="287002"/>
            <a:ext cx="74331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How to classify new examples?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419300"/>
              </p:ext>
            </p:extLst>
          </p:nvPr>
        </p:nvGraphicFramePr>
        <p:xfrm>
          <a:off x="1409700" y="4804369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b="1" dirty="0"/>
                        <a:t>Outlook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/>
                        <a:t>Temperature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err="1"/>
                        <a:t>Humidity</a:t>
                      </a:r>
                      <a:endParaRPr lang="sl-SI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err="1"/>
                        <a:t>Windy</a:t>
                      </a:r>
                      <a:endParaRPr lang="sl-SI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b="1" dirty="0" err="1"/>
                        <a:t>Play</a:t>
                      </a:r>
                      <a:endParaRPr lang="sl-SI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err="1"/>
                        <a:t>Overcast</a:t>
                      </a:r>
                      <a:endParaRPr lang="sl-S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err="1"/>
                        <a:t>Hot</a:t>
                      </a:r>
                      <a:endParaRPr lang="sl-S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err="1"/>
                        <a:t>High</a:t>
                      </a:r>
                      <a:endParaRPr lang="sl-S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err="1"/>
                        <a:t>False</a:t>
                      </a:r>
                      <a:endParaRPr lang="sl-S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err="1"/>
                        <a:t>Sunny</a:t>
                      </a:r>
                      <a:endParaRPr lang="sl-S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err="1"/>
                        <a:t>Cool</a:t>
                      </a:r>
                      <a:endParaRPr lang="sl-S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err="1"/>
                        <a:t>High</a:t>
                      </a:r>
                      <a:endParaRPr lang="sl-S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err="1"/>
                        <a:t>True</a:t>
                      </a:r>
                      <a:endParaRPr lang="sl-S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dirty="0" err="1"/>
                        <a:t>Rainy</a:t>
                      </a:r>
                      <a:endParaRPr lang="sl-S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err="1"/>
                        <a:t>Mild</a:t>
                      </a:r>
                      <a:endParaRPr lang="sl-S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err="1"/>
                        <a:t>High</a:t>
                      </a:r>
                      <a:endParaRPr lang="sl-S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err="1"/>
                        <a:t>False</a:t>
                      </a:r>
                      <a:endParaRPr lang="sl-SI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629400" y="5222240"/>
            <a:ext cx="493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Yes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58278" y="5593408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29400" y="5955268"/>
            <a:ext cx="493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Yes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939534"/>
              </p:ext>
            </p:extLst>
          </p:nvPr>
        </p:nvGraphicFramePr>
        <p:xfrm>
          <a:off x="304799" y="1676400"/>
          <a:ext cx="8534397" cy="4724400"/>
        </p:xfrm>
        <a:graphic>
          <a:graphicData uri="http://schemas.openxmlformats.org/drawingml/2006/table">
            <a:tbl>
              <a:tblPr/>
              <a:tblGrid>
                <a:gridCol w="485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3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7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7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70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70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7347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347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438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12.03.2040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3.49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good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81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450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24.04.1934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58.48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981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461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05.01.1989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47.23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981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466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07.08.1945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31.40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good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347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467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21.07.2028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79.60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981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469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30.04.1966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19.88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981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485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28.02.2015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59.13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981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514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19.03.2033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27.05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981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522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13.03.2022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80.14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good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981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529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28.07.2037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65.02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bad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8981"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534</a:t>
                      </a:r>
                    </a:p>
                  </a:txBody>
                  <a:tcPr marL="9525" marR="36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05.10.1986</a:t>
                      </a:r>
                    </a:p>
                  </a:txBody>
                  <a:tcPr marL="9525" marR="72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99.17</a:t>
                      </a:r>
                    </a:p>
                  </a:txBody>
                  <a:tcPr marL="9525" marR="108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good</a:t>
                      </a:r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81530"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F44E5A9-C76D-41E6-8AA4-71C481F9B912}"/>
              </a:ext>
            </a:extLst>
          </p:cNvPr>
          <p:cNvSpPr txBox="1"/>
          <p:nvPr/>
        </p:nvSpPr>
        <p:spPr>
          <a:xfrm>
            <a:off x="905576" y="304800"/>
            <a:ext cx="73328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/>
              <a:t>And for slightly different data?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644511"/>
              </p:ext>
            </p:extLst>
          </p:nvPr>
        </p:nvGraphicFramePr>
        <p:xfrm>
          <a:off x="152400" y="914400"/>
          <a:ext cx="8839204" cy="1920240"/>
        </p:xfrm>
        <a:graphic>
          <a:graphicData uri="http://schemas.openxmlformats.org/drawingml/2006/table">
            <a:tbl>
              <a:tblPr/>
              <a:tblGrid>
                <a:gridCol w="642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8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28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2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5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28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4324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44780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63137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w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z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P(w)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P(x)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P(y)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P(z)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entropy</a:t>
                      </a:r>
                      <a:endParaRPr lang="sl-SI" sz="1800" b="1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 err="1">
                          <a:solidFill>
                            <a:srgbClr val="000000"/>
                          </a:solidFill>
                          <a:latin typeface="Liberation Sans"/>
                        </a:rPr>
                        <a:t>probabilities</a:t>
                      </a:r>
                      <a:endParaRPr lang="sl-SI" sz="1800" b="1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137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0/1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0/1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1/1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0/1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1/11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137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0/2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0/2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1/2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1/2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2/11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137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1/3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1/3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0/3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1/3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1.585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3/11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137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0/1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0/1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0/1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1/1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1/11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137"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1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latin typeface="Liberation Sans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1/4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0/4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3/4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0/4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0.811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latin typeface="Liberation Sans"/>
                        </a:rPr>
                        <a:t>4/11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980"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l-SI" sz="1800" b="0" i="0" u="none" strike="noStrike" dirty="0">
                        <a:solidFill>
                          <a:srgbClr val="000000"/>
                        </a:solidFill>
                        <a:latin typeface="Liberation Sans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135" y="5598586"/>
            <a:ext cx="7138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Info("A")</a:t>
            </a:r>
            <a:r>
              <a:rPr lang="en-US" dirty="0"/>
              <a:t> = 1/11*0 + 2/11*1 + 3/11*1.585 + 1/11*0 + 4/11*0.811 = </a:t>
            </a:r>
            <a:r>
              <a:rPr lang="en-US" b="1" dirty="0"/>
              <a:t>0.909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135" y="6273611"/>
            <a:ext cx="383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InfoGain</a:t>
            </a:r>
            <a:r>
              <a:rPr lang="en-US" b="1" dirty="0"/>
              <a:t>("A") </a:t>
            </a:r>
            <a:r>
              <a:rPr lang="en-US" dirty="0"/>
              <a:t>= 1.79 – 0.909 = </a:t>
            </a:r>
            <a:r>
              <a:rPr lang="en-US" b="1" dirty="0">
                <a:latin typeface="Arial Black" panose="020B0A04020102020204" pitchFamily="34" charset="0"/>
              </a:rPr>
              <a:t>0.881</a:t>
            </a:r>
            <a:r>
              <a:rPr lang="en-US" b="1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" y="4038600"/>
            <a:ext cx="914400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/>
              <a:t>1</a:t>
            </a:r>
            <a:r>
              <a:rPr lang="en-US" sz="1700" dirty="0"/>
              <a:t>:  info([0,0,1,0]) = </a:t>
            </a:r>
            <a:r>
              <a:rPr lang="en-US" sz="1700" spc="-100" dirty="0"/>
              <a:t>entropy</a:t>
            </a:r>
            <a:r>
              <a:rPr lang="en-US" sz="1700" dirty="0"/>
              <a:t>(0,0,1,0)             = – 3*0/1*log</a:t>
            </a:r>
            <a:r>
              <a:rPr lang="en-US" sz="1700" baseline="-25000" dirty="0"/>
              <a:t>2</a:t>
            </a:r>
            <a:r>
              <a:rPr lang="en-US" sz="1700" dirty="0"/>
              <a:t>(0/1) – 1/1*log</a:t>
            </a:r>
            <a:r>
              <a:rPr lang="en-US" sz="1700" baseline="-25000" dirty="0"/>
              <a:t>2</a:t>
            </a:r>
            <a:r>
              <a:rPr lang="en-US" sz="1700" dirty="0"/>
              <a:t>(1/1)                            = </a:t>
            </a:r>
            <a:r>
              <a:rPr lang="en-US" sz="1700" b="1" dirty="0"/>
              <a:t>0</a:t>
            </a:r>
          </a:p>
          <a:p>
            <a:r>
              <a:rPr lang="en-US" sz="1700" b="1" dirty="0"/>
              <a:t>2</a:t>
            </a:r>
            <a:r>
              <a:rPr lang="en-US" sz="1700" dirty="0"/>
              <a:t>:  info([0,0,1,1]) = </a:t>
            </a:r>
            <a:r>
              <a:rPr lang="en-US" sz="1700" spc="-100" dirty="0"/>
              <a:t>entropy</a:t>
            </a:r>
            <a:r>
              <a:rPr lang="en-US" sz="1700" dirty="0"/>
              <a:t>(0,0,1/2,1/2)     = – 2*0/2*log</a:t>
            </a:r>
            <a:r>
              <a:rPr lang="en-US" sz="1700" baseline="-25000" dirty="0"/>
              <a:t>2</a:t>
            </a:r>
            <a:r>
              <a:rPr lang="en-US" sz="1700" dirty="0"/>
              <a:t>(0/2) – 2*1/2*log</a:t>
            </a:r>
            <a:r>
              <a:rPr lang="en-US" sz="1700" baseline="-25000" dirty="0"/>
              <a:t>2</a:t>
            </a:r>
            <a:r>
              <a:rPr lang="en-US" sz="1700" dirty="0"/>
              <a:t>(1/2)                        = </a:t>
            </a:r>
            <a:r>
              <a:rPr lang="en-US" sz="1700" b="1" dirty="0"/>
              <a:t>1</a:t>
            </a:r>
          </a:p>
          <a:p>
            <a:r>
              <a:rPr lang="en-US" sz="1700" b="1" dirty="0"/>
              <a:t>3</a:t>
            </a:r>
            <a:r>
              <a:rPr lang="en-US" sz="1700" dirty="0"/>
              <a:t>:  info([1,1,0,1]) = </a:t>
            </a:r>
            <a:r>
              <a:rPr lang="en-US" sz="1700" spc="-100" dirty="0"/>
              <a:t>entropy</a:t>
            </a:r>
            <a:r>
              <a:rPr lang="en-US" sz="1700" dirty="0"/>
              <a:t>(1/3,1/3,0,1/3) = – 0/3*log</a:t>
            </a:r>
            <a:r>
              <a:rPr lang="en-US" sz="1700" baseline="-25000" dirty="0"/>
              <a:t>2</a:t>
            </a:r>
            <a:r>
              <a:rPr lang="en-US" sz="1700" dirty="0"/>
              <a:t>(0/3) – 3*1/3*log</a:t>
            </a:r>
            <a:r>
              <a:rPr lang="en-US" sz="1700" baseline="-25000" dirty="0"/>
              <a:t>2</a:t>
            </a:r>
            <a:r>
              <a:rPr lang="en-US" sz="1700" dirty="0"/>
              <a:t>(1/3)                             = </a:t>
            </a:r>
            <a:r>
              <a:rPr lang="en-US" sz="1700" b="1" dirty="0"/>
              <a:t>1.585</a:t>
            </a:r>
          </a:p>
          <a:p>
            <a:r>
              <a:rPr lang="en-US" sz="1700" b="1" dirty="0"/>
              <a:t>4</a:t>
            </a:r>
            <a:r>
              <a:rPr lang="en-US" sz="1700" dirty="0"/>
              <a:t>:  info([0,0,0,1]) = </a:t>
            </a:r>
            <a:r>
              <a:rPr lang="en-US" sz="1700" spc="-100" dirty="0"/>
              <a:t>entropy</a:t>
            </a:r>
            <a:r>
              <a:rPr lang="en-US" sz="1700" dirty="0"/>
              <a:t>(0,0,0,1)             = – 3*0/1*log</a:t>
            </a:r>
            <a:r>
              <a:rPr lang="en-US" sz="1700" baseline="-25000" dirty="0"/>
              <a:t>2</a:t>
            </a:r>
            <a:r>
              <a:rPr lang="en-US" sz="1700" dirty="0"/>
              <a:t>(0/1) – 1/1*log</a:t>
            </a:r>
            <a:r>
              <a:rPr lang="en-US" sz="1700" baseline="-25000" dirty="0"/>
              <a:t>2</a:t>
            </a:r>
            <a:r>
              <a:rPr lang="en-US" sz="1700" dirty="0"/>
              <a:t>(1/1)                             = </a:t>
            </a:r>
            <a:r>
              <a:rPr lang="en-US" sz="1700" b="1" dirty="0"/>
              <a:t>0</a:t>
            </a:r>
          </a:p>
          <a:p>
            <a:r>
              <a:rPr lang="en-US" sz="1700" b="1" dirty="0"/>
              <a:t>5</a:t>
            </a:r>
            <a:r>
              <a:rPr lang="en-US" sz="1700" dirty="0"/>
              <a:t>:  info([1,0,3,0]) = </a:t>
            </a:r>
            <a:r>
              <a:rPr lang="en-US" sz="1700" spc="-100" dirty="0"/>
              <a:t>entropy</a:t>
            </a:r>
            <a:r>
              <a:rPr lang="en-US" sz="1700" dirty="0"/>
              <a:t>(1/4,0,3/4,0)     = – 2*0/4*log</a:t>
            </a:r>
            <a:r>
              <a:rPr lang="en-US" sz="1700" baseline="-25000" dirty="0"/>
              <a:t>2</a:t>
            </a:r>
            <a:r>
              <a:rPr lang="en-US" sz="1700" dirty="0"/>
              <a:t>(0/4) – 1/4*log</a:t>
            </a:r>
            <a:r>
              <a:rPr lang="en-US" sz="1700" baseline="-25000" dirty="0"/>
              <a:t>2</a:t>
            </a:r>
            <a:r>
              <a:rPr lang="en-US" sz="1700" dirty="0"/>
              <a:t>(1/4) – 3/4*log</a:t>
            </a:r>
            <a:r>
              <a:rPr lang="en-US" sz="1700" baseline="-25000" dirty="0"/>
              <a:t>2</a:t>
            </a:r>
            <a:r>
              <a:rPr lang="en-US" sz="1700" dirty="0"/>
              <a:t>(3/4) = </a:t>
            </a:r>
            <a:r>
              <a:rPr lang="en-US" sz="1700" b="1" dirty="0"/>
              <a:t>0.811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304800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IBS</a:t>
            </a:r>
            <a:r>
              <a:rPr lang="en-US" dirty="0"/>
              <a:t> = info([2,1,5,3]) = entropy(2/11,1/11,5/11,3/11) =</a:t>
            </a:r>
          </a:p>
          <a:p>
            <a:r>
              <a:rPr lang="en-US" dirty="0"/>
              <a:t>       = – 2/11*log</a:t>
            </a:r>
            <a:r>
              <a:rPr lang="en-US" baseline="-25000" dirty="0"/>
              <a:t>2</a:t>
            </a:r>
            <a:r>
              <a:rPr lang="en-US" dirty="0"/>
              <a:t>(2/11) – 1/11*log</a:t>
            </a:r>
            <a:r>
              <a:rPr lang="en-US" baseline="-25000" dirty="0"/>
              <a:t>2</a:t>
            </a:r>
            <a:r>
              <a:rPr lang="en-US" dirty="0"/>
              <a:t>(1/11) – 5/11*log</a:t>
            </a:r>
            <a:r>
              <a:rPr lang="en-US" baseline="-25000" dirty="0"/>
              <a:t>2</a:t>
            </a:r>
            <a:r>
              <a:rPr lang="en-US" dirty="0"/>
              <a:t>(5/11) – 3/11*log</a:t>
            </a:r>
            <a:r>
              <a:rPr lang="en-US" baseline="-25000" dirty="0"/>
              <a:t>2</a:t>
            </a:r>
            <a:r>
              <a:rPr lang="en-US" dirty="0"/>
              <a:t>(3/11) = </a:t>
            </a:r>
            <a:r>
              <a:rPr lang="en-US" b="1" dirty="0"/>
              <a:t>1.79</a:t>
            </a:r>
            <a:r>
              <a:rPr lang="en-US" dirty="0"/>
              <a:t> 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507A852-CBA7-4889-B2B6-96C101F26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sz="4000" b="1" dirty="0" err="1"/>
              <a:t>InfoGain</a:t>
            </a:r>
            <a:r>
              <a:rPr lang="en-US" sz="4000" b="1" dirty="0"/>
              <a:t>("A")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64FDD5-EBFC-4F53-867E-7E8B1D8E9AE3}"/>
              </a:ext>
            </a:extLst>
          </p:cNvPr>
          <p:cNvSpPr txBox="1"/>
          <p:nvPr/>
        </p:nvSpPr>
        <p:spPr>
          <a:xfrm>
            <a:off x="4419600" y="6127521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70C0"/>
                </a:solidFill>
              </a:rPr>
              <a:t>The "rest" … for homework </a:t>
            </a:r>
            <a:r>
              <a:rPr lang="en-US" sz="2000" b="1" dirty="0">
                <a:solidFill>
                  <a:srgbClr val="0070C0"/>
                </a:solidFill>
                <a:sym typeface="Wingdings" panose="05000000000000000000" pitchFamily="2" charset="2"/>
              </a:rPr>
              <a:t>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številke diapozitiva 3"/>
          <p:cNvSpPr>
            <a:spLocks noGrp="1"/>
          </p:cNvSpPr>
          <p:nvPr/>
        </p:nvSpPr>
        <p:spPr bwMode="auto">
          <a:xfrm>
            <a:off x="3619500" y="6438900"/>
            <a:ext cx="933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b="1" kern="12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8168D801-31FA-4B43-9070-72BD83B515D6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Rectangle 2"/>
          <p:cNvSpPr>
            <a:spLocks noGrp="1" noChangeArrowheads="1"/>
          </p:cNvSpPr>
          <p:nvPr/>
        </p:nvSpPr>
        <p:spPr bwMode="auto">
          <a:xfrm>
            <a:off x="419100" y="114300"/>
            <a:ext cx="8305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FE9B03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FE9B03"/>
                </a:solidFill>
                <a:latin typeface="Tahoma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FE9B03"/>
                </a:solidFill>
                <a:latin typeface="Tahoma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FE9B03"/>
                </a:solidFill>
                <a:latin typeface="Tahoma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FE9B03"/>
                </a:solidFill>
                <a:latin typeface="Tahoma" charset="0"/>
              </a:defRPr>
            </a:lvl5pPr>
            <a:lvl6pPr marL="4572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FE9B03"/>
                </a:solidFill>
                <a:latin typeface="Tahoma" charset="0"/>
              </a:defRPr>
            </a:lvl6pPr>
            <a:lvl7pPr marL="9144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FE9B03"/>
                </a:solidFill>
                <a:latin typeface="Tahoma" charset="0"/>
              </a:defRPr>
            </a:lvl7pPr>
            <a:lvl8pPr marL="13716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FE9B03"/>
                </a:solidFill>
                <a:latin typeface="Tahoma" charset="0"/>
              </a:defRPr>
            </a:lvl8pPr>
            <a:lvl9pPr marL="1828800"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rgbClr val="FE9B03"/>
                </a:solidFill>
                <a:latin typeface="Tahoma" charset="0"/>
              </a:defRPr>
            </a:lvl9pPr>
          </a:lstStyle>
          <a:p>
            <a:pPr algn="ctr"/>
            <a:r>
              <a:rPr lang="en-US" altLang="zh-TW" b="1">
                <a:solidFill>
                  <a:schemeClr val="tx1"/>
                </a:solidFill>
                <a:ea typeface="新細明體" pitchFamily="18" charset="-120"/>
              </a:rPr>
              <a:t>Which attribute to choose? – example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1485900"/>
            <a:ext cx="2819400" cy="199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3657600"/>
            <a:ext cx="16573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1485900"/>
            <a:ext cx="1776413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4125912"/>
            <a:ext cx="2438400" cy="219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4755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Information gain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r>
              <a:rPr lang="en-US" altLang="zh-TW" dirty="0"/>
              <a:t>Measuring the information as </a:t>
            </a:r>
            <a:r>
              <a:rPr lang="en-US" u="sng" dirty="0"/>
              <a:t>entropy</a:t>
            </a:r>
            <a:r>
              <a:rPr lang="en-US" dirty="0"/>
              <a:t>:</a:t>
            </a:r>
            <a:endParaRPr lang="en-US" altLang="zh-TW" dirty="0"/>
          </a:p>
          <a:p>
            <a:pPr lvl="1"/>
            <a:r>
              <a:rPr lang="sl-SI" altLang="zh-TW" dirty="0"/>
              <a:t>g</a:t>
            </a:r>
            <a:r>
              <a:rPr lang="en-US" altLang="zh-TW" dirty="0" err="1"/>
              <a:t>iven</a:t>
            </a:r>
            <a:r>
              <a:rPr lang="en-US" altLang="zh-TW" dirty="0"/>
              <a:t> the probability distribution of some events, entropy measures the information that is needed to encode every possible outcome of these events</a:t>
            </a:r>
          </a:p>
          <a:p>
            <a:pPr lvl="1"/>
            <a:r>
              <a:rPr lang="en-US" altLang="zh-TW" dirty="0"/>
              <a:t>entropy is measured in bits</a:t>
            </a:r>
          </a:p>
          <a:p>
            <a:r>
              <a:rPr lang="en-US" altLang="zh-TW" dirty="0"/>
              <a:t>Formula for computing the entropy:</a:t>
            </a:r>
          </a:p>
          <a:p>
            <a:endParaRPr lang="en-US" altLang="zh-TW" dirty="0"/>
          </a:p>
          <a:p>
            <a:r>
              <a:rPr lang="en-US" altLang="zh-TW" dirty="0"/>
              <a:t>where </a:t>
            </a:r>
            <a:r>
              <a:rPr lang="en-US" altLang="zh-TW" i="1" dirty="0"/>
              <a:t>p</a:t>
            </a:r>
            <a:r>
              <a:rPr lang="en-US" altLang="zh-TW" i="1" baseline="-25000" dirty="0"/>
              <a:t>1</a:t>
            </a:r>
            <a:r>
              <a:rPr lang="en-US" altLang="zh-TW" dirty="0"/>
              <a:t>, </a:t>
            </a:r>
            <a:r>
              <a:rPr lang="en-US" altLang="zh-TW" i="1" dirty="0"/>
              <a:t>p</a:t>
            </a:r>
            <a:r>
              <a:rPr lang="en-US" altLang="zh-TW" i="1" baseline="-25000" dirty="0"/>
              <a:t>2</a:t>
            </a:r>
            <a:r>
              <a:rPr lang="en-US" altLang="zh-TW" dirty="0"/>
              <a:t>, …, </a:t>
            </a:r>
            <a:r>
              <a:rPr lang="en-US" altLang="zh-TW" i="1" dirty="0" err="1"/>
              <a:t>p</a:t>
            </a:r>
            <a:r>
              <a:rPr lang="en-US" altLang="zh-TW" i="1" baseline="-25000" dirty="0" err="1"/>
              <a:t>n</a:t>
            </a:r>
            <a:r>
              <a:rPr lang="en-US" altLang="zh-TW" dirty="0"/>
              <a:t> are the probabilities of given events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293" name="Object 4"/>
              <p:cNvSpPr txBox="1"/>
              <p:nvPr/>
            </p:nvSpPr>
            <p:spPr bwMode="auto">
              <a:xfrm>
                <a:off x="609600" y="4724400"/>
                <a:ext cx="7686675" cy="533400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entrop</m:t>
                      </m:r>
                      <m:r>
                        <m:rPr>
                          <m:nor/>
                        </m:rPr>
                        <a:rPr lang="en-US" sz="2400" b="0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d>
                        <m:dPr>
                          <m:ctrlPr>
                            <a:rPr lang="en-US" sz="2400" b="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...,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sz="2400" b="0" i="1" baseline="-25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sz="2400" b="0" i="1" baseline="-25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...−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log</m:t>
                      </m:r>
                      <m:r>
                        <m:rPr>
                          <m:nor/>
                        </m:rPr>
                        <a:rPr lang="en-US" sz="2400" b="0" i="0" baseline="-25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2293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4724400"/>
                <a:ext cx="7686675" cy="533400"/>
              </a:xfrm>
              <a:prstGeom prst="rect">
                <a:avLst/>
              </a:prstGeom>
              <a:blipFill>
                <a:blip r:embed="rId2"/>
                <a:stretch>
                  <a:fillRect l="-31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076700"/>
          </a:xfrm>
        </p:spPr>
        <p:txBody>
          <a:bodyPr/>
          <a:lstStyle/>
          <a:p>
            <a:pPr marL="342900" indent="-342900"/>
            <a:r>
              <a:rPr lang="en-US" altLang="zh-TW" sz="2400">
                <a:ea typeface="新細明體" pitchFamily="18" charset="-120"/>
              </a:rPr>
              <a:t>If a set </a:t>
            </a:r>
            <a:r>
              <a:rPr lang="en-US" altLang="zh-TW" sz="2400" b="1" i="1">
                <a:ea typeface="新細明體" pitchFamily="18" charset="-120"/>
              </a:rPr>
              <a:t>T</a:t>
            </a:r>
            <a:r>
              <a:rPr lang="en-US" altLang="zh-TW" sz="2400">
                <a:ea typeface="新細明體" pitchFamily="18" charset="-120"/>
              </a:rPr>
              <a:t> contains examples with </a:t>
            </a:r>
            <a:r>
              <a:rPr lang="en-US" altLang="zh-TW" sz="2400" b="1" i="1">
                <a:ea typeface="新細明體" pitchFamily="18" charset="-120"/>
              </a:rPr>
              <a:t>n</a:t>
            </a:r>
            <a:r>
              <a:rPr lang="en-US" altLang="zh-TW" sz="2400">
                <a:ea typeface="新細明體" pitchFamily="18" charset="-120"/>
              </a:rPr>
              <a:t> classes,</a:t>
            </a:r>
            <a:br>
              <a:rPr lang="en-US" altLang="zh-TW" sz="2400">
                <a:ea typeface="新細明體" pitchFamily="18" charset="-120"/>
              </a:rPr>
            </a:br>
            <a:r>
              <a:rPr lang="en-US" altLang="zh-TW" sz="2400" b="1" i="1">
                <a:ea typeface="新細明體" pitchFamily="18" charset="-120"/>
              </a:rPr>
              <a:t>info(T)</a:t>
            </a:r>
            <a:r>
              <a:rPr lang="en-US" altLang="zh-TW" sz="2400">
                <a:ea typeface="新細明體" pitchFamily="18" charset="-120"/>
              </a:rPr>
              <a:t> is defined as:</a:t>
            </a:r>
          </a:p>
          <a:p>
            <a:pPr marL="342900" indent="-342900"/>
            <a:endParaRPr lang="en-US" altLang="zh-TW" sz="2400">
              <a:ea typeface="新細明體" pitchFamily="18" charset="-120"/>
            </a:endParaRPr>
          </a:p>
          <a:p>
            <a:pPr marL="342900" indent="-342900"/>
            <a:endParaRPr lang="en-US" altLang="zh-TW" sz="2400">
              <a:ea typeface="新細明體" pitchFamily="18" charset="-120"/>
            </a:endParaRPr>
          </a:p>
          <a:p>
            <a:pPr marL="342900" indent="-342900">
              <a:buFont typeface="Wingdings" pitchFamily="2" charset="2"/>
              <a:buNone/>
            </a:pPr>
            <a:endParaRPr lang="en-US" altLang="zh-TW" sz="2400">
              <a:ea typeface="新細明體" pitchFamily="18" charset="-120"/>
            </a:endParaRPr>
          </a:p>
          <a:p>
            <a:pPr marL="342900" indent="-342900">
              <a:buFont typeface="Wingdings" pitchFamily="2" charset="2"/>
              <a:buNone/>
            </a:pPr>
            <a:endParaRPr lang="en-US" altLang="zh-TW" sz="2400">
              <a:ea typeface="新細明體" pitchFamily="18" charset="-120"/>
            </a:endParaRPr>
          </a:p>
          <a:p>
            <a:r>
              <a:rPr lang="en-US" altLang="zh-TW" sz="2400">
                <a:ea typeface="新細明體" pitchFamily="18" charset="-120"/>
              </a:rPr>
              <a:t>where </a:t>
            </a:r>
            <a:r>
              <a:rPr lang="en-US" altLang="zh-TW" sz="2400" b="1" i="1">
                <a:ea typeface="新細明體" pitchFamily="18" charset="-120"/>
              </a:rPr>
              <a:t>p</a:t>
            </a:r>
            <a:r>
              <a:rPr lang="en-US" altLang="zh-TW" sz="2400" b="1" i="1" baseline="-25000">
                <a:ea typeface="新細明體" pitchFamily="18" charset="-120"/>
              </a:rPr>
              <a:t>j</a:t>
            </a:r>
            <a:r>
              <a:rPr lang="en-US" altLang="zh-TW" sz="2400">
                <a:ea typeface="新細明體" pitchFamily="18" charset="-120"/>
              </a:rPr>
              <a:t> is the relative frequency (probability)</a:t>
            </a:r>
            <a:br>
              <a:rPr lang="en-US" altLang="zh-TW" sz="2400">
                <a:ea typeface="新細明體" pitchFamily="18" charset="-120"/>
              </a:rPr>
            </a:br>
            <a:r>
              <a:rPr lang="en-US" altLang="zh-TW" sz="2400">
                <a:ea typeface="新細明體" pitchFamily="18" charset="-120"/>
              </a:rPr>
              <a:t>of class </a:t>
            </a:r>
            <a:r>
              <a:rPr lang="en-US" altLang="zh-TW" sz="2400" b="1" i="1">
                <a:ea typeface="新細明體" pitchFamily="18" charset="-120"/>
              </a:rPr>
              <a:t>j</a:t>
            </a:r>
            <a:r>
              <a:rPr lang="en-US" altLang="zh-TW" sz="2400">
                <a:ea typeface="新細明體" pitchFamily="18" charset="-120"/>
              </a:rPr>
              <a:t> in </a:t>
            </a:r>
            <a:r>
              <a:rPr lang="en-US" altLang="zh-TW" sz="2400" b="1" i="1">
                <a:ea typeface="新細明體" pitchFamily="18" charset="-120"/>
              </a:rPr>
              <a:t>T</a:t>
            </a:r>
            <a:r>
              <a:rPr lang="en-US" altLang="zh-TW" sz="2400">
                <a:ea typeface="新細明體" pitchFamily="18" charset="-120"/>
              </a:rPr>
              <a:t>.</a:t>
            </a:r>
            <a:endParaRPr lang="en-US" altLang="zh-TW" sz="2400"/>
          </a:p>
        </p:txBody>
      </p:sp>
      <p:graphicFrame>
        <p:nvGraphicFramePr>
          <p:cNvPr id="3174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1985068"/>
              </p:ext>
            </p:extLst>
          </p:nvPr>
        </p:nvGraphicFramePr>
        <p:xfrm>
          <a:off x="2743200" y="2857500"/>
          <a:ext cx="39814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701720" imgH="444240" progId="Equation.3">
                  <p:embed/>
                </p:oleObj>
              </mc:Choice>
              <mc:Fallback>
                <p:oleObj name="Equation" r:id="rId3" imgW="1701720" imgH="444240" progId="Equation.3">
                  <p:embed/>
                  <p:pic>
                    <p:nvPicPr>
                      <p:cNvPr id="31748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857500"/>
                        <a:ext cx="39814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>
                <a:ea typeface="新細明體" pitchFamily="18" charset="-120"/>
              </a:rPr>
              <a:t>Computing information </a:t>
            </a:r>
            <a:r>
              <a:rPr lang="en-US" altLang="zh-TW" b="1"/>
              <a:t>– "before</a:t>
            </a:r>
            <a:r>
              <a:rPr lang="en-US" altLang="zh-TW" b="1">
                <a:ea typeface="新細明體" pitchFamily="18" charset="-120"/>
              </a:rPr>
              <a:t>"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4961" y="2002689"/>
            <a:ext cx="7924800" cy="1219200"/>
          </a:xfrm>
        </p:spPr>
        <p:txBody>
          <a:bodyPr>
            <a:normAutofit/>
          </a:bodyPr>
          <a:lstStyle/>
          <a:p>
            <a:r>
              <a:rPr lang="en-US" altLang="zh-TW" sz="2400" dirty="0">
                <a:ea typeface="新細明體" pitchFamily="18" charset="-120"/>
              </a:rPr>
              <a:t>We split the set </a:t>
            </a:r>
            <a:r>
              <a:rPr lang="en-US" altLang="zh-TW" sz="2400" b="1" i="1" dirty="0">
                <a:ea typeface="新細明體" pitchFamily="18" charset="-120"/>
              </a:rPr>
              <a:t>T</a:t>
            </a:r>
            <a:r>
              <a:rPr lang="en-US" altLang="zh-TW" sz="2400" dirty="0">
                <a:ea typeface="新細明體" pitchFamily="18" charset="-120"/>
              </a:rPr>
              <a:t> containing </a:t>
            </a:r>
            <a:r>
              <a:rPr lang="en-US" altLang="zh-TW" sz="2400" b="1" i="1" dirty="0">
                <a:ea typeface="新細明體" pitchFamily="18" charset="-120"/>
              </a:rPr>
              <a:t>N</a:t>
            </a:r>
            <a:r>
              <a:rPr lang="en-US" altLang="zh-TW" sz="2400" dirty="0">
                <a:ea typeface="新細明體" pitchFamily="18" charset="-120"/>
              </a:rPr>
              <a:t> examples into subsets</a:t>
            </a:r>
            <a:br>
              <a:rPr lang="en-US" altLang="zh-TW" sz="2400" dirty="0">
                <a:ea typeface="新細明體" pitchFamily="18" charset="-120"/>
              </a:rPr>
            </a:br>
            <a:r>
              <a:rPr lang="en-US" altLang="zh-TW" sz="2400" b="1" i="1" dirty="0">
                <a:ea typeface="新細明體" pitchFamily="18" charset="-120"/>
              </a:rPr>
              <a:t>T</a:t>
            </a:r>
            <a:r>
              <a:rPr lang="en-US" altLang="zh-TW" sz="2400" b="1" i="1" baseline="-25000" dirty="0">
                <a:ea typeface="新細明體" pitchFamily="18" charset="-120"/>
              </a:rPr>
              <a:t>1</a:t>
            </a:r>
            <a:r>
              <a:rPr lang="en-US" altLang="zh-TW" sz="2400" dirty="0">
                <a:ea typeface="新細明體" pitchFamily="18" charset="-120"/>
              </a:rPr>
              <a:t>, </a:t>
            </a:r>
            <a:r>
              <a:rPr lang="en-US" altLang="zh-TW" sz="2400" b="1" i="1" dirty="0">
                <a:ea typeface="新細明體" pitchFamily="18" charset="-120"/>
              </a:rPr>
              <a:t>T</a:t>
            </a:r>
            <a:r>
              <a:rPr lang="en-US" altLang="zh-TW" sz="2400" b="1" i="1" baseline="-25000" dirty="0">
                <a:ea typeface="新細明體" pitchFamily="18" charset="-120"/>
              </a:rPr>
              <a:t>2</a:t>
            </a:r>
            <a:r>
              <a:rPr lang="en-US" altLang="zh-TW" sz="2400" dirty="0">
                <a:ea typeface="新細明體" pitchFamily="18" charset="-120"/>
              </a:rPr>
              <a:t>, …, </a:t>
            </a:r>
            <a:r>
              <a:rPr lang="en-US" altLang="zh-TW" sz="2400" b="1" i="1" dirty="0">
                <a:ea typeface="新細明體" pitchFamily="18" charset="-120"/>
              </a:rPr>
              <a:t>T</a:t>
            </a:r>
            <a:r>
              <a:rPr lang="en-US" altLang="zh-TW" sz="2400" b="1" i="1" baseline="-25000" dirty="0">
                <a:ea typeface="新細明體" pitchFamily="18" charset="-120"/>
              </a:rPr>
              <a:t>k</a:t>
            </a:r>
            <a:r>
              <a:rPr lang="en-US" altLang="zh-TW" sz="2400" dirty="0">
                <a:ea typeface="新細明體" pitchFamily="18" charset="-120"/>
              </a:rPr>
              <a:t> containing </a:t>
            </a:r>
            <a:r>
              <a:rPr lang="en-US" altLang="zh-TW" sz="2400" b="1" i="1" dirty="0">
                <a:ea typeface="新細明體" pitchFamily="18" charset="-120"/>
              </a:rPr>
              <a:t>N</a:t>
            </a:r>
            <a:r>
              <a:rPr lang="en-US" altLang="zh-TW" sz="2400" b="1" i="1" baseline="-25000" dirty="0">
                <a:ea typeface="新細明體" pitchFamily="18" charset="-120"/>
              </a:rPr>
              <a:t>1</a:t>
            </a:r>
            <a:r>
              <a:rPr lang="en-US" altLang="zh-TW" sz="2400" dirty="0">
                <a:ea typeface="新細明體" pitchFamily="18" charset="-120"/>
              </a:rPr>
              <a:t>, </a:t>
            </a:r>
            <a:r>
              <a:rPr lang="en-US" altLang="zh-TW" sz="2400" b="1" i="1" dirty="0">
                <a:ea typeface="新細明體" pitchFamily="18" charset="-120"/>
              </a:rPr>
              <a:t>N</a:t>
            </a:r>
            <a:r>
              <a:rPr lang="en-US" altLang="zh-TW" sz="2400" b="1" i="1" baseline="-25000" dirty="0">
                <a:ea typeface="新細明體" pitchFamily="18" charset="-120"/>
              </a:rPr>
              <a:t>2</a:t>
            </a:r>
            <a:r>
              <a:rPr lang="en-US" altLang="zh-TW" sz="2400" dirty="0">
                <a:ea typeface="新細明體" pitchFamily="18" charset="-120"/>
              </a:rPr>
              <a:t>, …, </a:t>
            </a:r>
            <a:r>
              <a:rPr lang="en-US" altLang="zh-TW" sz="2400" b="1" i="1" dirty="0" err="1">
                <a:ea typeface="新細明體" pitchFamily="18" charset="-120"/>
              </a:rPr>
              <a:t>N</a:t>
            </a:r>
            <a:r>
              <a:rPr lang="en-US" altLang="zh-TW" sz="2400" b="1" i="1" baseline="-25000" dirty="0" err="1">
                <a:ea typeface="新細明體" pitchFamily="18" charset="-120"/>
              </a:rPr>
              <a:t>k</a:t>
            </a:r>
            <a:r>
              <a:rPr lang="en-US" altLang="zh-TW" sz="2400" dirty="0">
                <a:ea typeface="新細明體" pitchFamily="18" charset="-120"/>
              </a:rPr>
              <a:t> examples, respectively. The information of this split is defined as: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Computing information – "after</a:t>
            </a:r>
            <a:r>
              <a:rPr lang="en-US" altLang="zh-TW" b="1" dirty="0">
                <a:ea typeface="新細明體" pitchFamily="18" charset="-120"/>
              </a:rPr>
              <a:t>"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3B3D927-8497-4977-945F-114B585B777D}"/>
                  </a:ext>
                </a:extLst>
              </p:cNvPr>
              <p:cNvSpPr txBox="1"/>
              <p:nvPr/>
            </p:nvSpPr>
            <p:spPr>
              <a:xfrm>
                <a:off x="177890" y="3947489"/>
                <a:ext cx="8788220" cy="6095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𝑖𝑛𝑓𝑜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𝑠𝑝𝑙𝑖𝑡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𝑖𝑛𝑓𝑜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…,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𝑖𝑛𝑓𝑜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800" dirty="0"/>
                  <a:t> 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3B3D927-8497-4977-945F-114B585B77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90" y="3947489"/>
                <a:ext cx="8788220" cy="6095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Information gain –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b="1" dirty="0"/>
          </a:p>
          <a:p>
            <a:endParaRPr lang="en-US" sz="2400" b="1" dirty="0"/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endParaRPr lang="en-US" sz="2400" b="1" dirty="0"/>
          </a:p>
          <a:p>
            <a:r>
              <a:rPr lang="en-US" sz="2400" b="1" u="sng" dirty="0"/>
              <a:t>Information gain</a:t>
            </a:r>
            <a:r>
              <a:rPr lang="en-US" sz="2400" b="1" dirty="0"/>
              <a:t> = </a:t>
            </a:r>
            <a:br>
              <a:rPr lang="en-US" sz="2400" b="1" dirty="0"/>
            </a:br>
            <a:r>
              <a:rPr lang="en-US" sz="2400" b="1" dirty="0"/>
              <a:t>   = information "before split" – information "after split"</a:t>
            </a:r>
          </a:p>
          <a:p>
            <a:endParaRPr lang="en-US" sz="2400" b="1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400" b="1" dirty="0" err="1">
                <a:solidFill>
                  <a:schemeClr val="bg1">
                    <a:lumMod val="75000"/>
                  </a:schemeClr>
                </a:solidFill>
              </a:rPr>
              <a:t>InfoGain</a:t>
            </a:r>
            <a:r>
              <a:rPr lang="en-US" sz="2400" b="1" dirty="0">
                <a:solidFill>
                  <a:schemeClr val="bg1">
                    <a:lumMod val="75000"/>
                  </a:schemeClr>
                </a:solidFill>
              </a:rPr>
              <a:t> = IBS – IAS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8ABA8B4-4B87-471E-8A93-77F49BAA4D69}"/>
                  </a:ext>
                </a:extLst>
              </p:cNvPr>
              <p:cNvSpPr txBox="1"/>
              <p:nvPr/>
            </p:nvSpPr>
            <p:spPr>
              <a:xfrm>
                <a:off x="177890" y="2209800"/>
                <a:ext cx="878822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𝑰𝒏𝒇𝒐𝑮𝒂𝒊𝒏</m:t>
                      </m:r>
                      <m:d>
                        <m:d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</m:d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𝒊𝒏𝒇𝒐</m:t>
                      </m:r>
                      <m:d>
                        <m:d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</m:d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𝒊𝒏𝒇𝒐</m:t>
                      </m:r>
                      <m:d>
                        <m:d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…, </m:t>
                              </m:r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8ABA8B4-4B87-471E-8A93-77F49BAA4D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90" y="2209800"/>
                <a:ext cx="8788220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9437</TotalTime>
  <Words>3394</Words>
  <Application>Microsoft Office PowerPoint</Application>
  <PresentationFormat>On-screen Show (4:3)</PresentationFormat>
  <Paragraphs>1361</Paragraphs>
  <Slides>47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7" baseType="lpstr">
      <vt:lpstr>新細明體</vt:lpstr>
      <vt:lpstr>Arial</vt:lpstr>
      <vt:lpstr>Arial Black</vt:lpstr>
      <vt:lpstr>Calibri</vt:lpstr>
      <vt:lpstr>Cambria Math</vt:lpstr>
      <vt:lpstr>Liberation Sans</vt:lpstr>
      <vt:lpstr>Tahoma</vt:lpstr>
      <vt:lpstr>Wingdings</vt:lpstr>
      <vt:lpstr>Office Theme</vt:lpstr>
      <vt:lpstr>Equation</vt:lpstr>
      <vt:lpstr>Classification</vt:lpstr>
      <vt:lpstr>What is a decision tree?</vt:lpstr>
      <vt:lpstr>How to "build" a decision tree?</vt:lpstr>
      <vt:lpstr>Choosing the "best" attribute</vt:lpstr>
      <vt:lpstr>PowerPoint Presentation</vt:lpstr>
      <vt:lpstr>Information gain</vt:lpstr>
      <vt:lpstr>Computing information – "before"</vt:lpstr>
      <vt:lpstr>Computing information – "after"</vt:lpstr>
      <vt:lpstr>Information gain – definition</vt:lpstr>
      <vt:lpstr>InfoGain – the "weather" example</vt:lpstr>
      <vt:lpstr>Computing the IBS</vt:lpstr>
      <vt:lpstr>InfoGain("outlook")</vt:lpstr>
      <vt:lpstr>InfoGain("temperature")</vt:lpstr>
      <vt:lpstr>InfoGain("humidity")</vt:lpstr>
      <vt:lpstr>InfoGain("windy")</vt:lpstr>
      <vt:lpstr>Which attribute is "best"?</vt:lpstr>
      <vt:lpstr>Outlook = Sunny</vt:lpstr>
      <vt:lpstr>Next level in the tree …</vt:lpstr>
      <vt:lpstr>Next level in the tree …</vt:lpstr>
      <vt:lpstr>Next level in the tree …</vt:lpstr>
      <vt:lpstr>Choosing the "best" attribute</vt:lpstr>
      <vt:lpstr>Outlook = Overcast</vt:lpstr>
      <vt:lpstr>Outlook = Overcast</vt:lpstr>
      <vt:lpstr>Outlook = Rainy</vt:lpstr>
      <vt:lpstr>Outlook = Rainy</vt:lpstr>
      <vt:lpstr>Outlook = Rainy</vt:lpstr>
      <vt:lpstr>Outlook = Rainy</vt:lpstr>
      <vt:lpstr>Choosing the "best" attribute</vt:lpstr>
      <vt:lpstr>PowerPoint Presentation</vt:lpstr>
      <vt:lpstr>Information gain: problems</vt:lpstr>
      <vt:lpstr>Example: attribute "ID code"</vt:lpstr>
      <vt:lpstr>Information gain ratio (GainRatio)</vt:lpstr>
      <vt:lpstr>GainRatio("outlook")</vt:lpstr>
      <vt:lpstr>GainRatio("temperature")</vt:lpstr>
      <vt:lpstr>GainRatio("humidity")</vt:lpstr>
      <vt:lpstr>GainRatio("windy")</vt:lpstr>
      <vt:lpstr>Choosing the "best" attribute</vt:lpstr>
      <vt:lpstr>Gini index – "before split"</vt:lpstr>
      <vt:lpstr>Gini index – "after split"</vt:lpstr>
      <vt:lpstr>Gini("outlook")</vt:lpstr>
      <vt:lpstr>Gini("temperature")</vt:lpstr>
      <vt:lpstr>Gini("humidity")</vt:lpstr>
      <vt:lpstr>Gini("windy")</vt:lpstr>
      <vt:lpstr>Choosing the "best" attribute</vt:lpstr>
      <vt:lpstr>PowerPoint Presentation</vt:lpstr>
      <vt:lpstr>PowerPoint Presentation</vt:lpstr>
      <vt:lpstr>InfoGain("A")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Podatkovno rudarjenje</dc:title>
  <dc:creator>Saso</dc:creator>
  <cp:lastModifiedBy>Branko Kavšek</cp:lastModifiedBy>
  <cp:revision>885</cp:revision>
  <dcterms:created xsi:type="dcterms:W3CDTF">2006-08-16T00:00:00Z</dcterms:created>
  <dcterms:modified xsi:type="dcterms:W3CDTF">2018-11-19T15:53:04Z</dcterms:modified>
</cp:coreProperties>
</file>