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4" r:id="rId3"/>
    <p:sldId id="262" r:id="rId4"/>
    <p:sldId id="272" r:id="rId5"/>
    <p:sldId id="273" r:id="rId6"/>
    <p:sldId id="284" r:id="rId7"/>
    <p:sldId id="285" r:id="rId8"/>
    <p:sldId id="277" r:id="rId9"/>
    <p:sldId id="278" r:id="rId10"/>
    <p:sldId id="279" r:id="rId11"/>
    <p:sldId id="280" r:id="rId12"/>
    <p:sldId id="282" r:id="rId13"/>
    <p:sldId id="281" r:id="rId14"/>
    <p:sldId id="265" r:id="rId15"/>
    <p:sldId id="266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nko Kavšek" userId="4b95641a-e4ce-4c3e-801d-1e2dd874a900" providerId="ADAL" clId="{5CC1A806-4BCC-452F-BC92-EFA5769D27A1}"/>
    <pc:docChg chg="undo custSel modSld">
      <pc:chgData name="Branko Kavšek" userId="4b95641a-e4ce-4c3e-801d-1e2dd874a900" providerId="ADAL" clId="{5CC1A806-4BCC-452F-BC92-EFA5769D27A1}" dt="2018-12-06T09:46:13.406" v="2021" actId="1076"/>
      <pc:docMkLst>
        <pc:docMk/>
      </pc:docMkLst>
      <pc:sldChg chg="modSp">
        <pc:chgData name="Branko Kavšek" userId="4b95641a-e4ce-4c3e-801d-1e2dd874a900" providerId="ADAL" clId="{5CC1A806-4BCC-452F-BC92-EFA5769D27A1}" dt="2018-12-05T20:04:46.155" v="14" actId="790"/>
        <pc:sldMkLst>
          <pc:docMk/>
          <pc:sldMk cId="0" sldId="257"/>
        </pc:sldMkLst>
        <pc:spChg chg="mod">
          <ac:chgData name="Branko Kavšek" userId="4b95641a-e4ce-4c3e-801d-1e2dd874a900" providerId="ADAL" clId="{5CC1A806-4BCC-452F-BC92-EFA5769D27A1}" dt="2018-12-05T20:04:46.155" v="14" actId="790"/>
          <ac:spMkLst>
            <pc:docMk/>
            <pc:sldMk cId="0" sldId="257"/>
            <ac:spMk id="3074" creationId="{00000000-0000-0000-0000-000000000000}"/>
          </ac:spMkLst>
        </pc:spChg>
        <pc:spChg chg="mod">
          <ac:chgData name="Branko Kavšek" userId="4b95641a-e4ce-4c3e-801d-1e2dd874a900" providerId="ADAL" clId="{5CC1A806-4BCC-452F-BC92-EFA5769D27A1}" dt="2018-12-05T20:04:46.155" v="14" actId="790"/>
          <ac:spMkLst>
            <pc:docMk/>
            <pc:sldMk cId="0" sldId="257"/>
            <ac:spMk id="3075" creationId="{00000000-0000-0000-0000-000000000000}"/>
          </ac:spMkLst>
        </pc:spChg>
      </pc:sldChg>
      <pc:sldChg chg="modSp">
        <pc:chgData name="Branko Kavšek" userId="4b95641a-e4ce-4c3e-801d-1e2dd874a900" providerId="ADAL" clId="{5CC1A806-4BCC-452F-BC92-EFA5769D27A1}" dt="2018-12-05T20:13:35.449" v="471" actId="790"/>
        <pc:sldMkLst>
          <pc:docMk/>
          <pc:sldMk cId="0" sldId="262"/>
        </pc:sldMkLst>
        <pc:spChg chg="mod">
          <ac:chgData name="Branko Kavšek" userId="4b95641a-e4ce-4c3e-801d-1e2dd874a900" providerId="ADAL" clId="{5CC1A806-4BCC-452F-BC92-EFA5769D27A1}" dt="2018-12-05T20:13:35.449" v="471" actId="790"/>
          <ac:spMkLst>
            <pc:docMk/>
            <pc:sldMk cId="0" sldId="262"/>
            <ac:spMk id="2" creationId="{00000000-0000-0000-0000-000000000000}"/>
          </ac:spMkLst>
        </pc:spChg>
        <pc:spChg chg="mod">
          <ac:chgData name="Branko Kavšek" userId="4b95641a-e4ce-4c3e-801d-1e2dd874a900" providerId="ADAL" clId="{5CC1A806-4BCC-452F-BC92-EFA5769D27A1}" dt="2018-12-05T20:13:35.449" v="471" actId="790"/>
          <ac:spMkLst>
            <pc:docMk/>
            <pc:sldMk cId="0" sldId="262"/>
            <ac:spMk id="3" creationId="{00000000-0000-0000-0000-000000000000}"/>
          </ac:spMkLst>
        </pc:spChg>
      </pc:sldChg>
      <pc:sldChg chg="modSp">
        <pc:chgData name="Branko Kavšek" userId="4b95641a-e4ce-4c3e-801d-1e2dd874a900" providerId="ADAL" clId="{5CC1A806-4BCC-452F-BC92-EFA5769D27A1}" dt="2018-12-06T07:32:31.843" v="1942" actId="790"/>
        <pc:sldMkLst>
          <pc:docMk/>
          <pc:sldMk cId="0" sldId="265"/>
        </pc:sldMkLst>
        <pc:spChg chg="mod">
          <ac:chgData name="Branko Kavšek" userId="4b95641a-e4ce-4c3e-801d-1e2dd874a900" providerId="ADAL" clId="{5CC1A806-4BCC-452F-BC92-EFA5769D27A1}" dt="2018-12-06T07:32:31.843" v="1942" actId="790"/>
          <ac:spMkLst>
            <pc:docMk/>
            <pc:sldMk cId="0" sldId="265"/>
            <ac:spMk id="2" creationId="{00000000-0000-0000-0000-000000000000}"/>
          </ac:spMkLst>
        </pc:spChg>
        <pc:spChg chg="mod">
          <ac:chgData name="Branko Kavšek" userId="4b95641a-e4ce-4c3e-801d-1e2dd874a900" providerId="ADAL" clId="{5CC1A806-4BCC-452F-BC92-EFA5769D27A1}" dt="2018-12-06T07:32:31.843" v="1942" actId="790"/>
          <ac:spMkLst>
            <pc:docMk/>
            <pc:sldMk cId="0" sldId="265"/>
            <ac:spMk id="3" creationId="{00000000-0000-0000-0000-000000000000}"/>
          </ac:spMkLst>
        </pc:spChg>
      </pc:sldChg>
      <pc:sldChg chg="modSp">
        <pc:chgData name="Branko Kavšek" userId="4b95641a-e4ce-4c3e-801d-1e2dd874a900" providerId="ADAL" clId="{5CC1A806-4BCC-452F-BC92-EFA5769D27A1}" dt="2018-12-06T07:32:22.743" v="1941" actId="790"/>
        <pc:sldMkLst>
          <pc:docMk/>
          <pc:sldMk cId="0" sldId="266"/>
        </pc:sldMkLst>
        <pc:spChg chg="mod">
          <ac:chgData name="Branko Kavšek" userId="4b95641a-e4ce-4c3e-801d-1e2dd874a900" providerId="ADAL" clId="{5CC1A806-4BCC-452F-BC92-EFA5769D27A1}" dt="2018-12-06T07:32:22.743" v="1941" actId="790"/>
          <ac:spMkLst>
            <pc:docMk/>
            <pc:sldMk cId="0" sldId="266"/>
            <ac:spMk id="2" creationId="{00000000-0000-0000-0000-000000000000}"/>
          </ac:spMkLst>
        </pc:spChg>
        <pc:spChg chg="mod">
          <ac:chgData name="Branko Kavšek" userId="4b95641a-e4ce-4c3e-801d-1e2dd874a900" providerId="ADAL" clId="{5CC1A806-4BCC-452F-BC92-EFA5769D27A1}" dt="2018-12-06T07:32:22.743" v="1941" actId="790"/>
          <ac:spMkLst>
            <pc:docMk/>
            <pc:sldMk cId="0" sldId="266"/>
            <ac:spMk id="3" creationId="{00000000-0000-0000-0000-000000000000}"/>
          </ac:spMkLst>
        </pc:spChg>
      </pc:sldChg>
      <pc:sldChg chg="modSp">
        <pc:chgData name="Branko Kavšek" userId="4b95641a-e4ce-4c3e-801d-1e2dd874a900" providerId="ADAL" clId="{5CC1A806-4BCC-452F-BC92-EFA5769D27A1}" dt="2018-12-06T07:32:14.500" v="1940" actId="790"/>
        <pc:sldMkLst>
          <pc:docMk/>
          <pc:sldMk cId="0" sldId="268"/>
        </pc:sldMkLst>
        <pc:spChg chg="mod">
          <ac:chgData name="Branko Kavšek" userId="4b95641a-e4ce-4c3e-801d-1e2dd874a900" providerId="ADAL" clId="{5CC1A806-4BCC-452F-BC92-EFA5769D27A1}" dt="2018-12-06T07:32:14.500" v="1940" actId="790"/>
          <ac:spMkLst>
            <pc:docMk/>
            <pc:sldMk cId="0" sldId="268"/>
            <ac:spMk id="2" creationId="{00000000-0000-0000-0000-000000000000}"/>
          </ac:spMkLst>
        </pc:spChg>
        <pc:spChg chg="mod">
          <ac:chgData name="Branko Kavšek" userId="4b95641a-e4ce-4c3e-801d-1e2dd874a900" providerId="ADAL" clId="{5CC1A806-4BCC-452F-BC92-EFA5769D27A1}" dt="2018-12-06T07:32:14.500" v="1940" actId="790"/>
          <ac:spMkLst>
            <pc:docMk/>
            <pc:sldMk cId="0" sldId="268"/>
            <ac:spMk id="3" creationId="{00000000-0000-0000-0000-000000000000}"/>
          </ac:spMkLst>
        </pc:spChg>
      </pc:sldChg>
      <pc:sldChg chg="modSp">
        <pc:chgData name="Branko Kavšek" userId="4b95641a-e4ce-4c3e-801d-1e2dd874a900" providerId="ADAL" clId="{5CC1A806-4BCC-452F-BC92-EFA5769D27A1}" dt="2018-12-06T07:32:04.165" v="1939" actId="790"/>
        <pc:sldMkLst>
          <pc:docMk/>
          <pc:sldMk cId="0" sldId="269"/>
        </pc:sldMkLst>
        <pc:spChg chg="mod">
          <ac:chgData name="Branko Kavšek" userId="4b95641a-e4ce-4c3e-801d-1e2dd874a900" providerId="ADAL" clId="{5CC1A806-4BCC-452F-BC92-EFA5769D27A1}" dt="2018-12-06T07:32:04.165" v="1939" actId="790"/>
          <ac:spMkLst>
            <pc:docMk/>
            <pc:sldMk cId="0" sldId="269"/>
            <ac:spMk id="2" creationId="{00000000-0000-0000-0000-000000000000}"/>
          </ac:spMkLst>
        </pc:spChg>
        <pc:spChg chg="mod">
          <ac:chgData name="Branko Kavšek" userId="4b95641a-e4ce-4c3e-801d-1e2dd874a900" providerId="ADAL" clId="{5CC1A806-4BCC-452F-BC92-EFA5769D27A1}" dt="2018-12-06T07:32:04.165" v="1939" actId="790"/>
          <ac:spMkLst>
            <pc:docMk/>
            <pc:sldMk cId="0" sldId="269"/>
            <ac:spMk id="3" creationId="{00000000-0000-0000-0000-000000000000}"/>
          </ac:spMkLst>
        </pc:spChg>
        <pc:picChg chg="mod">
          <ac:chgData name="Branko Kavšek" userId="4b95641a-e4ce-4c3e-801d-1e2dd874a900" providerId="ADAL" clId="{5CC1A806-4BCC-452F-BC92-EFA5769D27A1}" dt="2018-12-05T20:35:50.495" v="1930" actId="1076"/>
          <ac:picMkLst>
            <pc:docMk/>
            <pc:sldMk cId="0" sldId="269"/>
            <ac:picMk id="4" creationId="{00000000-0000-0000-0000-000000000000}"/>
          </ac:picMkLst>
        </pc:picChg>
      </pc:sldChg>
      <pc:sldChg chg="modSp">
        <pc:chgData name="Branko Kavšek" userId="4b95641a-e4ce-4c3e-801d-1e2dd874a900" providerId="ADAL" clId="{5CC1A806-4BCC-452F-BC92-EFA5769D27A1}" dt="2018-12-06T07:35:57.774" v="2001"/>
        <pc:sldMkLst>
          <pc:docMk/>
          <pc:sldMk cId="0" sldId="272"/>
        </pc:sldMkLst>
        <pc:graphicFrameChg chg="modGraphic">
          <ac:chgData name="Branko Kavšek" userId="4b95641a-e4ce-4c3e-801d-1e2dd874a900" providerId="ADAL" clId="{5CC1A806-4BCC-452F-BC92-EFA5769D27A1}" dt="2018-12-06T07:35:40.941" v="1997" actId="20577"/>
          <ac:graphicFrameMkLst>
            <pc:docMk/>
            <pc:sldMk cId="0" sldId="272"/>
            <ac:graphicFrameMk id="21" creationId="{00000000-0000-0000-0000-000000000000}"/>
          </ac:graphicFrameMkLst>
        </pc:graphicFrameChg>
        <pc:graphicFrameChg chg="mod">
          <ac:chgData name="Branko Kavšek" userId="4b95641a-e4ce-4c3e-801d-1e2dd874a900" providerId="ADAL" clId="{5CC1A806-4BCC-452F-BC92-EFA5769D27A1}" dt="2018-12-06T07:35:50.844" v="1999"/>
          <ac:graphicFrameMkLst>
            <pc:docMk/>
            <pc:sldMk cId="0" sldId="272"/>
            <ac:graphicFrameMk id="30" creationId="{00000000-0000-0000-0000-000000000000}"/>
          </ac:graphicFrameMkLst>
        </pc:graphicFrameChg>
        <pc:graphicFrameChg chg="mod">
          <ac:chgData name="Branko Kavšek" userId="4b95641a-e4ce-4c3e-801d-1e2dd874a900" providerId="ADAL" clId="{5CC1A806-4BCC-452F-BC92-EFA5769D27A1}" dt="2018-12-06T07:35:57.774" v="2001"/>
          <ac:graphicFrameMkLst>
            <pc:docMk/>
            <pc:sldMk cId="0" sldId="272"/>
            <ac:graphicFrameMk id="34" creationId="{00000000-0000-0000-0000-000000000000}"/>
          </ac:graphicFrameMkLst>
        </pc:graphicFrameChg>
      </pc:sldChg>
      <pc:sldChg chg="modSp">
        <pc:chgData name="Branko Kavšek" userId="4b95641a-e4ce-4c3e-801d-1e2dd874a900" providerId="ADAL" clId="{5CC1A806-4BCC-452F-BC92-EFA5769D27A1}" dt="2018-12-05T20:12:11.078" v="451" actId="20577"/>
        <pc:sldMkLst>
          <pc:docMk/>
          <pc:sldMk cId="0" sldId="273"/>
        </pc:sldMkLst>
        <pc:spChg chg="mod">
          <ac:chgData name="Branko Kavšek" userId="4b95641a-e4ce-4c3e-801d-1e2dd874a900" providerId="ADAL" clId="{5CC1A806-4BCC-452F-BC92-EFA5769D27A1}" dt="2018-12-05T20:09:23.953" v="288" actId="20577"/>
          <ac:spMkLst>
            <pc:docMk/>
            <pc:sldMk cId="0" sldId="273"/>
            <ac:spMk id="2" creationId="{00000000-0000-0000-0000-000000000000}"/>
          </ac:spMkLst>
        </pc:spChg>
        <pc:spChg chg="mod">
          <ac:chgData name="Branko Kavšek" userId="4b95641a-e4ce-4c3e-801d-1e2dd874a900" providerId="ADAL" clId="{5CC1A806-4BCC-452F-BC92-EFA5769D27A1}" dt="2018-12-05T20:12:11.078" v="451" actId="20577"/>
          <ac:spMkLst>
            <pc:docMk/>
            <pc:sldMk cId="0" sldId="273"/>
            <ac:spMk id="3" creationId="{00000000-0000-0000-0000-000000000000}"/>
          </ac:spMkLst>
        </pc:spChg>
      </pc:sldChg>
      <pc:sldChg chg="addSp delSp modSp">
        <pc:chgData name="Branko Kavšek" userId="4b95641a-e4ce-4c3e-801d-1e2dd874a900" providerId="ADAL" clId="{5CC1A806-4BCC-452F-BC92-EFA5769D27A1}" dt="2018-12-05T20:13:22.280" v="470" actId="478"/>
        <pc:sldMkLst>
          <pc:docMk/>
          <pc:sldMk cId="0" sldId="274"/>
        </pc:sldMkLst>
        <pc:spChg chg="mod">
          <ac:chgData name="Branko Kavšek" userId="4b95641a-e4ce-4c3e-801d-1e2dd874a900" providerId="ADAL" clId="{5CC1A806-4BCC-452F-BC92-EFA5769D27A1}" dt="2018-12-05T20:13:06.446" v="466" actId="790"/>
          <ac:spMkLst>
            <pc:docMk/>
            <pc:sldMk cId="0" sldId="274"/>
            <ac:spMk id="6" creationId="{00000000-0000-0000-0000-000000000000}"/>
          </ac:spMkLst>
        </pc:spChg>
        <pc:spChg chg="mod">
          <ac:chgData name="Branko Kavšek" userId="4b95641a-e4ce-4c3e-801d-1e2dd874a900" providerId="ADAL" clId="{5CC1A806-4BCC-452F-BC92-EFA5769D27A1}" dt="2018-12-05T20:13:06.446" v="466" actId="790"/>
          <ac:spMkLst>
            <pc:docMk/>
            <pc:sldMk cId="0" sldId="274"/>
            <ac:spMk id="7" creationId="{00000000-0000-0000-0000-000000000000}"/>
          </ac:spMkLst>
        </pc:spChg>
        <pc:spChg chg="mod">
          <ac:chgData name="Branko Kavšek" userId="4b95641a-e4ce-4c3e-801d-1e2dd874a900" providerId="ADAL" clId="{5CC1A806-4BCC-452F-BC92-EFA5769D27A1}" dt="2018-12-05T20:13:06.446" v="466" actId="790"/>
          <ac:spMkLst>
            <pc:docMk/>
            <pc:sldMk cId="0" sldId="274"/>
            <ac:spMk id="8" creationId="{00000000-0000-0000-0000-000000000000}"/>
          </ac:spMkLst>
        </pc:spChg>
        <pc:spChg chg="mod">
          <ac:chgData name="Branko Kavšek" userId="4b95641a-e4ce-4c3e-801d-1e2dd874a900" providerId="ADAL" clId="{5CC1A806-4BCC-452F-BC92-EFA5769D27A1}" dt="2018-12-05T20:13:06.446" v="466" actId="790"/>
          <ac:spMkLst>
            <pc:docMk/>
            <pc:sldMk cId="0" sldId="274"/>
            <ac:spMk id="9" creationId="{00000000-0000-0000-0000-000000000000}"/>
          </ac:spMkLst>
        </pc:spChg>
        <pc:graphicFrameChg chg="add del mod modGraphic">
          <ac:chgData name="Branko Kavšek" userId="4b95641a-e4ce-4c3e-801d-1e2dd874a900" providerId="ADAL" clId="{5CC1A806-4BCC-452F-BC92-EFA5769D27A1}" dt="2018-12-05T20:13:22.280" v="470" actId="478"/>
          <ac:graphicFrameMkLst>
            <pc:docMk/>
            <pc:sldMk cId="0" sldId="274"/>
            <ac:graphicFrameMk id="3" creationId="{5F0A81B4-D914-4CD4-A7E6-3B500C542C85}"/>
          </ac:graphicFrameMkLst>
        </pc:graphicFrameChg>
      </pc:sldChg>
      <pc:sldChg chg="modSp">
        <pc:chgData name="Branko Kavšek" userId="4b95641a-e4ce-4c3e-801d-1e2dd874a900" providerId="ADAL" clId="{5CC1A806-4BCC-452F-BC92-EFA5769D27A1}" dt="2018-12-06T07:13:07.195" v="1933" actId="20577"/>
        <pc:sldMkLst>
          <pc:docMk/>
          <pc:sldMk cId="0" sldId="277"/>
        </pc:sldMkLst>
        <pc:spChg chg="mod">
          <ac:chgData name="Branko Kavšek" userId="4b95641a-e4ce-4c3e-801d-1e2dd874a900" providerId="ADAL" clId="{5CC1A806-4BCC-452F-BC92-EFA5769D27A1}" dt="2018-12-06T07:13:07.195" v="1933" actId="20577"/>
          <ac:spMkLst>
            <pc:docMk/>
            <pc:sldMk cId="0" sldId="277"/>
            <ac:spMk id="5" creationId="{00000000-0000-0000-0000-000000000000}"/>
          </ac:spMkLst>
        </pc:spChg>
        <pc:spChg chg="mod">
          <ac:chgData name="Branko Kavšek" userId="4b95641a-e4ce-4c3e-801d-1e2dd874a900" providerId="ADAL" clId="{5CC1A806-4BCC-452F-BC92-EFA5769D27A1}" dt="2018-12-05T20:20:14.629" v="761"/>
          <ac:spMkLst>
            <pc:docMk/>
            <pc:sldMk cId="0" sldId="277"/>
            <ac:spMk id="23" creationId="{00000000-0000-0000-0000-000000000000}"/>
          </ac:spMkLst>
        </pc:spChg>
        <pc:graphicFrameChg chg="modGraphic">
          <ac:chgData name="Branko Kavšek" userId="4b95641a-e4ce-4c3e-801d-1e2dd874a900" providerId="ADAL" clId="{5CC1A806-4BCC-452F-BC92-EFA5769D27A1}" dt="2018-12-05T20:19:14.689" v="757" actId="20577"/>
          <ac:graphicFrameMkLst>
            <pc:docMk/>
            <pc:sldMk cId="0" sldId="277"/>
            <ac:graphicFrameMk id="4" creationId="{00000000-0000-0000-0000-000000000000}"/>
          </ac:graphicFrameMkLst>
        </pc:graphicFrameChg>
      </pc:sldChg>
      <pc:sldChg chg="addSp modSp">
        <pc:chgData name="Branko Kavšek" userId="4b95641a-e4ce-4c3e-801d-1e2dd874a900" providerId="ADAL" clId="{5CC1A806-4BCC-452F-BC92-EFA5769D27A1}" dt="2018-12-06T07:34:24.867" v="1978" actId="790"/>
        <pc:sldMkLst>
          <pc:docMk/>
          <pc:sldMk cId="0" sldId="278"/>
        </pc:sldMkLst>
        <pc:spChg chg="mod">
          <ac:chgData name="Branko Kavšek" userId="4b95641a-e4ce-4c3e-801d-1e2dd874a900" providerId="ADAL" clId="{5CC1A806-4BCC-452F-BC92-EFA5769D27A1}" dt="2018-12-06T07:34:24.867" v="1978" actId="790"/>
          <ac:spMkLst>
            <pc:docMk/>
            <pc:sldMk cId="0" sldId="278"/>
            <ac:spMk id="3" creationId="{00000000-0000-0000-0000-000000000000}"/>
          </ac:spMkLst>
        </pc:spChg>
        <pc:spChg chg="add mod">
          <ac:chgData name="Branko Kavšek" userId="4b95641a-e4ce-4c3e-801d-1e2dd874a900" providerId="ADAL" clId="{5CC1A806-4BCC-452F-BC92-EFA5769D27A1}" dt="2018-12-06T07:34:24.867" v="1978" actId="790"/>
          <ac:spMkLst>
            <pc:docMk/>
            <pc:sldMk cId="0" sldId="278"/>
            <ac:spMk id="4" creationId="{6F0891D5-B59C-4DB4-B6B0-9C83E8521C76}"/>
          </ac:spMkLst>
        </pc:spChg>
      </pc:sldChg>
      <pc:sldChg chg="modSp">
        <pc:chgData name="Branko Kavšek" userId="4b95641a-e4ce-4c3e-801d-1e2dd874a900" providerId="ADAL" clId="{5CC1A806-4BCC-452F-BC92-EFA5769D27A1}" dt="2018-12-06T09:46:13.406" v="2021" actId="1076"/>
        <pc:sldMkLst>
          <pc:docMk/>
          <pc:sldMk cId="0" sldId="279"/>
        </pc:sldMkLst>
        <pc:spChg chg="mod">
          <ac:chgData name="Branko Kavšek" userId="4b95641a-e4ce-4c3e-801d-1e2dd874a900" providerId="ADAL" clId="{5CC1A806-4BCC-452F-BC92-EFA5769D27A1}" dt="2018-12-06T09:45:47.832" v="2017" actId="1076"/>
          <ac:spMkLst>
            <pc:docMk/>
            <pc:sldMk cId="0" sldId="279"/>
            <ac:spMk id="6" creationId="{00000000-0000-0000-0000-000000000000}"/>
          </ac:spMkLst>
        </pc:spChg>
        <pc:spChg chg="mod">
          <ac:chgData name="Branko Kavšek" userId="4b95641a-e4ce-4c3e-801d-1e2dd874a900" providerId="ADAL" clId="{5CC1A806-4BCC-452F-BC92-EFA5769D27A1}" dt="2018-12-06T09:46:02.866" v="2020" actId="1076"/>
          <ac:spMkLst>
            <pc:docMk/>
            <pc:sldMk cId="0" sldId="279"/>
            <ac:spMk id="15" creationId="{00000000-0000-0000-0000-000000000000}"/>
          </ac:spMkLst>
        </pc:spChg>
        <pc:spChg chg="mod">
          <ac:chgData name="Branko Kavšek" userId="4b95641a-e4ce-4c3e-801d-1e2dd874a900" providerId="ADAL" clId="{5CC1A806-4BCC-452F-BC92-EFA5769D27A1}" dt="2018-12-06T09:46:13.406" v="2021" actId="1076"/>
          <ac:spMkLst>
            <pc:docMk/>
            <pc:sldMk cId="0" sldId="279"/>
            <ac:spMk id="16" creationId="{00000000-0000-0000-0000-000000000000}"/>
          </ac:spMkLst>
        </pc:spChg>
        <pc:spChg chg="mod">
          <ac:chgData name="Branko Kavšek" userId="4b95641a-e4ce-4c3e-801d-1e2dd874a900" providerId="ADAL" clId="{5CC1A806-4BCC-452F-BC92-EFA5769D27A1}" dt="2018-12-06T07:33:13.838" v="1944" actId="790"/>
          <ac:spMkLst>
            <pc:docMk/>
            <pc:sldMk cId="0" sldId="279"/>
            <ac:spMk id="17" creationId="{00000000-0000-0000-0000-000000000000}"/>
          </ac:spMkLst>
        </pc:spChg>
        <pc:graphicFrameChg chg="mod">
          <ac:chgData name="Branko Kavšek" userId="4b95641a-e4ce-4c3e-801d-1e2dd874a900" providerId="ADAL" clId="{5CC1A806-4BCC-452F-BC92-EFA5769D27A1}" dt="2018-12-06T09:45:34.424" v="2015" actId="1076"/>
          <ac:graphicFrameMkLst>
            <pc:docMk/>
            <pc:sldMk cId="0" sldId="279"/>
            <ac:graphicFrameMk id="4" creationId="{00000000-0000-0000-0000-000000000000}"/>
          </ac:graphicFrameMkLst>
        </pc:graphicFrameChg>
        <pc:cxnChg chg="mod">
          <ac:chgData name="Branko Kavšek" userId="4b95641a-e4ce-4c3e-801d-1e2dd874a900" providerId="ADAL" clId="{5CC1A806-4BCC-452F-BC92-EFA5769D27A1}" dt="2018-12-06T09:45:58.604" v="2019" actId="14100"/>
          <ac:cxnSpMkLst>
            <pc:docMk/>
            <pc:sldMk cId="0" sldId="279"/>
            <ac:cxnSpMk id="8" creationId="{00000000-0000-0000-0000-000000000000}"/>
          </ac:cxnSpMkLst>
        </pc:cxnChg>
        <pc:cxnChg chg="mod">
          <ac:chgData name="Branko Kavšek" userId="4b95641a-e4ce-4c3e-801d-1e2dd874a900" providerId="ADAL" clId="{5CC1A806-4BCC-452F-BC92-EFA5769D27A1}" dt="2018-12-06T09:45:51.186" v="2018" actId="14100"/>
          <ac:cxnSpMkLst>
            <pc:docMk/>
            <pc:sldMk cId="0" sldId="279"/>
            <ac:cxnSpMk id="10" creationId="{00000000-0000-0000-0000-000000000000}"/>
          </ac:cxnSpMkLst>
        </pc:cxnChg>
        <pc:cxnChg chg="mod">
          <ac:chgData name="Branko Kavšek" userId="4b95641a-e4ce-4c3e-801d-1e2dd874a900" providerId="ADAL" clId="{5CC1A806-4BCC-452F-BC92-EFA5769D27A1}" dt="2018-12-06T09:45:47.832" v="2017" actId="1076"/>
          <ac:cxnSpMkLst>
            <pc:docMk/>
            <pc:sldMk cId="0" sldId="279"/>
            <ac:cxnSpMk id="12" creationId="{00000000-0000-0000-0000-000000000000}"/>
          </ac:cxnSpMkLst>
        </pc:cxnChg>
      </pc:sldChg>
      <pc:sldChg chg="modSp">
        <pc:chgData name="Branko Kavšek" userId="4b95641a-e4ce-4c3e-801d-1e2dd874a900" providerId="ADAL" clId="{5CC1A806-4BCC-452F-BC92-EFA5769D27A1}" dt="2018-12-05T20:21:42.942" v="802"/>
        <pc:sldMkLst>
          <pc:docMk/>
          <pc:sldMk cId="0" sldId="280"/>
        </pc:sldMkLst>
        <pc:spChg chg="mod">
          <ac:chgData name="Branko Kavšek" userId="4b95641a-e4ce-4c3e-801d-1e2dd874a900" providerId="ADAL" clId="{5CC1A806-4BCC-452F-BC92-EFA5769D27A1}" dt="2018-12-05T20:20:59.422" v="785" actId="20577"/>
          <ac:spMkLst>
            <pc:docMk/>
            <pc:sldMk cId="0" sldId="280"/>
            <ac:spMk id="2" creationId="{00000000-0000-0000-0000-000000000000}"/>
          </ac:spMkLst>
        </pc:spChg>
        <pc:spChg chg="mod">
          <ac:chgData name="Branko Kavšek" userId="4b95641a-e4ce-4c3e-801d-1e2dd874a900" providerId="ADAL" clId="{5CC1A806-4BCC-452F-BC92-EFA5769D27A1}" dt="2018-12-05T20:21:42.942" v="802"/>
          <ac:spMkLst>
            <pc:docMk/>
            <pc:sldMk cId="0" sldId="280"/>
            <ac:spMk id="7" creationId="{00000000-0000-0000-0000-000000000000}"/>
          </ac:spMkLst>
        </pc:spChg>
        <pc:graphicFrameChg chg="modGraphic">
          <ac:chgData name="Branko Kavšek" userId="4b95641a-e4ce-4c3e-801d-1e2dd874a900" providerId="ADAL" clId="{5CC1A806-4BCC-452F-BC92-EFA5769D27A1}" dt="2018-12-05T20:21:11.576" v="796" actId="20577"/>
          <ac:graphicFrameMkLst>
            <pc:docMk/>
            <pc:sldMk cId="0" sldId="280"/>
            <ac:graphicFrameMk id="5" creationId="{00000000-0000-0000-0000-000000000000}"/>
          </ac:graphicFrameMkLst>
        </pc:graphicFrameChg>
      </pc:sldChg>
      <pc:sldChg chg="addSp modSp modAnim">
        <pc:chgData name="Branko Kavšek" userId="4b95641a-e4ce-4c3e-801d-1e2dd874a900" providerId="ADAL" clId="{5CC1A806-4BCC-452F-BC92-EFA5769D27A1}" dt="2018-12-06T07:38:18.843" v="2011" actId="1037"/>
        <pc:sldMkLst>
          <pc:docMk/>
          <pc:sldMk cId="0" sldId="281"/>
        </pc:sldMkLst>
        <pc:spChg chg="mod">
          <ac:chgData name="Branko Kavšek" userId="4b95641a-e4ce-4c3e-801d-1e2dd874a900" providerId="ADAL" clId="{5CC1A806-4BCC-452F-BC92-EFA5769D27A1}" dt="2018-12-06T07:32:44.558" v="1943" actId="790"/>
          <ac:spMkLst>
            <pc:docMk/>
            <pc:sldMk cId="0" sldId="281"/>
            <ac:spMk id="2" creationId="{00000000-0000-0000-0000-000000000000}"/>
          </ac:spMkLst>
        </pc:spChg>
        <pc:spChg chg="mod">
          <ac:chgData name="Branko Kavšek" userId="4b95641a-e4ce-4c3e-801d-1e2dd874a900" providerId="ADAL" clId="{5CC1A806-4BCC-452F-BC92-EFA5769D27A1}" dt="2018-12-06T07:32:44.558" v="1943" actId="790"/>
          <ac:spMkLst>
            <pc:docMk/>
            <pc:sldMk cId="0" sldId="281"/>
            <ac:spMk id="8" creationId="{00000000-0000-0000-0000-000000000000}"/>
          </ac:spMkLst>
        </pc:spChg>
        <pc:spChg chg="mod">
          <ac:chgData name="Branko Kavšek" userId="4b95641a-e4ce-4c3e-801d-1e2dd874a900" providerId="ADAL" clId="{5CC1A806-4BCC-452F-BC92-EFA5769D27A1}" dt="2018-12-06T07:32:44.558" v="1943" actId="790"/>
          <ac:spMkLst>
            <pc:docMk/>
            <pc:sldMk cId="0" sldId="281"/>
            <ac:spMk id="11" creationId="{00000000-0000-0000-0000-000000000000}"/>
          </ac:spMkLst>
        </pc:spChg>
        <pc:spChg chg="mod">
          <ac:chgData name="Branko Kavšek" userId="4b95641a-e4ce-4c3e-801d-1e2dd874a900" providerId="ADAL" clId="{5CC1A806-4BCC-452F-BC92-EFA5769D27A1}" dt="2018-12-06T07:32:44.558" v="1943" actId="790"/>
          <ac:spMkLst>
            <pc:docMk/>
            <pc:sldMk cId="0" sldId="281"/>
            <ac:spMk id="14" creationId="{00000000-0000-0000-0000-000000000000}"/>
          </ac:spMkLst>
        </pc:spChg>
        <pc:spChg chg="mod">
          <ac:chgData name="Branko Kavšek" userId="4b95641a-e4ce-4c3e-801d-1e2dd874a900" providerId="ADAL" clId="{5CC1A806-4BCC-452F-BC92-EFA5769D27A1}" dt="2018-12-06T07:32:44.558" v="1943" actId="790"/>
          <ac:spMkLst>
            <pc:docMk/>
            <pc:sldMk cId="0" sldId="281"/>
            <ac:spMk id="16" creationId="{00000000-0000-0000-0000-000000000000}"/>
          </ac:spMkLst>
        </pc:spChg>
        <pc:spChg chg="mod">
          <ac:chgData name="Branko Kavšek" userId="4b95641a-e4ce-4c3e-801d-1e2dd874a900" providerId="ADAL" clId="{5CC1A806-4BCC-452F-BC92-EFA5769D27A1}" dt="2018-12-06T07:32:44.558" v="1943" actId="790"/>
          <ac:spMkLst>
            <pc:docMk/>
            <pc:sldMk cId="0" sldId="281"/>
            <ac:spMk id="17" creationId="{00000000-0000-0000-0000-000000000000}"/>
          </ac:spMkLst>
        </pc:spChg>
        <pc:spChg chg="mod">
          <ac:chgData name="Branko Kavšek" userId="4b95641a-e4ce-4c3e-801d-1e2dd874a900" providerId="ADAL" clId="{5CC1A806-4BCC-452F-BC92-EFA5769D27A1}" dt="2018-12-06T07:32:44.558" v="1943" actId="790"/>
          <ac:spMkLst>
            <pc:docMk/>
            <pc:sldMk cId="0" sldId="281"/>
            <ac:spMk id="18" creationId="{00000000-0000-0000-0000-000000000000}"/>
          </ac:spMkLst>
        </pc:spChg>
        <pc:spChg chg="mod">
          <ac:chgData name="Branko Kavšek" userId="4b95641a-e4ce-4c3e-801d-1e2dd874a900" providerId="ADAL" clId="{5CC1A806-4BCC-452F-BC92-EFA5769D27A1}" dt="2018-12-06T07:32:44.558" v="1943" actId="790"/>
          <ac:spMkLst>
            <pc:docMk/>
            <pc:sldMk cId="0" sldId="281"/>
            <ac:spMk id="20" creationId="{00000000-0000-0000-0000-000000000000}"/>
          </ac:spMkLst>
        </pc:spChg>
        <pc:spChg chg="add mod">
          <ac:chgData name="Branko Kavšek" userId="4b95641a-e4ce-4c3e-801d-1e2dd874a900" providerId="ADAL" clId="{5CC1A806-4BCC-452F-BC92-EFA5769D27A1}" dt="2018-12-06T07:38:18.843" v="2011" actId="1037"/>
          <ac:spMkLst>
            <pc:docMk/>
            <pc:sldMk cId="0" sldId="281"/>
            <ac:spMk id="21" creationId="{6EBB73DA-D5D4-4535-8356-D21558756B69}"/>
          </ac:spMkLst>
        </pc:spChg>
      </pc:sldChg>
      <pc:sldChg chg="modSp">
        <pc:chgData name="Branko Kavšek" userId="4b95641a-e4ce-4c3e-801d-1e2dd874a900" providerId="ADAL" clId="{5CC1A806-4BCC-452F-BC92-EFA5769D27A1}" dt="2018-12-06T09:40:39.837" v="2014" actId="1038"/>
        <pc:sldMkLst>
          <pc:docMk/>
          <pc:sldMk cId="0" sldId="282"/>
        </pc:sldMkLst>
        <pc:spChg chg="mod">
          <ac:chgData name="Branko Kavšek" userId="4b95641a-e4ce-4c3e-801d-1e2dd874a900" providerId="ADAL" clId="{5CC1A806-4BCC-452F-BC92-EFA5769D27A1}" dt="2018-12-06T09:40:39.837" v="2014" actId="1038"/>
          <ac:spMkLst>
            <pc:docMk/>
            <pc:sldMk cId="0" sldId="282"/>
            <ac:spMk id="7" creationId="{00000000-0000-0000-0000-000000000000}"/>
          </ac:spMkLst>
        </pc:spChg>
      </pc:sldChg>
      <pc:sldChg chg="modSp">
        <pc:chgData name="Branko Kavšek" userId="4b95641a-e4ce-4c3e-801d-1e2dd874a900" providerId="ADAL" clId="{5CC1A806-4BCC-452F-BC92-EFA5769D27A1}" dt="2018-12-05T20:14:18.714" v="472" actId="790"/>
        <pc:sldMkLst>
          <pc:docMk/>
          <pc:sldMk cId="0" sldId="284"/>
        </pc:sldMkLst>
        <pc:spChg chg="mod">
          <ac:chgData name="Branko Kavšek" userId="4b95641a-e4ce-4c3e-801d-1e2dd874a900" providerId="ADAL" clId="{5CC1A806-4BCC-452F-BC92-EFA5769D27A1}" dt="2018-12-05T20:14:18.714" v="472" actId="790"/>
          <ac:spMkLst>
            <pc:docMk/>
            <pc:sldMk cId="0" sldId="284"/>
            <ac:spMk id="2" creationId="{00000000-0000-0000-0000-000000000000}"/>
          </ac:spMkLst>
        </pc:spChg>
      </pc:sldChg>
      <pc:sldChg chg="modSp">
        <pc:chgData name="Branko Kavšek" userId="4b95641a-e4ce-4c3e-801d-1e2dd874a900" providerId="ADAL" clId="{5CC1A806-4BCC-452F-BC92-EFA5769D27A1}" dt="2018-12-06T07:34:43.829" v="1979" actId="790"/>
        <pc:sldMkLst>
          <pc:docMk/>
          <pc:sldMk cId="0" sldId="285"/>
        </pc:sldMkLst>
        <pc:spChg chg="mod">
          <ac:chgData name="Branko Kavšek" userId="4b95641a-e4ce-4c3e-801d-1e2dd874a900" providerId="ADAL" clId="{5CC1A806-4BCC-452F-BC92-EFA5769D27A1}" dt="2018-12-06T07:34:43.829" v="1979" actId="790"/>
          <ac:spMkLst>
            <pc:docMk/>
            <pc:sldMk cId="0" sldId="285"/>
            <ac:spMk id="2" creationId="{00000000-0000-0000-0000-000000000000}"/>
          </ac:spMkLst>
        </pc:spChg>
        <pc:spChg chg="mod">
          <ac:chgData name="Branko Kavšek" userId="4b95641a-e4ce-4c3e-801d-1e2dd874a900" providerId="ADAL" clId="{5CC1A806-4BCC-452F-BC92-EFA5769D27A1}" dt="2018-12-06T07:34:43.829" v="1979" actId="790"/>
          <ac:spMkLst>
            <pc:docMk/>
            <pc:sldMk cId="0" sldId="285"/>
            <ac:spMk id="3" creationId="{00000000-0000-0000-0000-000000000000}"/>
          </ac:spMkLst>
        </pc:spChg>
        <pc:graphicFrameChg chg="mod">
          <ac:chgData name="Branko Kavšek" userId="4b95641a-e4ce-4c3e-801d-1e2dd874a900" providerId="ADAL" clId="{5CC1A806-4BCC-452F-BC92-EFA5769D27A1}" dt="2018-12-05T20:18:23.423" v="746" actId="1035"/>
          <ac:graphicFrameMkLst>
            <pc:docMk/>
            <pc:sldMk cId="0" sldId="285"/>
            <ac:graphicFrameMk id="4" creationId="{00000000-0000-0000-0000-000000000000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239000" cy="3429000"/>
          </a:xfrm>
        </p:spPr>
        <p:txBody>
          <a:bodyPr/>
          <a:lstStyle/>
          <a:p>
            <a:pPr>
              <a:lnSpc>
                <a:spcPct val="105000"/>
              </a:lnSpc>
            </a:pPr>
            <a:r>
              <a:rPr lang="en-US" altLang="en-US">
                <a:solidFill>
                  <a:srgbClr val="CC3300"/>
                </a:solidFill>
                <a:ea typeface="新細明體" pitchFamily="18" charset="-120"/>
              </a:rPr>
              <a:t>Machine Learning in Real World:</a:t>
            </a:r>
            <a:br>
              <a:rPr lang="en-US" altLang="en-US">
                <a:solidFill>
                  <a:srgbClr val="CC3300"/>
                </a:solidFill>
                <a:ea typeface="新細明體" pitchFamily="18" charset="-120"/>
              </a:rPr>
            </a:br>
            <a:r>
              <a:rPr lang="en-US" altLang="en-US">
                <a:solidFill>
                  <a:srgbClr val="CC3300"/>
                </a:solidFill>
                <a:ea typeface="新細明體" pitchFamily="18" charset="-120"/>
              </a:rPr>
              <a:t>The C4.5 Algorithm</a:t>
            </a:r>
          </a:p>
        </p:txBody>
      </p:sp>
      <p:sp>
        <p:nvSpPr>
          <p:cNvPr id="3075" name="Rectangle 1028"/>
          <p:cNvSpPr>
            <a:spLocks noChangeArrowheads="1"/>
          </p:cNvSpPr>
          <p:nvPr/>
        </p:nvSpPr>
        <p:spPr bwMode="auto">
          <a:xfrm>
            <a:off x="0" y="1752600"/>
            <a:ext cx="9144000" cy="21336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943643"/>
              </p:ext>
            </p:extLst>
          </p:nvPr>
        </p:nvGraphicFramePr>
        <p:xfrm>
          <a:off x="4648200" y="2133600"/>
          <a:ext cx="4495800" cy="19202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5240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Outlook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Temp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Humidity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Windy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Play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Weight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 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 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40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?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5/13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Group 53"/>
          <p:cNvGraphicFramePr>
            <a:graphicFrameLocks noGrp="1"/>
          </p:cNvGraphicFramePr>
          <p:nvPr/>
        </p:nvGraphicFramePr>
        <p:xfrm>
          <a:off x="0" y="2133600"/>
          <a:ext cx="4495800" cy="19202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761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Outlook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Temp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Humidity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Windy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Play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Weight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89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65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41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189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?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5/13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3505200" y="451366"/>
            <a:ext cx="2133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Outlook</a:t>
            </a:r>
          </a:p>
        </p:txBody>
      </p:sp>
      <p:cxnSp>
        <p:nvCxnSpPr>
          <p:cNvPr id="8" name="Straight Arrow Connector 7"/>
          <p:cNvCxnSpPr>
            <a:cxnSpLocks/>
            <a:stCxn id="6" idx="4"/>
          </p:cNvCxnSpPr>
          <p:nvPr/>
        </p:nvCxnSpPr>
        <p:spPr>
          <a:xfrm flipH="1">
            <a:off x="1981200" y="1137166"/>
            <a:ext cx="2590800" cy="9753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cxnSpLocks/>
            <a:stCxn id="6" idx="4"/>
          </p:cNvCxnSpPr>
          <p:nvPr/>
        </p:nvCxnSpPr>
        <p:spPr>
          <a:xfrm>
            <a:off x="4572000" y="1137166"/>
            <a:ext cx="2971800" cy="9753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cxnSpLocks/>
            <a:stCxn id="6" idx="4"/>
          </p:cNvCxnSpPr>
          <p:nvPr/>
        </p:nvCxnSpPr>
        <p:spPr>
          <a:xfrm>
            <a:off x="4572000" y="1137166"/>
            <a:ext cx="0" cy="388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Group 53"/>
          <p:cNvGraphicFramePr>
            <a:graphicFrameLocks noGrp="1"/>
          </p:cNvGraphicFramePr>
          <p:nvPr/>
        </p:nvGraphicFramePr>
        <p:xfrm>
          <a:off x="2667000" y="5029200"/>
          <a:ext cx="4419600" cy="13716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59596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Outlook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Temp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Humidity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Windy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Play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Weight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Overcast 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  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356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Overcast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116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Overcast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116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?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3/13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575514" y="1295400"/>
            <a:ext cx="69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Rainy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27061" y="1485589"/>
            <a:ext cx="1001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Overcast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943600" y="1295400"/>
            <a:ext cx="755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Sunny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Continue in the Outlook=Sunny branch</a:t>
            </a:r>
          </a:p>
        </p:txBody>
      </p:sp>
      <p:graphicFrame>
        <p:nvGraphicFramePr>
          <p:cNvPr id="4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716281"/>
              </p:ext>
            </p:extLst>
          </p:nvPr>
        </p:nvGraphicFramePr>
        <p:xfrm>
          <a:off x="685800" y="990600"/>
          <a:ext cx="5105400" cy="19202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80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08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6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5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17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5240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Outlook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Temp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Humidity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Windy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Play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Weight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 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 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40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?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5/13 ~ 0.4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6394402"/>
              </p:ext>
            </p:extLst>
          </p:nvPr>
        </p:nvGraphicFramePr>
        <p:xfrm>
          <a:off x="685800" y="3733800"/>
          <a:ext cx="7848600" cy="1259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sz="1400" b="1" dirty="0"/>
                        <a:t>Hum.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 err="1"/>
                        <a:t>Yes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P(</a:t>
                      </a:r>
                      <a:r>
                        <a:rPr lang="sl-SI" sz="1400" dirty="0" err="1"/>
                        <a:t>yes</a:t>
                      </a:r>
                      <a:r>
                        <a:rPr lang="sl-SI" sz="1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P(no)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 err="1"/>
                        <a:t>Entropy</a:t>
                      </a:r>
                      <a:br>
                        <a:rPr lang="sl-SI" sz="1400" dirty="0"/>
                      </a:br>
                      <a:r>
                        <a:rPr lang="sl-SI" sz="1400" dirty="0"/>
                        <a:t>(</a:t>
                      </a:r>
                      <a:r>
                        <a:rPr lang="sl-SI" sz="1400" dirty="0" err="1"/>
                        <a:t>bits</a:t>
                      </a:r>
                      <a:r>
                        <a:rPr lang="sl-SI" sz="1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 err="1"/>
                        <a:t>Probability</a:t>
                      </a:r>
                      <a:endParaRPr lang="sl-S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sz="1400" dirty="0" err="1"/>
                        <a:t>High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0.4/3.4 = 0.118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3/3.4 = 0.882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b="1" dirty="0"/>
                        <a:t>0.524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3.4 / 5.4 = 0.63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2/2 =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0/2 =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2 / 5.4 = 0.37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5867400"/>
            <a:ext cx="4553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Info([0.4,3],[2,0]) = 0.524*0.63 + 0*0.37 = 0.33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6248400"/>
            <a:ext cx="7016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InfoGain</a:t>
            </a:r>
            <a:r>
              <a:rPr lang="en-US" b="1" dirty="0"/>
              <a:t>("Humidity") = info([2,3]) - Info([0,3],[2,0]) = 0.99 – 0.33 = 0.66 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5105400"/>
            <a:ext cx="883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High: 	info([0.4,3]) = entropy(0.118, 0.882) = -0.118*log(0.118)-0.882*log(0.882) = 0.524</a:t>
            </a:r>
          </a:p>
          <a:p>
            <a:r>
              <a:rPr lang="en-US" dirty="0"/>
              <a:t>Normal:	info([2,0]) = entropy(1,0) = 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2971800"/>
            <a:ext cx="7401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IBS = Info(3, 2.4) = entropy(0.56,0.44) = -0.56*log(0.56)-0.44*log(0.44) = 0.99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ev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838200"/>
            <a:ext cx="6530466" cy="472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0" y="2819400"/>
            <a:ext cx="119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err="1">
                <a:solidFill>
                  <a:srgbClr val="FF0000"/>
                </a:solidFill>
              </a:rPr>
              <a:t>Yes</a:t>
            </a:r>
            <a:r>
              <a:rPr lang="sl-SI" dirty="0">
                <a:solidFill>
                  <a:srgbClr val="FF0000"/>
                </a:solidFill>
              </a:rPr>
              <a:t> (100%)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0" y="4724400"/>
            <a:ext cx="1142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err="1">
                <a:solidFill>
                  <a:srgbClr val="FF0000"/>
                </a:solidFill>
              </a:rPr>
              <a:t>Yes</a:t>
            </a:r>
            <a:r>
              <a:rPr lang="sl-SI" dirty="0">
                <a:solidFill>
                  <a:srgbClr val="FF0000"/>
                </a:solidFill>
              </a:rPr>
              <a:t>(100%)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13598" y="4724400"/>
            <a:ext cx="1111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solidFill>
                  <a:srgbClr val="FF0000"/>
                </a:solidFill>
              </a:rPr>
              <a:t>No(~80%)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19400" y="4648200"/>
            <a:ext cx="1142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err="1">
                <a:solidFill>
                  <a:srgbClr val="FF0000"/>
                </a:solidFill>
              </a:rPr>
              <a:t>Yes</a:t>
            </a:r>
            <a:r>
              <a:rPr lang="sl-SI" dirty="0">
                <a:solidFill>
                  <a:srgbClr val="FF0000"/>
                </a:solidFill>
              </a:rPr>
              <a:t>(100%)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47800" y="4648200"/>
            <a:ext cx="995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solidFill>
                  <a:srgbClr val="FF0000"/>
                </a:solidFill>
              </a:rPr>
              <a:t>No(88%)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Content Placeholder 18" descr="drev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0" y="685800"/>
            <a:ext cx="4800600" cy="3472946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/>
              <a:t>Classifying examples with missing values</a:t>
            </a:r>
          </a:p>
        </p:txBody>
      </p:sp>
      <p:graphicFrame>
        <p:nvGraphicFramePr>
          <p:cNvPr id="7" name="Group 53"/>
          <p:cNvGraphicFramePr>
            <a:graphicFrameLocks noGrp="1"/>
          </p:cNvGraphicFramePr>
          <p:nvPr/>
        </p:nvGraphicFramePr>
        <p:xfrm>
          <a:off x="2819400" y="3810000"/>
          <a:ext cx="3657600" cy="5486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9596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Outlook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Temp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Humidity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Windy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Play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Sunny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20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?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5800" y="4419600"/>
            <a:ext cx="4417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P(YES) =  3.4/5.4 * 12% + 2/5.4 * 100% = 44%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200400" y="990600"/>
            <a:ext cx="762000" cy="914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362200" y="2133600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?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590800" y="2514600"/>
            <a:ext cx="304800" cy="6858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581400" y="2514600"/>
            <a:ext cx="304800" cy="7620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85800" y="4724400"/>
            <a:ext cx="4156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P(NO) =  3.4/5.4 * 88% + 2/5.4 * 0% = </a:t>
            </a:r>
            <a:r>
              <a:rPr lang="en-US">
                <a:solidFill>
                  <a:srgbClr val="FF0000"/>
                </a:solidFill>
              </a:rPr>
              <a:t>56%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943600" y="4038600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</a:t>
            </a:r>
          </a:p>
        </p:txBody>
      </p:sp>
      <p:graphicFrame>
        <p:nvGraphicFramePr>
          <p:cNvPr id="12" name="Group 53"/>
          <p:cNvGraphicFramePr>
            <a:graphicFrameLocks noGrp="1"/>
          </p:cNvGraphicFramePr>
          <p:nvPr/>
        </p:nvGraphicFramePr>
        <p:xfrm>
          <a:off x="2057400" y="5105400"/>
          <a:ext cx="3657600" cy="5486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9596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Outlook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Temp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Humidity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Windy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Play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?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20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?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06965" y="5715000"/>
            <a:ext cx="8837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P(YES) =  5.4/14 * (3.4/5.4 * 0.4/3.4 +  2/5.4 * 2/2) + 3.2/14 * 3.2/3.2 + 5.4/14 * (3/3) = 79%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4800" y="6096000"/>
            <a:ext cx="8408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P(NO) =  5.4/14 * (3.4/5.4 * 3/3.4 +  2/5.4 * 0/2) + 3.2/14 * 0/3.2 + 5.4/14 * (0/3) = 21%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2400" y="990600"/>
            <a:ext cx="19008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Class distribution in leaves:</a:t>
            </a:r>
          </a:p>
          <a:p>
            <a:r>
              <a:rPr lang="en-US" sz="1200"/>
              <a:t>4:3 means:</a:t>
            </a:r>
          </a:p>
          <a:p>
            <a:r>
              <a:rPr lang="en-US" sz="1200"/>
              <a:t>    4 examples with class yes</a:t>
            </a:r>
            <a:br>
              <a:rPr lang="en-US" sz="1200"/>
            </a:br>
            <a:r>
              <a:rPr lang="en-US" sz="1200"/>
              <a:t>    3 examples with class no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EBB73DA-D5D4-4535-8356-D21558756B69}"/>
              </a:ext>
            </a:extLst>
          </p:cNvPr>
          <p:cNvSpPr txBox="1"/>
          <p:nvPr/>
        </p:nvSpPr>
        <p:spPr>
          <a:xfrm>
            <a:off x="5190154" y="5315188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err="1"/>
              <a:t>Yes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6" grpId="0"/>
      <p:bldP spid="17" grpId="0"/>
      <p:bldP spid="14" grpId="0"/>
      <p:bldP spid="18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Robustness in the presence of noise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/>
              <a:t>Overfitting</a:t>
            </a:r>
            <a:r>
              <a:rPr lang="en-US"/>
              <a:t> the training data can be reduced by pruning the trees </a:t>
            </a:r>
          </a:p>
          <a:p>
            <a:r>
              <a:rPr lang="en-US"/>
              <a:t>2 pruning strategies:</a:t>
            </a:r>
          </a:p>
          <a:p>
            <a:pPr lvl="1"/>
            <a:r>
              <a:rPr lang="en-US" i="1"/>
              <a:t>Post-pruning</a:t>
            </a:r>
            <a:r>
              <a:rPr lang="en-US"/>
              <a:t>: build a full tree and then prune the branches bottom-up</a:t>
            </a:r>
          </a:p>
          <a:p>
            <a:pPr lvl="1"/>
            <a:r>
              <a:rPr lang="en-US" i="1"/>
              <a:t>Pre-pruning</a:t>
            </a:r>
            <a:r>
              <a:rPr lang="en-US"/>
              <a:t>: stop building the tree before it is "complete"</a:t>
            </a:r>
          </a:p>
          <a:p>
            <a:r>
              <a:rPr lang="en-US" i="1"/>
              <a:t>Post-pruning</a:t>
            </a:r>
            <a:r>
              <a:rPr lang="en-US"/>
              <a:t> better in practice, because </a:t>
            </a:r>
            <a:r>
              <a:rPr lang="en-US" i="1"/>
              <a:t>pre-pruning</a:t>
            </a:r>
            <a:r>
              <a:rPr lang="en-US"/>
              <a:t> can stop prematurely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Pre-pruning (</a:t>
            </a:r>
            <a:r>
              <a:rPr lang="en-US" b="1">
                <a:solidFill>
                  <a:srgbClr val="00B050"/>
                </a:solidFill>
              </a:rPr>
              <a:t>+</a:t>
            </a:r>
            <a:r>
              <a:rPr lang="en-US"/>
              <a:t>/</a:t>
            </a:r>
            <a:r>
              <a:rPr lang="en-US" b="1">
                <a:solidFill>
                  <a:srgbClr val="FF0000"/>
                </a:solidFill>
              </a:rPr>
              <a:t>-</a:t>
            </a:r>
            <a:r>
              <a:rPr lang="en-US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/>
              <a:t>Pre-pruning</a:t>
            </a:r>
            <a:r>
              <a:rPr lang="en-US"/>
              <a:t> much faster</a:t>
            </a:r>
          </a:p>
          <a:p>
            <a:pPr lvl="1"/>
            <a:r>
              <a:rPr lang="en-US"/>
              <a:t>Stop before building a full tree</a:t>
            </a:r>
          </a:p>
          <a:p>
            <a:pPr lvl="1"/>
            <a:r>
              <a:rPr lang="en-US" i="1"/>
              <a:t>Post-pruning</a:t>
            </a:r>
            <a:r>
              <a:rPr lang="en-US"/>
              <a:t> builds a full tree and then prunes it</a:t>
            </a:r>
          </a:p>
          <a:p>
            <a:r>
              <a:rPr lang="en-US" i="1"/>
              <a:t>Pre-pruning</a:t>
            </a:r>
            <a:r>
              <a:rPr lang="en-US"/>
              <a:t> – different strategies:</a:t>
            </a:r>
          </a:p>
          <a:p>
            <a:pPr lvl="1"/>
            <a:r>
              <a:rPr lang="en-US"/>
              <a:t>Minimal number of examples in a leaf</a:t>
            </a:r>
            <a:br>
              <a:rPr lang="en-US"/>
            </a:br>
            <a:r>
              <a:rPr lang="en-US"/>
              <a:t>(if less, stop building at that branch </a:t>
            </a:r>
            <a:r>
              <a:rPr lang="en-US">
                <a:sym typeface="Wingdings" panose="05000000000000000000" pitchFamily="2" charset="2"/>
              </a:rPr>
              <a:t> make a leaf</a:t>
            </a:r>
            <a:r>
              <a:rPr lang="en-US"/>
              <a:t>)</a:t>
            </a:r>
          </a:p>
          <a:p>
            <a:pPr lvl="1"/>
            <a:r>
              <a:rPr lang="en-US"/>
              <a:t>Percentage of majority class (if more than n%,</a:t>
            </a:r>
            <a:br>
              <a:rPr lang="en-US"/>
            </a:br>
            <a:r>
              <a:rPr lang="en-US"/>
              <a:t>stop building at that branch </a:t>
            </a:r>
            <a:r>
              <a:rPr lang="en-US">
                <a:sym typeface="Wingdings" panose="05000000000000000000" pitchFamily="2" charset="2"/>
              </a:rPr>
              <a:t> make a leaf</a:t>
            </a:r>
            <a:r>
              <a:rPr lang="en-US"/>
              <a:t>)</a:t>
            </a:r>
          </a:p>
          <a:p>
            <a:pPr lvl="1"/>
            <a:r>
              <a:rPr lang="en-US"/>
              <a:t>Tree depth/height</a:t>
            </a:r>
            <a:br>
              <a:rPr lang="en-US"/>
            </a:br>
            <a:r>
              <a:rPr lang="en-US"/>
              <a:t>(stop building at pre-determined depth/height)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Post-pruning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Build a full tree, then prune</a:t>
            </a:r>
          </a:p>
          <a:p>
            <a:r>
              <a:rPr lang="en-US"/>
              <a:t>2 strategies:</a:t>
            </a:r>
          </a:p>
          <a:p>
            <a:pPr lvl="1"/>
            <a:r>
              <a:rPr lang="en-US"/>
              <a:t>Subtree replacement</a:t>
            </a:r>
          </a:p>
          <a:p>
            <a:pPr lvl="1"/>
            <a:r>
              <a:rPr lang="en-US"/>
              <a:t>Subtree raising</a:t>
            </a:r>
          </a:p>
          <a:p>
            <a:r>
              <a:rPr lang="en-US"/>
              <a:t>3 criteria:</a:t>
            </a:r>
          </a:p>
          <a:p>
            <a:pPr lvl="1"/>
            <a:r>
              <a:rPr lang="en-US"/>
              <a:t>Error assesment</a:t>
            </a:r>
          </a:p>
          <a:p>
            <a:pPr lvl="1"/>
            <a:r>
              <a:rPr lang="en-US"/>
              <a:t>Significance testing</a:t>
            </a:r>
          </a:p>
          <a:p>
            <a:pPr lvl="1"/>
            <a:r>
              <a:rPr lang="en-US"/>
              <a:t>MDL principle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Making rules from a decision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Each path from root to a leaf = one rule </a:t>
            </a:r>
            <a:br>
              <a:rPr lang="en-US"/>
            </a:br>
            <a:r>
              <a:rPr lang="en-US">
                <a:sym typeface="Wingdings" panose="05000000000000000000" pitchFamily="2" charset="2"/>
              </a:rPr>
              <a:t> no. of rules = no. of leaves in the tree</a:t>
            </a:r>
            <a:endParaRPr lang="en-US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801937"/>
            <a:ext cx="5885085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143000"/>
          <a:ext cx="3291840" cy="571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3240">
                <a:tc>
                  <a:txBody>
                    <a:bodyPr/>
                    <a:lstStyle/>
                    <a:p>
                      <a:r>
                        <a:rPr lang="sl-SI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/>
                        <a:t>Class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62400" y="914400"/>
            <a:ext cx="3682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IBS = info(7,7) = entropy(1/2,1/2) = 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38600" y="1981200"/>
            <a:ext cx="1895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InfoGain(D) = 0.02</a:t>
            </a:r>
          </a:p>
          <a:p>
            <a:r>
              <a:rPr lang="en-US"/>
              <a:t>InfoGain(E) = 0.05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67200" y="3276600"/>
            <a:ext cx="1778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InfoGain(T) = ???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1143000"/>
          </a:xfrm>
        </p:spPr>
        <p:txBody>
          <a:bodyPr/>
          <a:lstStyle/>
          <a:p>
            <a:r>
              <a:rPr lang="en-US"/>
              <a:t>Numeric attributes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InfoGain of a numeric attribute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Similar to class-dependent discretization:</a:t>
            </a:r>
          </a:p>
          <a:p>
            <a:pPr lvl="1"/>
            <a:r>
              <a:rPr lang="en-US"/>
              <a:t>putting a split point between examples of the same class cannot be optimal</a:t>
            </a:r>
          </a:p>
          <a:p>
            <a:pPr marL="457200" lvl="1" indent="0">
              <a:buNone/>
            </a:pPr>
            <a:endParaRPr lang="en-US"/>
          </a:p>
          <a:p>
            <a:r>
              <a:rPr lang="en-US"/>
              <a:t>Put split points only between examples of different classes.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6495533"/>
              </p:ext>
            </p:extLst>
          </p:nvPr>
        </p:nvGraphicFramePr>
        <p:xfrm>
          <a:off x="381000" y="0"/>
          <a:ext cx="8229592" cy="67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78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7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78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78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78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78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78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78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782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782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782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8782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8782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sl-SI" sz="1600" dirty="0"/>
                        <a:t>46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dirty="0"/>
                        <a:t>65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dirty="0"/>
                        <a:t>68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dirty="0"/>
                        <a:t>69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dirty="0"/>
                        <a:t>70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dirty="0"/>
                        <a:t>71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dirty="0"/>
                        <a:t>72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dirty="0"/>
                        <a:t>74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dirty="0"/>
                        <a:t>75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dirty="0"/>
                        <a:t>75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dirty="0"/>
                        <a:t>80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dirty="0"/>
                        <a:t>81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dirty="0"/>
                        <a:t>83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dirty="0"/>
                        <a:t>85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l-SI" sz="1600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dirty="0"/>
                        <a:t>b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dirty="0"/>
                        <a:t>b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dirty="0"/>
                        <a:t>b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dirty="0"/>
                        <a:t>b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dirty="0"/>
                        <a:t>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dirty="0"/>
                        <a:t>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dirty="0"/>
                        <a:t>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dirty="0"/>
                        <a:t>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dirty="0"/>
                        <a:t>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dirty="0"/>
                        <a:t>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dirty="0"/>
                        <a:t>b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dirty="0"/>
                        <a:t>b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dirty="0"/>
                        <a:t>b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990600" y="-762000"/>
            <a:ext cx="0" cy="1524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85800" y="685800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55.5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352800" y="-762000"/>
            <a:ext cx="0" cy="1524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48000" y="685800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70.5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6858000" y="-762000"/>
            <a:ext cx="0" cy="1524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53200" y="685800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80.5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81400" y="1219200"/>
            <a:ext cx="49898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entropy(1,0)  = 0</a:t>
            </a:r>
          </a:p>
          <a:p>
            <a:r>
              <a:rPr lang="en-US" sz="1400" dirty="0"/>
              <a:t>entropy(6/13,7/13) =  - 6/13 * log(6/13) - 7/13 * log(7/13) = 0.996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046559"/>
              </p:ext>
            </p:extLst>
          </p:nvPr>
        </p:nvGraphicFramePr>
        <p:xfrm>
          <a:off x="609600" y="990600"/>
          <a:ext cx="28956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sl-SI" sz="14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P(a)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P(b)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sl-SI" sz="1400" dirty="0"/>
                        <a:t>&lt; 55.5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sl-SI" sz="1400" dirty="0"/>
                        <a:t>&gt; 55.5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6/13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7/13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495307"/>
              </p:ext>
            </p:extLst>
          </p:nvPr>
        </p:nvGraphicFramePr>
        <p:xfrm>
          <a:off x="609600" y="1905000"/>
          <a:ext cx="25908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r>
                        <a:rPr lang="sl-SI" sz="14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 err="1"/>
                        <a:t>Entropy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 err="1"/>
                        <a:t>Probability</a:t>
                      </a:r>
                      <a:endParaRPr lang="sl-S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sl-SI" sz="1400" dirty="0"/>
                        <a:t>&lt; 55.5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1/14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sl-SI" sz="1400" dirty="0"/>
                        <a:t>&gt; 55.5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0.996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13/14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3352800" y="1981200"/>
            <a:ext cx="4598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Info(T, 55.5) = 0 * 1/14 + 0.996 * 13/14 = 0.925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581400" y="3276600"/>
            <a:ext cx="44416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entropy(1/5,4/5)  = - 1/5 * log(1/5) - 4/5 * log(4/5) = 0.722</a:t>
            </a:r>
          </a:p>
          <a:p>
            <a:r>
              <a:rPr lang="en-US" sz="1400" dirty="0"/>
              <a:t>entropy(6/9,3/9) =  - 6/9 * log(6/9) - 3/9 * log(3/9) = 0.918</a:t>
            </a: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779248"/>
              </p:ext>
            </p:extLst>
          </p:nvPr>
        </p:nvGraphicFramePr>
        <p:xfrm>
          <a:off x="609600" y="3048000"/>
          <a:ext cx="28956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sl-SI" sz="14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P(a)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P(b)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sl-SI" sz="1400" dirty="0"/>
                        <a:t>&lt; 70.5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1/5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4/5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sl-SI" sz="1400" dirty="0"/>
                        <a:t>&gt; 70.5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6/9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3/9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376242"/>
              </p:ext>
            </p:extLst>
          </p:nvPr>
        </p:nvGraphicFramePr>
        <p:xfrm>
          <a:off x="609600" y="3962400"/>
          <a:ext cx="25908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r>
                        <a:rPr lang="sl-SI" sz="14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 err="1"/>
                        <a:t>Entropy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 err="1"/>
                        <a:t>Probability</a:t>
                      </a:r>
                      <a:endParaRPr lang="sl-S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sl-SI" sz="1400" dirty="0"/>
                        <a:t>&lt; 70.5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0.722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5/14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sl-SI" sz="1400" dirty="0"/>
                        <a:t>&gt; 70.5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0.918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9/14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3352800" y="4038600"/>
            <a:ext cx="4864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Info(T, 70.5) = 0.722 * 5/14 + 0.918 * 9/14 = 0.831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05200" y="5257800"/>
            <a:ext cx="49994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entropy(7/11,4/11)  = - 7/11 * log(7/11) - 4/11 * log(4/11) = 0.946</a:t>
            </a:r>
          </a:p>
          <a:p>
            <a:r>
              <a:rPr lang="en-US" sz="1400" dirty="0"/>
              <a:t>entropy(0,1) =0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799213"/>
              </p:ext>
            </p:extLst>
          </p:nvPr>
        </p:nvGraphicFramePr>
        <p:xfrm>
          <a:off x="609600" y="4953000"/>
          <a:ext cx="28956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sl-SI" sz="14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P(a)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P(b)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sl-SI" sz="1400" dirty="0"/>
                        <a:t>&lt; 80.5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7/11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4/11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sl-SI" sz="1400" dirty="0"/>
                        <a:t>&gt; 80.5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333385"/>
              </p:ext>
            </p:extLst>
          </p:nvPr>
        </p:nvGraphicFramePr>
        <p:xfrm>
          <a:off x="609600" y="5943600"/>
          <a:ext cx="25908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r>
                        <a:rPr lang="sl-SI" sz="14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 err="1"/>
                        <a:t>Entropy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 err="1"/>
                        <a:t>Probability</a:t>
                      </a:r>
                      <a:endParaRPr lang="sl-S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sl-SI" sz="1400" dirty="0"/>
                        <a:t>&lt; 80.5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0.946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11/14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sl-SI" sz="1400" dirty="0"/>
                        <a:t>&gt; 80.5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3/14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3276600" y="6019800"/>
            <a:ext cx="451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Info(T, 80.5) = 0.946 * 11/14 + 0* 3/14 = 0.743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0" y="2895600"/>
            <a:ext cx="9448800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0" y="4876800"/>
            <a:ext cx="9448800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924800" y="762000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IBS = 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352800" y="2362200"/>
            <a:ext cx="3601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InfoGain</a:t>
            </a:r>
            <a:r>
              <a:rPr lang="en-US" b="1" dirty="0"/>
              <a:t>(T, 55.5) = 1 – 0.925 = 0.075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352800" y="4419600"/>
            <a:ext cx="3601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InfoGain</a:t>
            </a:r>
            <a:r>
              <a:rPr lang="en-US" b="1" dirty="0"/>
              <a:t>(T, 70.5) = 1 – 0.831 = 0.169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276600" y="6324600"/>
            <a:ext cx="3601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InfoGain</a:t>
            </a:r>
            <a:r>
              <a:rPr lang="en-US" b="1" dirty="0"/>
              <a:t>(T, 80.5) = 1 – 0.743 = 0.257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6" grpId="0"/>
      <p:bldP spid="19" grpId="0"/>
      <p:bldP spid="22" grpId="0"/>
      <p:bldP spid="28" grpId="0"/>
      <p:bldP spid="31" grpId="0"/>
      <p:bldP spid="32" grpId="0"/>
      <p:bldP spid="35" grpId="0"/>
      <p:bldP spid="39" grpId="0"/>
      <p:bldP spid="40" grpId="0"/>
      <p:bldP spid="41" grpId="0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InfoGain</a:t>
            </a:r>
            <a:r>
              <a:rPr lang="en-US" dirty="0"/>
              <a:t> of the T attribute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429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3 possible </a:t>
            </a:r>
            <a:r>
              <a:rPr lang="en-US" dirty="0" err="1"/>
              <a:t>InfoGains</a:t>
            </a:r>
            <a:r>
              <a:rPr lang="en-US" dirty="0"/>
              <a:t> for 3 possible break points:</a:t>
            </a:r>
          </a:p>
          <a:p>
            <a:pPr lvl="1"/>
            <a:r>
              <a:rPr lang="en-US" dirty="0" err="1"/>
              <a:t>InfoGain</a:t>
            </a:r>
            <a:r>
              <a:rPr lang="en-US" dirty="0"/>
              <a:t>(T, 55.5) = 0.075</a:t>
            </a:r>
          </a:p>
          <a:p>
            <a:pPr lvl="1"/>
            <a:r>
              <a:rPr lang="en-US" dirty="0" err="1"/>
              <a:t>InfoGain</a:t>
            </a:r>
            <a:r>
              <a:rPr lang="en-US" dirty="0"/>
              <a:t>(T, 70.5) = 0.169</a:t>
            </a:r>
          </a:p>
          <a:p>
            <a:pPr lvl="1"/>
            <a:r>
              <a:rPr lang="en-US" dirty="0" err="1"/>
              <a:t>InfoGain</a:t>
            </a:r>
            <a:r>
              <a:rPr lang="en-US" dirty="0"/>
              <a:t>(T, 80.5) = 0.257</a:t>
            </a:r>
          </a:p>
          <a:p>
            <a:r>
              <a:rPr lang="en-US" dirty="0"/>
              <a:t>Choose the highest one at break point 80.5</a:t>
            </a:r>
          </a:p>
          <a:p>
            <a:r>
              <a:rPr lang="en-US" b="1" dirty="0" err="1"/>
              <a:t>InfoGain</a:t>
            </a:r>
            <a:r>
              <a:rPr lang="en-US" b="1" dirty="0"/>
              <a:t> of the T attribute is 0.257</a:t>
            </a:r>
            <a:endParaRPr lang="en-US" dirty="0"/>
          </a:p>
          <a:p>
            <a:r>
              <a:rPr lang="en-US" dirty="0"/>
              <a:t>Attribute T has highest </a:t>
            </a:r>
            <a:r>
              <a:rPr lang="en-US" dirty="0" err="1"/>
              <a:t>InfoGain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 gets chosen</a:t>
            </a:r>
            <a:br>
              <a:rPr lang="en-US" dirty="0"/>
            </a:br>
            <a:r>
              <a:rPr lang="en-US" dirty="0"/>
              <a:t>(</a:t>
            </a:r>
            <a:r>
              <a:rPr lang="en-US" sz="2200" dirty="0" err="1"/>
              <a:t>InfoGain</a:t>
            </a:r>
            <a:r>
              <a:rPr lang="en-US" sz="2200" dirty="0"/>
              <a:t>(D) = 0.02, </a:t>
            </a:r>
            <a:r>
              <a:rPr lang="en-US" sz="2200" dirty="0" err="1"/>
              <a:t>InfoGain</a:t>
            </a:r>
            <a:r>
              <a:rPr lang="en-US" sz="2200" dirty="0"/>
              <a:t>(E) = 0.05</a:t>
            </a:r>
            <a:r>
              <a:rPr lang="en-US" dirty="0"/>
              <a:t>)</a:t>
            </a:r>
          </a:p>
        </p:txBody>
      </p:sp>
      <p:sp>
        <p:nvSpPr>
          <p:cNvPr id="4" name="Oval 3"/>
          <p:cNvSpPr/>
          <p:nvPr/>
        </p:nvSpPr>
        <p:spPr>
          <a:xfrm>
            <a:off x="3352800" y="4953000"/>
            <a:ext cx="18288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</a:p>
        </p:txBody>
      </p:sp>
      <p:cxnSp>
        <p:nvCxnSpPr>
          <p:cNvPr id="6" name="Straight Arrow Connector 5"/>
          <p:cNvCxnSpPr>
            <a:stCxn id="4" idx="4"/>
          </p:cNvCxnSpPr>
          <p:nvPr/>
        </p:nvCxnSpPr>
        <p:spPr>
          <a:xfrm flipH="1">
            <a:off x="3124200" y="5410200"/>
            <a:ext cx="1143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4"/>
          </p:cNvCxnSpPr>
          <p:nvPr/>
        </p:nvCxnSpPr>
        <p:spPr>
          <a:xfrm>
            <a:off x="4267200" y="5410200"/>
            <a:ext cx="1143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71800" y="541020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 80.5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6800" y="541020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&gt; 80.5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71800" y="579120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57800" y="579120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9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/>
              <a:t>Missing values</a:t>
            </a:r>
          </a:p>
        </p:txBody>
      </p:sp>
      <p:graphicFrame>
        <p:nvGraphicFramePr>
          <p:cNvPr id="4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53788"/>
              </p:ext>
            </p:extLst>
          </p:nvPr>
        </p:nvGraphicFramePr>
        <p:xfrm>
          <a:off x="2057400" y="990600"/>
          <a:ext cx="5410200" cy="549274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98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1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03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76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7581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Outlook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Temp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Humidity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Windy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Play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75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75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39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Overcast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 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675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675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675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675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Overcast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675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675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675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675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675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ahoma" pitchFamily="34" charset="0"/>
                        </a:rPr>
                        <a:t>?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highlight>
                          <a:srgbClr val="FFFF00"/>
                        </a:highlight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675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Overcast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5675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Missing values – calculation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 examples in the learning set</a:t>
            </a:r>
          </a:p>
          <a:p>
            <a:r>
              <a:rPr lang="en-US"/>
              <a:t>Attributes with no missing values = no change – take into account all N examples</a:t>
            </a:r>
          </a:p>
          <a:p>
            <a:r>
              <a:rPr lang="en-US"/>
              <a:t>If attribute A has </a:t>
            </a:r>
            <a:r>
              <a:rPr lang="en-US" i="1"/>
              <a:t>k</a:t>
            </a:r>
            <a:r>
              <a:rPr lang="en-US"/>
              <a:t> missing values:</a:t>
            </a:r>
          </a:p>
          <a:p>
            <a:pPr lvl="1"/>
            <a:r>
              <a:rPr lang="en-US"/>
              <a:t>Calculate InfoGain for </a:t>
            </a:r>
            <a:r>
              <a:rPr lang="en-US" i="1"/>
              <a:t>n-k</a:t>
            </a:r>
            <a:r>
              <a:rPr lang="en-US"/>
              <a:t> examples</a:t>
            </a:r>
            <a:br>
              <a:rPr lang="en-US"/>
            </a:br>
            <a:r>
              <a:rPr lang="en-US"/>
              <a:t>(those examples for which values are known)</a:t>
            </a:r>
          </a:p>
          <a:p>
            <a:pPr lvl="1"/>
            <a:r>
              <a:rPr lang="en-US"/>
              <a:t>Multiply this InfoGain with a factor </a:t>
            </a:r>
            <a:r>
              <a:rPr lang="en-US" i="1"/>
              <a:t>(n-k)</a:t>
            </a:r>
            <a:r>
              <a:rPr lang="en-US" b="1" i="1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i="1"/>
              <a:t>n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5139178"/>
              </p:ext>
            </p:extLst>
          </p:nvPr>
        </p:nvGraphicFramePr>
        <p:xfrm>
          <a:off x="1676400" y="5562600"/>
          <a:ext cx="5928852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2552400" imgH="393480" progId="Equation.3">
                  <p:embed/>
                </p:oleObj>
              </mc:Choice>
              <mc:Fallback>
                <p:oleObj name="Equation" r:id="rId3" imgW="2552400" imgH="39348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562600"/>
                        <a:ext cx="5928852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Gain("outlook")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2299871"/>
              </p:ext>
            </p:extLst>
          </p:nvPr>
        </p:nvGraphicFramePr>
        <p:xfrm>
          <a:off x="914400" y="1295400"/>
          <a:ext cx="4953000" cy="1706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94360">
                <a:tc>
                  <a:txBody>
                    <a:bodyPr/>
                    <a:lstStyle/>
                    <a:p>
                      <a:r>
                        <a:rPr lang="sl-SI" sz="1400" b="1" dirty="0"/>
                        <a:t>Outlook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 err="1"/>
                        <a:t>Yes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P(</a:t>
                      </a:r>
                      <a:r>
                        <a:rPr lang="sl-SI" sz="1400" dirty="0" err="1"/>
                        <a:t>yes</a:t>
                      </a:r>
                      <a:r>
                        <a:rPr lang="sl-SI" sz="1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P(no)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 err="1"/>
                        <a:t>Entropy</a:t>
                      </a:r>
                      <a:br>
                        <a:rPr lang="sl-SI" sz="1400" dirty="0"/>
                      </a:br>
                      <a:r>
                        <a:rPr lang="sl-SI" sz="1400" dirty="0"/>
                        <a:t>(</a:t>
                      </a:r>
                      <a:r>
                        <a:rPr lang="sl-SI" sz="1400" dirty="0" err="1"/>
                        <a:t>bits</a:t>
                      </a:r>
                      <a:r>
                        <a:rPr lang="sl-SI" sz="1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 err="1"/>
                        <a:t>Probability</a:t>
                      </a:r>
                      <a:endParaRPr lang="sl-S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sz="1400" dirty="0" err="1"/>
                        <a:t>Sunny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  2/5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  3/5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sz="1400" dirty="0" err="1"/>
                        <a:t>Overcast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  3/3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  0/3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sz="1400" dirty="0" err="1"/>
                        <a:t>Rainy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  3/5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  2/5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5029200"/>
            <a:ext cx="762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Gain("outlook") = 13/14 * (information before split – information after split)</a:t>
            </a:r>
            <a:endParaRPr lang="en-US" dirty="0"/>
          </a:p>
          <a:p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" y="3048000"/>
            <a:ext cx="86240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Entropy:</a:t>
            </a:r>
          </a:p>
          <a:p>
            <a:r>
              <a:rPr lang="en-US" b="1" dirty="0"/>
              <a:t>  	Sunny: </a:t>
            </a:r>
            <a:r>
              <a:rPr lang="en-US" dirty="0"/>
              <a:t>	Info([2,3]) = entropy(2/5,3/5) = -2/5 * log(2/5) – 3/5 * log(3/5) = </a:t>
            </a:r>
            <a:r>
              <a:rPr lang="en-US" b="1" dirty="0"/>
              <a:t>0.971</a:t>
            </a:r>
          </a:p>
          <a:p>
            <a:r>
              <a:rPr lang="en-US" b="1" dirty="0"/>
              <a:t>  	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38600" y="1905000"/>
            <a:ext cx="5982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0.971</a:t>
            </a: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91000" y="2286000"/>
            <a:ext cx="2760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0</a:t>
            </a: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038600" y="2590800"/>
            <a:ext cx="5982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0.971</a:t>
            </a:r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953000" y="1905000"/>
            <a:ext cx="5677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 5/13</a:t>
            </a:r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953000" y="2286000"/>
            <a:ext cx="5677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 3/13</a:t>
            </a:r>
          </a:p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953000" y="2667000"/>
            <a:ext cx="5677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 5/13</a:t>
            </a:r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219200" y="3657600"/>
            <a:ext cx="6075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Overcast: </a:t>
            </a:r>
            <a:r>
              <a:rPr lang="en-US" dirty="0"/>
              <a:t>Info([3,0]) = entropy(1,0) = -1 * log(1) – 0 * log(0) = </a:t>
            </a:r>
            <a:r>
              <a:rPr lang="en-US" b="1" dirty="0"/>
              <a:t>0</a:t>
            </a:r>
          </a:p>
          <a:p>
            <a:r>
              <a:rPr lang="en-US" b="1" dirty="0"/>
              <a:t>  	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219200" y="3962400"/>
            <a:ext cx="77007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Rainy:</a:t>
            </a:r>
            <a:r>
              <a:rPr lang="en-US" dirty="0"/>
              <a:t>	Info([3,2]) = entropy(3/5,2/5) = -3/5 * log(3/5) – 2/5 * log(2/5) = </a:t>
            </a:r>
            <a:r>
              <a:rPr lang="en-US" b="1" dirty="0"/>
              <a:t>0.971</a:t>
            </a:r>
          </a:p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04800" y="4419600"/>
            <a:ext cx="70970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Info([2,3],[3,0],[3,2]) = 0.971 * (5/13) + 0 * (3/13) + 0.971 * (5/13) = </a:t>
            </a:r>
            <a:r>
              <a:rPr lang="en-US" b="1" dirty="0"/>
              <a:t>0.747</a:t>
            </a:r>
          </a:p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28600" y="5638800"/>
            <a:ext cx="4835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Gain("outlook") = 13/14 * (0.961– 0.747) = 0.199</a:t>
            </a:r>
          </a:p>
          <a:p>
            <a:endParaRPr lang="en-US" b="1" dirty="0"/>
          </a:p>
        </p:txBody>
      </p:sp>
      <p:sp>
        <p:nvSpPr>
          <p:cNvPr id="22" name="Rectangle 21"/>
          <p:cNvSpPr/>
          <p:nvPr/>
        </p:nvSpPr>
        <p:spPr>
          <a:xfrm>
            <a:off x="0" y="2286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/>
              <a:t>IBS = Info([8,5]) = entropy(8/13,5/13) =  -5/13 * log(5/13) – 8/13 * log(8/13) = </a:t>
            </a:r>
            <a:r>
              <a:rPr lang="en-US" b="1" dirty="0"/>
              <a:t>0.961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3048000"/>
          </a:xfrm>
        </p:spPr>
        <p:txBody>
          <a:bodyPr/>
          <a:lstStyle/>
          <a:p>
            <a:r>
              <a:rPr lang="en-US"/>
              <a:t>Information Gain: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Outlook: 	0.199 bits</a:t>
            </a:r>
          </a:p>
          <a:p>
            <a:pPr lvl="1"/>
            <a:r>
              <a:rPr lang="en-US"/>
              <a:t>Temperature:	0.029 bits</a:t>
            </a:r>
          </a:p>
          <a:p>
            <a:pPr lvl="1"/>
            <a:r>
              <a:rPr lang="en-US"/>
              <a:t>Humidity:	0.152 bits</a:t>
            </a:r>
          </a:p>
          <a:p>
            <a:pPr lvl="1"/>
            <a:r>
              <a:rPr lang="en-US"/>
              <a:t>Wind:		0.048 bits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F0891D5-B59C-4DB4-B6B0-9C83E8521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Choosing the "best" attribute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1999</TotalTime>
  <Words>1372</Words>
  <Application>Microsoft Office PowerPoint</Application>
  <PresentationFormat>On-screen Show (4:3)</PresentationFormat>
  <Paragraphs>573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Courier New</vt:lpstr>
      <vt:lpstr>Tahoma</vt:lpstr>
      <vt:lpstr>Wingdings</vt:lpstr>
      <vt:lpstr>Office Theme</vt:lpstr>
      <vt:lpstr>Equation</vt:lpstr>
      <vt:lpstr>Machine Learning in Real World: The C4.5 Algorithm</vt:lpstr>
      <vt:lpstr>Numeric attributes </vt:lpstr>
      <vt:lpstr>InfoGain of a numeric attribute</vt:lpstr>
      <vt:lpstr>PowerPoint Presentation</vt:lpstr>
      <vt:lpstr>InfoGain of the T attribute</vt:lpstr>
      <vt:lpstr>Missing values</vt:lpstr>
      <vt:lpstr>Missing values – calculation</vt:lpstr>
      <vt:lpstr>Gain("outlook")</vt:lpstr>
      <vt:lpstr>Choosing the "best" attribute</vt:lpstr>
      <vt:lpstr>PowerPoint Presentation</vt:lpstr>
      <vt:lpstr>Continue in the Outlook=Sunny branch</vt:lpstr>
      <vt:lpstr>PowerPoint Presentation</vt:lpstr>
      <vt:lpstr>Classifying examples with missing values</vt:lpstr>
      <vt:lpstr>Robustness in the presence of noise</vt:lpstr>
      <vt:lpstr>Pre-pruning (+/-)</vt:lpstr>
      <vt:lpstr>Post-pruning</vt:lpstr>
      <vt:lpstr>Making rules from a decision tree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Saso</dc:creator>
  <cp:lastModifiedBy>Branko Kavsek</cp:lastModifiedBy>
  <cp:revision>178</cp:revision>
  <dcterms:created xsi:type="dcterms:W3CDTF">2006-08-16T00:00:00Z</dcterms:created>
  <dcterms:modified xsi:type="dcterms:W3CDTF">2018-12-06T09:46:44Z</dcterms:modified>
</cp:coreProperties>
</file>