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257" r:id="rId3"/>
    <p:sldId id="266" r:id="rId4"/>
    <p:sldId id="267" r:id="rId5"/>
    <p:sldId id="268" r:id="rId6"/>
    <p:sldId id="258" r:id="rId7"/>
    <p:sldId id="260" r:id="rId8"/>
    <p:sldId id="261" r:id="rId9"/>
    <p:sldId id="262" r:id="rId10"/>
    <p:sldId id="263" r:id="rId11"/>
    <p:sldId id="265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4660"/>
  </p:normalViewPr>
  <p:slideViewPr>
    <p:cSldViewPr>
      <p:cViewPr varScale="1">
        <p:scale>
          <a:sx n="78" d="100"/>
          <a:sy n="78" d="100"/>
        </p:scale>
        <p:origin x="94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2FA54151-0DD3-4A2D-B7B7-2CB747B74586}"/>
    <pc:docChg chg="undo custSel addSld modSld">
      <pc:chgData name="Branko Kavšek" userId="4b95641a-e4ce-4c3e-801d-1e2dd874a900" providerId="ADAL" clId="{2FA54151-0DD3-4A2D-B7B7-2CB747B74586}" dt="2018-12-11T07:45:50.305" v="654" actId="113"/>
      <pc:docMkLst>
        <pc:docMk/>
      </pc:docMkLst>
      <pc:sldChg chg="modSp">
        <pc:chgData name="Branko Kavšek" userId="4b95641a-e4ce-4c3e-801d-1e2dd874a900" providerId="ADAL" clId="{2FA54151-0DD3-4A2D-B7B7-2CB747B74586}" dt="2018-12-11T07:26:16.585" v="152" actId="207"/>
        <pc:sldMkLst>
          <pc:docMk/>
          <pc:sldMk cId="0" sldId="257"/>
        </pc:sldMkLst>
        <pc:spChg chg="mod">
          <ac:chgData name="Branko Kavšek" userId="4b95641a-e4ce-4c3e-801d-1e2dd874a900" providerId="ADAL" clId="{2FA54151-0DD3-4A2D-B7B7-2CB747B74586}" dt="2018-12-10T12:20:14.445" v="20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6:16.585" v="152" actId="20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2FA54151-0DD3-4A2D-B7B7-2CB747B74586}" dt="2018-12-11T07:37:54.838" v="463" actId="6549"/>
        <pc:sldMkLst>
          <pc:docMk/>
          <pc:sldMk cId="0" sldId="258"/>
        </pc:sldMkLst>
        <pc:spChg chg="mod">
          <ac:chgData name="Branko Kavšek" userId="4b95641a-e4ce-4c3e-801d-1e2dd874a900" providerId="ADAL" clId="{2FA54151-0DD3-4A2D-B7B7-2CB747B74586}" dt="2018-12-11T07:37:54.838" v="463" actId="6549"/>
          <ac:spMkLst>
            <pc:docMk/>
            <pc:sldMk cId="0" sldId="258"/>
            <ac:spMk id="5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28:53.615" v="219" actId="20577"/>
          <ac:graphicFrameMkLst>
            <pc:docMk/>
            <pc:sldMk cId="0" sldId="258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37:26.651" v="453" actId="20577"/>
        <pc:sldMkLst>
          <pc:docMk/>
          <pc:sldMk cId="0" sldId="260"/>
        </pc:sldMkLst>
        <pc:spChg chg="mod">
          <ac:chgData name="Branko Kavšek" userId="4b95641a-e4ce-4c3e-801d-1e2dd874a900" providerId="ADAL" clId="{2FA54151-0DD3-4A2D-B7B7-2CB747B74586}" dt="2018-12-11T07:37:26.651" v="453" actId="20577"/>
          <ac:spMkLst>
            <pc:docMk/>
            <pc:sldMk cId="0" sldId="260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3:11.726" v="100" actId="14100"/>
          <ac:spMkLst>
            <pc:docMk/>
            <pc:sldMk cId="0" sldId="260"/>
            <ac:spMk id="6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9:27.147" v="232" actId="1035"/>
          <ac:spMkLst>
            <pc:docMk/>
            <pc:sldMk cId="0" sldId="260"/>
            <ac:spMk id="8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29:22.474" v="230" actId="20577"/>
          <ac:graphicFrameMkLst>
            <pc:docMk/>
            <pc:sldMk cId="0" sldId="260"/>
            <ac:graphicFrameMk id="4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2FA54151-0DD3-4A2D-B7B7-2CB747B74586}" dt="2018-12-11T07:29:57.276" v="240" actId="20577"/>
          <ac:graphicFrameMkLst>
            <pc:docMk/>
            <pc:sldMk cId="0" sldId="260"/>
            <ac:graphicFrameMk id="9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35:00.423" v="378" actId="20577"/>
        <pc:sldMkLst>
          <pc:docMk/>
          <pc:sldMk cId="0" sldId="261"/>
        </pc:sldMkLst>
        <pc:spChg chg="mod">
          <ac:chgData name="Branko Kavšek" userId="4b95641a-e4ce-4c3e-801d-1e2dd874a900" providerId="ADAL" clId="{2FA54151-0DD3-4A2D-B7B7-2CB747B74586}" dt="2018-12-11T07:35:00.423" v="378" actId="20577"/>
          <ac:spMkLst>
            <pc:docMk/>
            <pc:sldMk cId="0" sldId="261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0:13.303" v="243" actId="1035"/>
          <ac:spMkLst>
            <pc:docMk/>
            <pc:sldMk cId="0" sldId="261"/>
            <ac:spMk id="6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0:08.756" v="242" actId="1035"/>
          <ac:spMkLst>
            <pc:docMk/>
            <pc:sldMk cId="0" sldId="261"/>
            <ac:spMk id="8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4:29.204" v="120" actId="14100"/>
          <ac:spMkLst>
            <pc:docMk/>
            <pc:sldMk cId="0" sldId="261"/>
            <ac:spMk id="11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30:18.223" v="244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2FA54151-0DD3-4A2D-B7B7-2CB747B74586}" dt="2018-12-11T07:30:21.279" v="245" actId="20577"/>
          <ac:graphicFrameMkLst>
            <pc:docMk/>
            <pc:sldMk cId="0" sldId="261"/>
            <ac:graphicFrameMk id="12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34:42.536" v="370" actId="20577"/>
        <pc:sldMkLst>
          <pc:docMk/>
          <pc:sldMk cId="0" sldId="262"/>
        </pc:sldMkLst>
        <pc:spChg chg="mod">
          <ac:chgData name="Branko Kavšek" userId="4b95641a-e4ce-4c3e-801d-1e2dd874a900" providerId="ADAL" clId="{2FA54151-0DD3-4A2D-B7B7-2CB747B74586}" dt="2018-12-11T07:34:42.536" v="370" actId="20577"/>
          <ac:spMkLst>
            <pc:docMk/>
            <pc:sldMk cId="0" sldId="262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1:32.585" v="279" actId="1035"/>
          <ac:spMkLst>
            <pc:docMk/>
            <pc:sldMk cId="0" sldId="262"/>
            <ac:spMk id="6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1:40.109" v="281" actId="14100"/>
          <ac:spMkLst>
            <pc:docMk/>
            <pc:sldMk cId="0" sldId="262"/>
            <ac:spMk id="7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2:47.382" v="328" actId="1035"/>
          <ac:spMkLst>
            <pc:docMk/>
            <pc:sldMk cId="0" sldId="262"/>
            <ac:spMk id="8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1:36.542" v="280" actId="14100"/>
          <ac:spMkLst>
            <pc:docMk/>
            <pc:sldMk cId="0" sldId="262"/>
            <ac:spMk id="10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1:51.628" v="287" actId="1036"/>
          <ac:spMkLst>
            <pc:docMk/>
            <pc:sldMk cId="0" sldId="262"/>
            <ac:spMk id="11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2:41.459" v="327" actId="14100"/>
          <ac:spMkLst>
            <pc:docMk/>
            <pc:sldMk cId="0" sldId="262"/>
            <ac:spMk id="13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32:32.049" v="325" actId="20577"/>
          <ac:graphicFrameMkLst>
            <pc:docMk/>
            <pc:sldMk cId="0" sldId="262"/>
            <ac:graphicFrameMk id="4" creationId="{00000000-0000-0000-0000-000000000000}"/>
          </ac:graphicFrameMkLst>
        </pc:graphicFrameChg>
        <pc:graphicFrameChg chg="modGraphic">
          <ac:chgData name="Branko Kavšek" userId="4b95641a-e4ce-4c3e-801d-1e2dd874a900" providerId="ADAL" clId="{2FA54151-0DD3-4A2D-B7B7-2CB747B74586}" dt="2018-12-11T07:32:35.994" v="326" actId="20577"/>
          <ac:graphicFrameMkLst>
            <pc:docMk/>
            <pc:sldMk cId="0" sldId="262"/>
            <ac:graphicFrameMk id="1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36:39.525" v="441" actId="1036"/>
        <pc:sldMkLst>
          <pc:docMk/>
          <pc:sldMk cId="0" sldId="263"/>
        </pc:sldMkLst>
        <pc:spChg chg="mod">
          <ac:chgData name="Branko Kavšek" userId="4b95641a-e4ce-4c3e-801d-1e2dd874a900" providerId="ADAL" clId="{2FA54151-0DD3-4A2D-B7B7-2CB747B74586}" dt="2018-12-11T07:36:39.525" v="441" actId="1036"/>
          <ac:spMkLst>
            <pc:docMk/>
            <pc:sldMk cId="0" sldId="263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36:21.179" v="436" actId="20577"/>
          <ac:spMkLst>
            <pc:docMk/>
            <pc:sldMk cId="0" sldId="263"/>
            <ac:spMk id="12" creationId="{00000000-0000-0000-0000-000000000000}"/>
          </ac:spMkLst>
        </pc:spChg>
      </pc:sldChg>
      <pc:sldChg chg="modSp">
        <pc:chgData name="Branko Kavšek" userId="4b95641a-e4ce-4c3e-801d-1e2dd874a900" providerId="ADAL" clId="{2FA54151-0DD3-4A2D-B7B7-2CB747B74586}" dt="2018-12-11T07:41:24.416" v="558" actId="6549"/>
        <pc:sldMkLst>
          <pc:docMk/>
          <pc:sldMk cId="0" sldId="265"/>
        </pc:sldMkLst>
        <pc:spChg chg="mod">
          <ac:chgData name="Branko Kavšek" userId="4b95641a-e4ce-4c3e-801d-1e2dd874a900" providerId="ADAL" clId="{2FA54151-0DD3-4A2D-B7B7-2CB747B74586}" dt="2018-12-11T07:41:24.416" v="558" actId="6549"/>
          <ac:spMkLst>
            <pc:docMk/>
            <pc:sldMk cId="0" sldId="265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40:39.550" v="522" actId="6549"/>
          <ac:spMkLst>
            <pc:docMk/>
            <pc:sldMk cId="0" sldId="265"/>
            <ac:spMk id="7" creationId="{00000000-0000-0000-0000-000000000000}"/>
          </ac:spMkLst>
        </pc:spChg>
      </pc:sldChg>
      <pc:sldChg chg="modSp">
        <pc:chgData name="Branko Kavšek" userId="4b95641a-e4ce-4c3e-801d-1e2dd874a900" providerId="ADAL" clId="{2FA54151-0DD3-4A2D-B7B7-2CB747B74586}" dt="2018-12-11T07:38:23.448" v="473" actId="6549"/>
        <pc:sldMkLst>
          <pc:docMk/>
          <pc:sldMk cId="0" sldId="266"/>
        </pc:sldMkLst>
        <pc:spChg chg="mod">
          <ac:chgData name="Branko Kavšek" userId="4b95641a-e4ce-4c3e-801d-1e2dd874a900" providerId="ADAL" clId="{2FA54151-0DD3-4A2D-B7B7-2CB747B74586}" dt="2018-12-11T07:38:23.448" v="473" actId="6549"/>
          <ac:spMkLst>
            <pc:docMk/>
            <pc:sldMk cId="0" sldId="266"/>
            <ac:spMk id="5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26:24.227" v="153" actId="20577"/>
          <ac:graphicFrameMkLst>
            <pc:docMk/>
            <pc:sldMk cId="0" sldId="266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38:57.671" v="483" actId="20577"/>
        <pc:sldMkLst>
          <pc:docMk/>
          <pc:sldMk cId="0" sldId="267"/>
        </pc:sldMkLst>
        <pc:spChg chg="mod">
          <ac:chgData name="Branko Kavšek" userId="4b95641a-e4ce-4c3e-801d-1e2dd874a900" providerId="ADAL" clId="{2FA54151-0DD3-4A2D-B7B7-2CB747B74586}" dt="2018-12-11T07:38:57.671" v="483" actId="20577"/>
          <ac:spMkLst>
            <pc:docMk/>
            <pc:sldMk cId="0" sldId="267"/>
            <ac:spMk id="5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1:30.643" v="92" actId="1036"/>
          <ac:spMkLst>
            <pc:docMk/>
            <pc:sldMk cId="0" sldId="267"/>
            <ac:spMk id="7" creationId="{00000000-0000-0000-0000-000000000000}"/>
          </ac:spMkLst>
        </pc:spChg>
        <pc:spChg chg="mod">
          <ac:chgData name="Branko Kavšek" userId="4b95641a-e4ce-4c3e-801d-1e2dd874a900" providerId="ADAL" clId="{2FA54151-0DD3-4A2D-B7B7-2CB747B74586}" dt="2018-12-11T07:21:21.236" v="87" actId="1035"/>
          <ac:spMkLst>
            <pc:docMk/>
            <pc:sldMk cId="0" sldId="267"/>
            <ac:spMk id="8" creationId="{00000000-0000-0000-0000-000000000000}"/>
          </ac:spMkLst>
        </pc:spChg>
        <pc:graphicFrameChg chg="modGraphic">
          <ac:chgData name="Branko Kavšek" userId="4b95641a-e4ce-4c3e-801d-1e2dd874a900" providerId="ADAL" clId="{2FA54151-0DD3-4A2D-B7B7-2CB747B74586}" dt="2018-12-11T07:27:10.257" v="170" actId="20577"/>
          <ac:graphicFrameMkLst>
            <pc:docMk/>
            <pc:sldMk cId="0" sldId="267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2FA54151-0DD3-4A2D-B7B7-2CB747B74586}" dt="2018-12-11T07:28:46.888" v="218" actId="20577"/>
        <pc:sldMkLst>
          <pc:docMk/>
          <pc:sldMk cId="0" sldId="268"/>
        </pc:sldMkLst>
        <pc:spChg chg="mod">
          <ac:chgData name="Branko Kavšek" userId="4b95641a-e4ce-4c3e-801d-1e2dd874a900" providerId="ADAL" clId="{2FA54151-0DD3-4A2D-B7B7-2CB747B74586}" dt="2018-12-11T07:28:46.888" v="218" actId="20577"/>
          <ac:spMkLst>
            <pc:docMk/>
            <pc:sldMk cId="0" sldId="268"/>
            <ac:spMk id="4" creationId="{00000000-0000-0000-0000-000000000000}"/>
          </ac:spMkLst>
        </pc:spChg>
      </pc:sldChg>
      <pc:sldChg chg="modSp add">
        <pc:chgData name="Branko Kavšek" userId="4b95641a-e4ce-4c3e-801d-1e2dd874a900" providerId="ADAL" clId="{2FA54151-0DD3-4A2D-B7B7-2CB747B74586}" dt="2018-12-11T07:45:50.305" v="654" actId="113"/>
        <pc:sldMkLst>
          <pc:docMk/>
          <pc:sldMk cId="4150900625" sldId="287"/>
        </pc:sldMkLst>
        <pc:spChg chg="mod">
          <ac:chgData name="Branko Kavšek" userId="4b95641a-e4ce-4c3e-801d-1e2dd874a900" providerId="ADAL" clId="{2FA54151-0DD3-4A2D-B7B7-2CB747B74586}" dt="2018-12-11T07:45:50.305" v="654" actId="113"/>
          <ac:spMkLst>
            <pc:docMk/>
            <pc:sldMk cId="4150900625" sldId="287"/>
            <ac:spMk id="2" creationId="{606FFBD6-524C-4E48-B6D6-D474E5D2F3AC}"/>
          </ac:spMkLst>
        </pc:spChg>
        <pc:spChg chg="mod">
          <ac:chgData name="Branko Kavšek" userId="4b95641a-e4ce-4c3e-801d-1e2dd874a900" providerId="ADAL" clId="{2FA54151-0DD3-4A2D-B7B7-2CB747B74586}" dt="2018-12-11T07:45:46.410" v="653" actId="403"/>
          <ac:spMkLst>
            <pc:docMk/>
            <pc:sldMk cId="4150900625" sldId="287"/>
            <ac:spMk id="3" creationId="{18B61624-7BF3-438C-A940-4CB0BF8BF7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C8F7-A48E-46AD-BBFD-3080538183F7}" type="datetimeFigureOut">
              <a:rPr lang="sl-SI" smtClean="0"/>
              <a:pPr/>
              <a:t>11. 12. 2018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38E68-B1A0-45D3-A1A9-6775C24D4AC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Decision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3463" y="6336268"/>
            <a:ext cx="663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The order is not important, because all rules cover the same class !!!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"/>
            <a:ext cx="325108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RULES FOR CLASS “Yes”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If  Outlook=overcast </a:t>
            </a:r>
          </a:p>
          <a:p>
            <a:r>
              <a:rPr lang="en-US" sz="2400" dirty="0"/>
              <a:t>   then Play=yes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If Hum=normal</a:t>
            </a:r>
            <a:br>
              <a:rPr lang="en-US" sz="2400" dirty="0"/>
            </a:br>
            <a:r>
              <a:rPr lang="en-US" sz="2400" dirty="0"/>
              <a:t>   and Windy=false</a:t>
            </a:r>
          </a:p>
          <a:p>
            <a:r>
              <a:rPr lang="en-US" sz="2400" dirty="0"/>
              <a:t>   then Play=yes</a:t>
            </a:r>
          </a:p>
          <a:p>
            <a:endParaRPr lang="en-US" sz="2400" dirty="0"/>
          </a:p>
          <a:p>
            <a:r>
              <a:rPr lang="en-US" sz="2400" dirty="0"/>
              <a:t>If Temp=mild</a:t>
            </a:r>
          </a:p>
          <a:p>
            <a:r>
              <a:rPr lang="en-US" sz="2400" dirty="0"/>
              <a:t>   and Hum=normal</a:t>
            </a:r>
          </a:p>
          <a:p>
            <a:r>
              <a:rPr lang="en-US" sz="2400" dirty="0"/>
              <a:t>   then Play = yes</a:t>
            </a:r>
          </a:p>
          <a:p>
            <a:endParaRPr lang="en-US" sz="2400" dirty="0"/>
          </a:p>
          <a:p>
            <a:r>
              <a:rPr lang="en-US" sz="2400" dirty="0"/>
              <a:t>If Outlook=rainy</a:t>
            </a:r>
          </a:p>
          <a:p>
            <a:r>
              <a:rPr lang="en-US" sz="2400" dirty="0"/>
              <a:t>   and Windy=false</a:t>
            </a:r>
          </a:p>
          <a:p>
            <a:r>
              <a:rPr lang="en-US" sz="2400" dirty="0"/>
              <a:t>   then Play = yes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08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A comparison with the decision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95575"/>
            <a:ext cx="588508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29400" y="671691"/>
            <a:ext cx="24845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RULES FOR CLASS “Yes”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sl-SI" dirty="0"/>
              <a:t>Outlook</a:t>
            </a:r>
            <a:r>
              <a:rPr lang="en-US" dirty="0"/>
              <a:t>=overcast </a:t>
            </a:r>
          </a:p>
          <a:p>
            <a:r>
              <a:rPr lang="en-US" dirty="0"/>
              <a:t>   then Play=yes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Hum=normal</a:t>
            </a:r>
            <a:br>
              <a:rPr lang="en-US" dirty="0"/>
            </a:br>
            <a:r>
              <a:rPr lang="en-US" dirty="0"/>
              <a:t>   and Windy=false</a:t>
            </a:r>
          </a:p>
          <a:p>
            <a:r>
              <a:rPr lang="en-US" dirty="0"/>
              <a:t>   then Play=yes</a:t>
            </a:r>
          </a:p>
          <a:p>
            <a:endParaRPr lang="en-US" dirty="0"/>
          </a:p>
          <a:p>
            <a:r>
              <a:rPr lang="en-US" dirty="0"/>
              <a:t>If Temp=mild</a:t>
            </a:r>
          </a:p>
          <a:p>
            <a:r>
              <a:rPr lang="en-US" dirty="0"/>
              <a:t>   and Hum=normal</a:t>
            </a:r>
          </a:p>
          <a:p>
            <a:r>
              <a:rPr lang="en-US" dirty="0"/>
              <a:t>   then Play=yes</a:t>
            </a:r>
          </a:p>
          <a:p>
            <a:endParaRPr lang="en-US" dirty="0"/>
          </a:p>
          <a:p>
            <a:r>
              <a:rPr lang="en-US" dirty="0"/>
              <a:t>If Outlook=rainy</a:t>
            </a:r>
          </a:p>
          <a:p>
            <a:r>
              <a:rPr lang="en-US" dirty="0"/>
              <a:t>   and Windy=false</a:t>
            </a:r>
          </a:p>
          <a:p>
            <a:r>
              <a:rPr lang="en-US" dirty="0"/>
              <a:t>   then Play=yes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24474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RULES FOR CLASS “No”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sl-SI" dirty="0"/>
              <a:t>Outlook</a:t>
            </a:r>
            <a:r>
              <a:rPr lang="en-US" dirty="0"/>
              <a:t>=sunny </a:t>
            </a:r>
          </a:p>
          <a:p>
            <a:r>
              <a:rPr lang="en-US" dirty="0"/>
              <a:t>   and Hum=high</a:t>
            </a:r>
          </a:p>
          <a:p>
            <a:r>
              <a:rPr lang="en-US" dirty="0"/>
              <a:t>   then Play=no </a:t>
            </a:r>
          </a:p>
          <a:p>
            <a:endParaRPr lang="en-US" dirty="0"/>
          </a:p>
          <a:p>
            <a:r>
              <a:rPr lang="en-US" dirty="0"/>
              <a:t>If Outlook=rainy </a:t>
            </a:r>
          </a:p>
          <a:p>
            <a:r>
              <a:rPr lang="en-US" dirty="0"/>
              <a:t>   and Windy=true </a:t>
            </a:r>
          </a:p>
          <a:p>
            <a:r>
              <a:rPr lang="en-US" dirty="0"/>
              <a:t>   then Play=no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FBD6-524C-4E48-B6D6-D474E5D2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Let′s try another example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61624-7BF3-438C-A940-4CB0BF8BF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… on the "contact lenses" data</a:t>
            </a:r>
            <a:br>
              <a:rPr lang="en-US" sz="3600"/>
            </a:br>
            <a:r>
              <a:rPr lang="en-US" sz="3600"/>
              <a:t>    (</a:t>
            </a:r>
            <a:r>
              <a:rPr lang="en-US" sz="3600" b="1">
                <a:solidFill>
                  <a:srgbClr val="0070C0"/>
                </a:solidFill>
              </a:rPr>
              <a:t>contact-lenses.arff</a:t>
            </a:r>
            <a:r>
              <a:rPr lang="en-US" sz="360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5090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Decision or classification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"Read directly" from a decision tree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The PRISM algorithm (</a:t>
            </a:r>
            <a:r>
              <a:rPr lang="en-US" b="1">
                <a:solidFill>
                  <a:srgbClr val="0070C0"/>
                </a:solidFill>
              </a:rPr>
              <a:t>covering approach</a:t>
            </a:r>
            <a:r>
              <a:rPr lang="en-US"/>
              <a:t>)</a:t>
            </a:r>
          </a:p>
          <a:p>
            <a:pPr lvl="1"/>
            <a:r>
              <a:rPr lang="en-US"/>
              <a:t>similar than "from decision tree" approach, but this time attribute-value is used to split the data instead of just the attribute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99906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04800"/>
            <a:ext cx="4586192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Seeking the rules for class “No”.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Play=no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Outlook=sunny: 	3/5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Outlook=overcast: 	0/4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 	2/5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 		1/4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 		2/6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2/4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 		4/7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 	1/7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 		3/6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 		2/8</a:t>
            </a:r>
          </a:p>
          <a:p>
            <a:endParaRPr lang="en-US" dirty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dirty="0"/>
              <a:t>If Outlook=sunny and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Play=no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2/2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0/1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Hum=high:		3/3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		2/2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		2/3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1/2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0" lvl="1"/>
            <a:r>
              <a:rPr lang="en-US" b="1" dirty="0">
                <a:solidFill>
                  <a:srgbClr val="0070C0"/>
                </a:solidFill>
              </a:rPr>
              <a:t>If </a:t>
            </a:r>
            <a:r>
              <a:rPr lang="sl-SI" b="1" dirty="0">
                <a:solidFill>
                  <a:srgbClr val="0070C0"/>
                </a:solidFill>
              </a:rPr>
              <a:t>Outlook</a:t>
            </a:r>
            <a:r>
              <a:rPr lang="en-US" b="1" dirty="0">
                <a:solidFill>
                  <a:srgbClr val="0070C0"/>
                </a:solidFill>
              </a:rPr>
              <a:t>=sunny and Hum=high then Play=no</a:t>
            </a:r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313615"/>
              </p:ext>
            </p:extLst>
          </p:nvPr>
        </p:nvGraphicFramePr>
        <p:xfrm>
          <a:off x="0" y="4648200"/>
          <a:ext cx="3581400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57127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304800"/>
            <a:ext cx="4648452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If </a:t>
            </a:r>
            <a:r>
              <a:rPr lang="sl-SI" b="1" dirty="0"/>
              <a:t>Outlook</a:t>
            </a:r>
            <a:r>
              <a:rPr lang="en-US" b="1" dirty="0"/>
              <a:t>=sunny and Hum=high then Play=no</a:t>
            </a:r>
            <a:endParaRPr lang="sl-SI" b="1" dirty="0"/>
          </a:p>
          <a:p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Play=no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 	0/2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Outlook=overcast: 	0/4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Outlook=rainy: 	2/5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 		1/4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 		1/5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0/2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 		1/4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 	1/7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 		2/5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 		0/6</a:t>
            </a:r>
          </a:p>
          <a:p>
            <a:endParaRPr lang="en-US" dirty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dirty="0"/>
              <a:t>If Outlook=rainy and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Play=no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	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	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		0/3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Windy=true:		2/2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0" lvl="1"/>
            <a:r>
              <a:rPr lang="en-US" b="1" dirty="0">
                <a:solidFill>
                  <a:srgbClr val="0070C0"/>
                </a:solidFill>
              </a:rPr>
              <a:t>If Outlook=rainy and Windy=true then Play=no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8466"/>
            <a:ext cx="3581400" cy="586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190136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39227"/>
              </p:ext>
            </p:extLst>
          </p:nvPr>
        </p:nvGraphicFramePr>
        <p:xfrm>
          <a:off x="0" y="4495800"/>
          <a:ext cx="3581400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28600"/>
            <a:ext cx="31978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RULES FOR CLASS “No”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If Outlook=sunny </a:t>
            </a:r>
          </a:p>
          <a:p>
            <a:r>
              <a:rPr lang="en-US" sz="2400" dirty="0"/>
              <a:t>   and Hum=high</a:t>
            </a:r>
          </a:p>
          <a:p>
            <a:r>
              <a:rPr lang="en-US" sz="2400" dirty="0"/>
              <a:t>   then Play=no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Outlook=rainy </a:t>
            </a:r>
          </a:p>
          <a:p>
            <a:r>
              <a:rPr lang="en-US" sz="2400" dirty="0"/>
              <a:t>   and Windy=true </a:t>
            </a:r>
          </a:p>
          <a:p>
            <a:r>
              <a:rPr lang="en-US" sz="2400" dirty="0"/>
              <a:t>   then Play=no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50470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04800"/>
            <a:ext cx="34349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Seeking the rules for class “Yes”.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 	2/5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Outlook=overcast: 	4/4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 	3/5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 		3/4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 		4/6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2/4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 		3/7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 	6/7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 		3/6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 		6/8</a:t>
            </a:r>
          </a:p>
          <a:p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If </a:t>
            </a:r>
            <a:r>
              <a:rPr lang="sl-SI" b="1" dirty="0">
                <a:solidFill>
                  <a:srgbClr val="0070C0"/>
                </a:solidFill>
              </a:rPr>
              <a:t>Outlook</a:t>
            </a:r>
            <a:r>
              <a:rPr lang="en-US" b="1" dirty="0">
                <a:solidFill>
                  <a:srgbClr val="0070C0"/>
                </a:solidFill>
              </a:rPr>
              <a:t>=overcast then Play=yes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42273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76200"/>
            <a:ext cx="467268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If Outlook=overcast then Play=yes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Seeking rules for remaining examples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 	2/5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 	3/5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 		0/2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 		3/5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 		2/3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 		1/5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Hum=normal: 	4/5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 		1/4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 		4/6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If Hum=Normal and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	2/3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	2/2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2/3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		2/2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Windy=false:		3/3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1/2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If Hum=Normal and Windy=false then Play=yes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26770"/>
            <a:ext cx="3581400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9050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294477"/>
            <a:ext cx="358140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8898"/>
              </p:ext>
            </p:extLst>
          </p:nvPr>
        </p:nvGraphicFramePr>
        <p:xfrm>
          <a:off x="0" y="4495800"/>
          <a:ext cx="3581400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68057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105696"/>
            <a:ext cx="468506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If Outlook=overcast then Play=yes</a:t>
            </a:r>
          </a:p>
          <a:p>
            <a:r>
              <a:rPr lang="en-US" b="1" dirty="0"/>
              <a:t>If Hum=Normal and Windy=false then Play=yes</a:t>
            </a:r>
          </a:p>
          <a:p>
            <a:endParaRPr lang="en-US" dirty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	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	1/4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0/2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Temp=mild:		2/4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0/1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		1/5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	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1/4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If Temp=mild and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Outlook=rainy: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		1/3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Hum=normal:	1/1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1/2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If Temp=mild and Hum=normal then Play=yes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26770"/>
            <a:ext cx="3581400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9050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294477"/>
            <a:ext cx="358140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71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448602"/>
            <a:ext cx="3581400" cy="586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68433"/>
              </p:ext>
            </p:extLst>
          </p:nvPr>
        </p:nvGraphicFramePr>
        <p:xfrm>
          <a:off x="0" y="4572000"/>
          <a:ext cx="3581400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05410"/>
              </p:ext>
            </p:extLst>
          </p:nvPr>
        </p:nvGraphicFramePr>
        <p:xfrm>
          <a:off x="0" y="0"/>
          <a:ext cx="3581400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Overcast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95864"/>
            <a:ext cx="484478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If </a:t>
            </a:r>
            <a:r>
              <a:rPr lang="sl-SI" b="1" dirty="0"/>
              <a:t>Outlook</a:t>
            </a:r>
            <a:r>
              <a:rPr lang="en-US" b="1" dirty="0"/>
              <a:t>=overcast then Play=yes</a:t>
            </a:r>
          </a:p>
          <a:p>
            <a:r>
              <a:rPr lang="en-US" b="1" dirty="0"/>
              <a:t>If Hum=Normal and Windy=false then Play=yes</a:t>
            </a:r>
          </a:p>
          <a:p>
            <a:r>
              <a:rPr lang="en-US" b="1" dirty="0"/>
              <a:t>If Temp=mild and Hum=normal then Play=yes</a:t>
            </a:r>
          </a:p>
          <a:p>
            <a:endParaRPr lang="en-US" dirty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	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Outlook=rainy: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Outlook=sunny:	0/3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Temp=hot:		0/2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	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0/1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		1/5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		0/2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Windy=false		1/3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0/3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If Outlook=rainy and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then Play=yes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Temp=mild: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Temp=cool:		0/1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Hum=high:		1/2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Hum=normal:		0/1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Windy=false:		1/1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Windy=true:		0/2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If Outlook=rainy and Windy=false then Play=yes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26770"/>
            <a:ext cx="3581400" cy="251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918855"/>
            <a:ext cx="3581400" cy="277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274813"/>
            <a:ext cx="3581400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85455"/>
            <a:ext cx="3581400" cy="277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458434"/>
            <a:ext cx="3581400" cy="586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058391"/>
            <a:ext cx="3581400" cy="207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70254"/>
              </p:ext>
            </p:extLst>
          </p:nvPr>
        </p:nvGraphicFramePr>
        <p:xfrm>
          <a:off x="0" y="4648200"/>
          <a:ext cx="358140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911</Words>
  <Application>Microsoft Office PowerPoint</Application>
  <PresentationFormat>On-screen Show (4:3)</PresentationFormat>
  <Paragraphs>776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Tahoma</vt:lpstr>
      <vt:lpstr>Wingdings</vt:lpstr>
      <vt:lpstr>Office Theme</vt:lpstr>
      <vt:lpstr>Decision rules</vt:lpstr>
      <vt:lpstr>Decision or classification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comparison with the decision tree</vt:lpstr>
      <vt:lpstr>Let′s try another example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Odločitvena pravila</dc:title>
  <dc:creator>Saso</dc:creator>
  <cp:lastModifiedBy>Branko Kavsek</cp:lastModifiedBy>
  <cp:revision>85</cp:revision>
  <dcterms:created xsi:type="dcterms:W3CDTF">2006-08-16T00:00:00Z</dcterms:created>
  <dcterms:modified xsi:type="dcterms:W3CDTF">2018-12-11T08:17:59Z</dcterms:modified>
</cp:coreProperties>
</file>