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_rels/theme1.xml.rels" ContentType="application/vnd.openxmlformats-package.relationships+xml"/>
  <Override PartName="/ppt/theme/_rels/theme10.xml.rels" ContentType="application/vnd.openxmlformats-package.relationships+xml"/>
  <Override PartName="/ppt/theme/_rels/theme11.xml.rels" ContentType="application/vnd.openxmlformats-package.relationships+xml"/>
  <Override PartName="/ppt/theme/_rels/theme2.xml.rels" ContentType="application/vnd.openxmlformats-package.relationships+xml"/>
  <Override PartName="/ppt/theme/_rels/theme12.xml.rels" ContentType="application/vnd.openxmlformats-package.relationships+xml"/>
  <Override PartName="/ppt/theme/_rels/theme3.xml.rels" ContentType="application/vnd.openxmlformats-package.relationships+xml"/>
  <Override PartName="/ppt/theme/_rels/theme13.xml.rels" ContentType="application/vnd.openxmlformats-package.relationships+xml"/>
  <Override PartName="/ppt/theme/_rels/theme4.xml.rels" ContentType="application/vnd.openxmlformats-package.relationships+xml"/>
  <Override PartName="/ppt/theme/_rels/theme5.xml.rels" ContentType="application/vnd.openxmlformats-package.relationships+xml"/>
  <Override PartName="/ppt/theme/_rels/theme6.xml.rels" ContentType="application/vnd.openxmlformats-package.relationships+xml"/>
  <Override PartName="/ppt/theme/_rels/theme7.xml.rels" ContentType="application/vnd.openxmlformats-package.relationships+xml"/>
  <Override PartName="/ppt/theme/_rels/theme8.xml.rels" ContentType="application/vnd.openxmlformats-package.relationships+xml"/>
  <Override PartName="/ppt/theme/_rels/theme9.xml.rels" ContentType="application/vnd.openxmlformats-package.relationships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media/image29.tif" ContentType="image/tiff"/>
  <Override PartName="/ppt/media/image28.tif" ContentType="image/tiff"/>
  <Override PartName="/ppt/media/image27.tif" ContentType="image/tiff"/>
  <Override PartName="/ppt/media/image16.tif" ContentType="image/tiff"/>
  <Override PartName="/ppt/media/image7.tif" ContentType="image/tiff"/>
  <Override PartName="/ppt/media/image11.tif" ContentType="image/tiff"/>
  <Override PartName="/ppt/media/image17.tif" ContentType="image/tiff"/>
  <Override PartName="/ppt/media/image8.tif" ContentType="image/tiff"/>
  <Override PartName="/ppt/media/image12.tif" ContentType="image/tiff"/>
  <Override PartName="/ppt/media/image18.tif" ContentType="image/tiff"/>
  <Override PartName="/ppt/media/image1.jpeg" ContentType="image/jpeg"/>
  <Override PartName="/ppt/media/image9.tif" ContentType="image/tiff"/>
  <Override PartName="/ppt/media/image20.tif" ContentType="image/tiff"/>
  <Override PartName="/ppt/media/image13.tif" ContentType="image/tiff"/>
  <Override PartName="/ppt/media/image10.tif" ContentType="image/tiff"/>
  <Override PartName="/ppt/media/image32.tif" ContentType="image/tiff"/>
  <Override PartName="/ppt/media/image31.tif" ContentType="image/tiff"/>
  <Override PartName="/ppt/media/image5.gif" ContentType="image/gif"/>
  <Override PartName="/ppt/media/image30.tif" ContentType="image/tiff"/>
  <Override PartName="/ppt/media/image4.gif" ContentType="image/gif"/>
  <Override PartName="/ppt/media/image3.gif" ContentType="image/gif"/>
  <Override PartName="/ppt/media/image6.png" ContentType="image/png"/>
  <Override PartName="/ppt/media/image15.png" ContentType="image/png"/>
  <Override PartName="/ppt/media/image2.gif" ContentType="image/gif"/>
  <Override PartName="/ppt/media/image14.png" ContentType="image/png"/>
  <Override PartName="/ppt/media/image19.tif" ContentType="image/tiff"/>
  <Override PartName="/ppt/media/image21.tif" ContentType="image/tiff"/>
  <Override PartName="/ppt/media/image22.tif" ContentType="image/tiff"/>
  <Override PartName="/ppt/media/image23.tif" ContentType="image/tiff"/>
  <Override PartName="/ppt/media/image24.tif" ContentType="image/tiff"/>
  <Override PartName="/ppt/media/image25.tif" ContentType="image/tiff"/>
  <Override PartName="/ppt/media/image26.tif" ContentType="image/tiff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_rels/slide119.xml.rels" ContentType="application/vnd.openxmlformats-package.relationships+xml"/>
  <Override PartName="/ppt/slides/_rels/slide118.xml.rels" ContentType="application/vnd.openxmlformats-package.relationships+xml"/>
  <Override PartName="/ppt/slides/_rels/slide128.xml.rels" ContentType="application/vnd.openxmlformats-package.relationships+xml"/>
  <Override PartName="/ppt/slides/_rels/slide37.xml.rels" ContentType="application/vnd.openxmlformats-package.relationships+xml"/>
  <Override PartName="/ppt/slides/_rels/slide115.xml.rels" ContentType="application/vnd.openxmlformats-package.relationships+xml"/>
  <Override PartName="/ppt/slides/_rels/slide51.xml.rels" ContentType="application/vnd.openxmlformats-package.relationships+xml"/>
  <Override PartName="/ppt/slides/_rels/slide108.xml.rels" ContentType="application/vnd.openxmlformats-package.relationships+xml"/>
  <Override PartName="/ppt/slides/_rels/slide2.xml.rels" ContentType="application/vnd.openxmlformats-package.relationships+xml"/>
  <Override PartName="/ppt/slides/_rels/slide95.xml.rels" ContentType="application/vnd.openxmlformats-package.relationships+xml"/>
  <Override PartName="/ppt/slides/_rels/slide27.xml.rels" ContentType="application/vnd.openxmlformats-package.relationships+xml"/>
  <Override PartName="/ppt/slides/_rels/slide105.xml.rels" ContentType="application/vnd.openxmlformats-package.relationships+xml"/>
  <Override PartName="/ppt/slides/_rels/slide40.xml.rels" ContentType="application/vnd.openxmlformats-package.relationships+xml"/>
  <Override PartName="/ppt/slides/_rels/slide107.xml.rels" ContentType="application/vnd.openxmlformats-package.relationships+xml"/>
  <Override PartName="/ppt/slides/_rels/slide125.xml.rels" ContentType="application/vnd.openxmlformats-package.relationships+xml"/>
  <Override PartName="/ppt/slides/_rels/slide47.xml.rels" ContentType="application/vnd.openxmlformats-package.relationships+xml"/>
  <Override PartName="/ppt/slides/_rels/slide56.xml.rels" ContentType="application/vnd.openxmlformats-package.relationships+xml"/>
  <Override PartName="/ppt/slides/_rels/slide101.xml.rels" ContentType="application/vnd.openxmlformats-package.relationships+xml"/>
  <Override PartName="/ppt/slides/_rels/slide10.xml.rels" ContentType="application/vnd.openxmlformats-package.relationships+xml"/>
  <Override PartName="/ppt/slides/_rels/slide54.xml.rels" ContentType="application/vnd.openxmlformats-package.relationships+xml"/>
  <Override PartName="/ppt/slides/_rels/slide29.xml.rels" ContentType="application/vnd.openxmlformats-package.relationships+xml"/>
  <Override PartName="/ppt/slides/_rels/slide97.xml.rels" ContentType="application/vnd.openxmlformats-package.relationships+xml"/>
  <Override PartName="/ppt/slides/_rels/slide4.xml.rels" ContentType="application/vnd.openxmlformats-package.relationships+xml"/>
  <Override PartName="/ppt/slides/_rels/slide109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94.xml.rels" ContentType="application/vnd.openxmlformats-package.relationships+xml"/>
  <Override PartName="/ppt/slides/_rels/slide26.xml.rels" ContentType="application/vnd.openxmlformats-package.relationships+xml"/>
  <Override PartName="/ppt/slides/_rels/slide23.xml.rels" ContentType="application/vnd.openxmlformats-package.relationships+xml"/>
  <Override PartName="/ppt/slides/_rels/slide91.xml.rels" ContentType="application/vnd.openxmlformats-package.relationships+xml"/>
  <Override PartName="/ppt/slides/_rels/slide9.xml.rels" ContentType="application/vnd.openxmlformats-package.relationships+xml"/>
  <Override PartName="/ppt/slides/_rels/slide55.xml.rels" ContentType="application/vnd.openxmlformats-package.relationships+xml"/>
  <Override PartName="/ppt/slides/_rels/slide100.xml.rels" ContentType="application/vnd.openxmlformats-package.relationships+xml"/>
  <Override PartName="/ppt/slides/_rels/slide46.xml.rels" ContentType="application/vnd.openxmlformats-package.relationships+xml"/>
  <Override PartName="/ppt/slides/_rels/slide8.xml.rels" ContentType="application/vnd.openxmlformats-package.relationships+xml"/>
  <Override PartName="/ppt/slides/_rels/slide45.xml.rels" ContentType="application/vnd.openxmlformats-package.relationships+xml"/>
  <Override PartName="/ppt/slides/_rels/slide99.xml.rels" ContentType="application/vnd.openxmlformats-package.relationships+xml"/>
  <Override PartName="/ppt/slides/_rels/slide6.xml.rels" ContentType="application/vnd.openxmlformats-package.relationships+xml"/>
  <Override PartName="/ppt/slides/_rels/slide126.xml.rels" ContentType="application/vnd.openxmlformats-package.relationships+xml"/>
  <Override PartName="/ppt/slides/_rels/slide48.xml.rels" ContentType="application/vnd.openxmlformats-package.relationships+xml"/>
  <Override PartName="/ppt/slides/_rels/slide84.xml.rels" ContentType="application/vnd.openxmlformats-package.relationships+xml"/>
  <Override PartName="/ppt/slides/_rels/slide16.xml.rels" ContentType="application/vnd.openxmlformats-package.relationships+xml"/>
  <Override PartName="/ppt/slides/_rels/slide53.xml.rels" ContentType="application/vnd.openxmlformats-package.relationships+xml"/>
  <Override PartName="/ppt/slides/_rels/slide57.xml.rels" ContentType="application/vnd.openxmlformats-package.relationships+xml"/>
  <Override PartName="/ppt/slides/_rels/slide102.xml.rels" ContentType="application/vnd.openxmlformats-package.relationships+xml"/>
  <Override PartName="/ppt/slides/_rels/slide92.xml.rels" ContentType="application/vnd.openxmlformats-package.relationships+xml"/>
  <Override PartName="/ppt/slides/_rels/slide24.xml.rels" ContentType="application/vnd.openxmlformats-package.relationships+xml"/>
  <Override PartName="/ppt/slides/_rels/slide11.xml.rels" ContentType="application/vnd.openxmlformats-package.relationships+xml"/>
  <Override PartName="/ppt/slides/_rels/slide22.xml.rels" ContentType="application/vnd.openxmlformats-package.relationships+xml"/>
  <Override PartName="/ppt/slides/_rels/slide90.xml.rels" ContentType="application/vnd.openxmlformats-package.relationships+xml"/>
  <Override PartName="/ppt/slides/_rels/slide7.xml.rels" ContentType="application/vnd.openxmlformats-package.relationships+xml"/>
  <Override PartName="/ppt/slides/_rels/slide98.xml.rels" ContentType="application/vnd.openxmlformats-package.relationships+xml"/>
  <Override PartName="/ppt/slides/_rels/slide5.xml.rels" ContentType="application/vnd.openxmlformats-package.relationships+xml"/>
  <Override PartName="/ppt/slides/_rels/slide81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127.xml.rels" ContentType="application/vnd.openxmlformats-package.relationships+xml"/>
  <Override PartName="/ppt/slides/_rels/slide21.xml.rels" ContentType="application/vnd.openxmlformats-package.relationships+xml"/>
  <Override PartName="/ppt/slides/_rels/slide103.xml.rels" ContentType="application/vnd.openxmlformats-package.relationships+xml"/>
  <Override PartName="/ppt/slides/_rels/slide58.xml.rels" ContentType="application/vnd.openxmlformats-package.relationships+xml"/>
  <Override PartName="/ppt/slides/_rels/slide36.xml.rels" ContentType="application/vnd.openxmlformats-package.relationships+xml"/>
  <Override PartName="/ppt/slides/_rels/slide31.xml.rels" ContentType="application/vnd.openxmlformats-package.relationships+xml"/>
  <Override PartName="/ppt/slides/_rels/slide52.xml.rels" ContentType="application/vnd.openxmlformats-package.relationships+xml"/>
  <Override PartName="/ppt/slides/_rels/slide38.xml.rels" ContentType="application/vnd.openxmlformats-package.relationships+xml"/>
  <Override PartName="/ppt/slides/_rels/slide116.xml.rels" ContentType="application/vnd.openxmlformats-package.relationships+xml"/>
  <Override PartName="/ppt/slides/_rels/slide1.xml.rels" ContentType="application/vnd.openxmlformats-package.relationships+xml"/>
  <Override PartName="/ppt/slides/_rels/slide129.xml.rels" ContentType="application/vnd.openxmlformats-package.relationships+xml"/>
  <Override PartName="/ppt/slides/_rels/slide32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39.xml.rels" ContentType="application/vnd.openxmlformats-package.relationships+xml"/>
  <Override PartName="/ppt/slides/_rels/slide117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104.xml.rels" ContentType="application/vnd.openxmlformats-package.relationships+xml"/>
  <Override PartName="/ppt/slides/_rels/slide59.xml.rels" ContentType="application/vnd.openxmlformats-package.relationships+xml"/>
  <Override PartName="/ppt/slides/_rels/slide83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12.xml.rels" ContentType="application/vnd.openxmlformats-package.relationships+xml"/>
  <Override PartName="/ppt/slides/_rels/slide82.xml.rels" ContentType="application/vnd.openxmlformats-package.relationships+xml"/>
  <Override PartName="/ppt/slides/_rels/slide14.xml.rels" ContentType="application/vnd.openxmlformats-package.relationships+xml"/>
  <Override PartName="/ppt/slides/_rels/slide96.xml.rels" ContentType="application/vnd.openxmlformats-package.relationships+xml"/>
  <Override PartName="/ppt/slides/_rels/slide28.xml.rels" ContentType="application/vnd.openxmlformats-package.relationships+xml"/>
  <Override PartName="/ppt/slides/_rels/slide25.xml.rels" ContentType="application/vnd.openxmlformats-package.relationships+xml"/>
  <Override PartName="/ppt/slides/_rels/slide93.xml.rels" ContentType="application/vnd.openxmlformats-package.relationships+xml"/>
  <Override PartName="/ppt/slides/_rels/slide106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110.xml.rels" ContentType="application/vnd.openxmlformats-package.relationships+xml"/>
  <Override PartName="/ppt/slides/_rels/slide65.xml.rels" ContentType="application/vnd.openxmlformats-package.relationships+xml"/>
  <Override PartName="/ppt/slides/_rels/slide111.xml.rels" ContentType="application/vnd.openxmlformats-package.relationships+xml"/>
  <Override PartName="/ppt/slides/_rels/slide66.xml.rels" ContentType="application/vnd.openxmlformats-package.relationships+xml"/>
  <Override PartName="/ppt/slides/_rels/slide112.xml.rels" ContentType="application/vnd.openxmlformats-package.relationships+xml"/>
  <Override PartName="/ppt/slides/_rels/slide67.xml.rels" ContentType="application/vnd.openxmlformats-package.relationships+xml"/>
  <Override PartName="/ppt/slides/_rels/slide113.xml.rels" ContentType="application/vnd.openxmlformats-package.relationships+xml"/>
  <Override PartName="/ppt/slides/_rels/slide68.xml.rels" ContentType="application/vnd.openxmlformats-package.relationships+xml"/>
  <Override PartName="/ppt/slides/_rels/slide114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120.xml.rels" ContentType="application/vnd.openxmlformats-package.relationships+xml"/>
  <Override PartName="/ppt/slides/_rels/slide75.xml.rels" ContentType="application/vnd.openxmlformats-package.relationships+xml"/>
  <Override PartName="/ppt/slides/_rels/slide121.xml.rels" ContentType="application/vnd.openxmlformats-package.relationships+xml"/>
  <Override PartName="/ppt/slides/_rels/slide76.xml.rels" ContentType="application/vnd.openxmlformats-package.relationships+xml"/>
  <Override PartName="/ppt/slides/_rels/slide122.xml.rels" ContentType="application/vnd.openxmlformats-package.relationships+xml"/>
  <Override PartName="/ppt/slides/_rels/slide77.xml.rels" ContentType="application/vnd.openxmlformats-package.relationships+xml"/>
  <Override PartName="/ppt/slides/_rels/slide123.xml.rels" ContentType="application/vnd.openxmlformats-package.relationships+xml"/>
  <Override PartName="/ppt/slides/_rels/slide78.xml.rels" ContentType="application/vnd.openxmlformats-package.relationships+xml"/>
  <Override PartName="/ppt/slides/_rels/slide124.xml.rels" ContentType="application/vnd.openxmlformats-package.relationships+xml"/>
  <Override PartName="/ppt/slides/_rels/slide79.xml.rels" ContentType="application/vnd.openxmlformats-package.relationships+xml"/>
  <Override PartName="/ppt/slides/_rels/slide17.xml.rels" ContentType="application/vnd.openxmlformats-package.relationships+xml"/>
  <Override PartName="/ppt/slides/_rels/slide85.xml.rels" ContentType="application/vnd.openxmlformats-package.relationships+xml"/>
  <Override PartName="/ppt/slides/_rels/slide18.xml.rels" ContentType="application/vnd.openxmlformats-package.relationships+xml"/>
  <Override PartName="/ppt/slides/_rels/slide86.xml.rels" ContentType="application/vnd.openxmlformats-package.relationships+xml"/>
  <Override PartName="/ppt/slides/_rels/slide19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84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98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03.xml" ContentType="application/vnd.openxmlformats-officedocument.presentationml.slide+xml"/>
  <Override PartName="/ppt/slides/slide99.xml" ContentType="application/vnd.openxmlformats-officedocument.presentationml.slide+xml"/>
  <Override PartName="/ppt/slides/slide4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04.xml" ContentType="application/vnd.openxmlformats-officedocument.presentationml.slide+xml"/>
  <Override PartName="/ppt/slides/slide81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45.xml" ContentType="application/vnd.openxmlformats-officedocument.presentationml.slide+xml"/>
  <Override PartName="/ppt/slides/slide51.xml" ContentType="application/vnd.openxmlformats-officedocument.presentationml.slide+xml"/>
  <Override PartName="/ppt/slides/slide129.xml" ContentType="application/vnd.openxmlformats-officedocument.presentationml.slide+xml"/>
  <Override PartName="/ppt/slides/slide100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101.xml" ContentType="application/vnd.openxmlformats-officedocument.presentationml.slide+xml"/>
  <Override PartName="/ppt/slides/slide56.xml" ContentType="application/vnd.openxmlformats-officedocument.presentationml.slide+xml"/>
  <Override PartName="/ppt/slides/slide102.xml" ContentType="application/vnd.openxmlformats-officedocument.presentationml.slide+xml"/>
  <Override PartName="/ppt/slides/slide50.xml" ContentType="application/vnd.openxmlformats-officedocument.presentationml.slide+xml"/>
  <Override PartName="/ppt/slides/slide128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105.xml" ContentType="application/vnd.openxmlformats-officedocument.presentationml.slide+xml"/>
  <Override PartName="/ppt/slides/slide59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90.xml" ContentType="application/vnd.openxmlformats-officedocument.presentationml.slide+xml"/>
  <Override PartName="/ppt/slides/slide22.xml" ContentType="application/vnd.openxmlformats-officedocument.presentationml.slide+xml"/>
  <Override PartName="/ppt/slides/slide83.xml" ContentType="application/vnd.openxmlformats-officedocument.presentationml.slide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82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91.xml" ContentType="application/vnd.openxmlformats-officedocument.presentationml.slide+xml"/>
  <Override PartName="/ppt/slides/slide24.xml" ContentType="application/vnd.openxmlformats-officedocument.presentationml.slide+xml"/>
  <Override PartName="/ppt/slides/slide92.xml" ContentType="application/vnd.openxmlformats-officedocument.presentationml.slide+xml"/>
  <Override PartName="/ppt/slides/slide96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93.xml" ContentType="application/vnd.openxmlformats-officedocument.presentationml.slide+xml"/>
  <Override PartName="/ppt/slides/slide97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94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10.xml" ContentType="application/vnd.openxmlformats-officedocument.presentationml.slide+xml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s/slide66.xml" ContentType="application/vnd.openxmlformats-officedocument.presentationml.slide+xml"/>
  <Override PartName="/ppt/slides/slide112.xml" ContentType="application/vnd.openxmlformats-officedocument.presentationml.slide+xml"/>
  <Override PartName="/ppt/slides/slide67.xml" ContentType="application/vnd.openxmlformats-officedocument.presentationml.slide+xml"/>
  <Override PartName="/ppt/slides/slide113.xml" ContentType="application/vnd.openxmlformats-officedocument.presentationml.slide+xml"/>
  <Override PartName="/ppt/slides/slide68.xml" ContentType="application/vnd.openxmlformats-officedocument.presentationml.slide+xml"/>
  <Override PartName="/ppt/slides/slide114.xml" ContentType="application/vnd.openxmlformats-officedocument.presentationml.slide+xml"/>
  <Override PartName="/ppt/slides/slide69.xml" ContentType="application/vnd.openxmlformats-officedocument.presentationml.slide+xml"/>
  <Override PartName="/ppt/slides/slide115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120.xml" ContentType="application/vnd.openxmlformats-officedocument.presentationml.slide+xml"/>
  <Override PartName="/ppt/slides/slide75.xml" ContentType="application/vnd.openxmlformats-officedocument.presentationml.slide+xml"/>
  <Override PartName="/ppt/slides/slide121.xml" ContentType="application/vnd.openxmlformats-officedocument.presentationml.slide+xml"/>
  <Override PartName="/ppt/slides/slide76.xml" ContentType="application/vnd.openxmlformats-officedocument.presentationml.slide+xml"/>
  <Override PartName="/ppt/slides/slide122.xml" ContentType="application/vnd.openxmlformats-officedocument.presentationml.slide+xml"/>
  <Override PartName="/ppt/slides/slide77.xml" ContentType="application/vnd.openxmlformats-officedocument.presentationml.slide+xml"/>
  <Override PartName="/ppt/slides/slide123.xml" ContentType="application/vnd.openxmlformats-officedocument.presentationml.slide+xml"/>
  <Override PartName="/ppt/slides/slide78.xml" ContentType="application/vnd.openxmlformats-officedocument.presentationml.slide+xml"/>
  <Override PartName="/ppt/slides/slide124.xml" ContentType="application/vnd.openxmlformats-officedocument.presentationml.slide+xml"/>
  <Override PartName="/ppt/slides/slide79.xml" ContentType="application/vnd.openxmlformats-officedocument.presentationml.slide+xml"/>
  <Override PartName="/ppt/slides/slide125.xml" ContentType="application/vnd.openxmlformats-officedocument.presentationml.slide+xml"/>
  <Override PartName="/ppt/slides/slide17.xml" ContentType="application/vnd.openxmlformats-officedocument.presentationml.slide+xml"/>
  <Override PartName="/ppt/slides/slide85.xml" ContentType="application/vnd.openxmlformats-officedocument.presentationml.slide+xml"/>
  <Override PartName="/ppt/slides/slide18.xml" ContentType="application/vnd.openxmlformats-officedocument.presentationml.slide+xml"/>
  <Override PartName="/ppt/slides/slide86.xml" ContentType="application/vnd.openxmlformats-officedocument.presentationml.slide+xml"/>
  <Override PartName="/ppt/slides/slide19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27.xml" ContentType="application/vnd.openxmlformats-officedocument.presentationml.slide+xml"/>
  <Override PartName="/ppt/slides/slide9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Slides/notesSlide124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_rels/notesSlide123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98.xml.rels" ContentType="application/vnd.openxmlformats-package.relationships+xml"/>
  <Override PartName="/ppt/notesSlides/_rels/notesSlide100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121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0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83.xml.rels" ContentType="application/vnd.openxmlformats-package.relationships+xml"/>
  <Override PartName="/ppt/notesSlides/_rels/notesSlide118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122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20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99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77.xml.rels" ContentType="application/vnd.openxmlformats-package.relationships+xml"/>
  <Override PartName="/ppt/notesSlides/_rels/notesSlide78.xml.rels" ContentType="application/vnd.openxmlformats-package.relationships+xml"/>
  <Override PartName="/ppt/notesSlides/_rels/notesSlide79.xml.rels" ContentType="application/vnd.openxmlformats-package.relationships+xml"/>
  <Override PartName="/ppt/notesSlides/_rels/notesSlide82.xml.rels" ContentType="application/vnd.openxmlformats-package.relationships+xml"/>
  <Override PartName="/ppt/notesSlides/_rels/notesSlide11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80.xml.rels" ContentType="application/vnd.openxmlformats-package.relationships+xml"/>
  <Override PartName="/ppt/notesSlides/_rels/notesSlide115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12.xml.rels" ContentType="application/vnd.openxmlformats-package.relationships+xml"/>
  <Override PartName="/ppt/notesSlides/_rels/notesSlide9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1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76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24.xml.rels" ContentType="application/vnd.openxmlformats-package.relationships+xml"/>
  <Override PartName="/ppt/notesSlides/_rels/notesSlide102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84.xml.rels" ContentType="application/vnd.openxmlformats-package.relationships+xml"/>
  <Override PartName="/ppt/notesSlides/_rels/notesSlide119.xml.rels" ContentType="application/vnd.openxmlformats-package.relationships+xml"/>
  <Override PartName="/ppt/notesSlides/_rels/notesSlide75.xml.rels" ContentType="application/vnd.openxmlformats-package.relationships+xml"/>
  <Override PartName="/ppt/notesSlides/_rels/notesSlide1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116.xml.rels" ContentType="application/vnd.openxmlformats-package.relationships+xml"/>
  <Override PartName="/ppt/notesSlides/_rels/notesSlide8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90.xml.rels" ContentType="application/vnd.openxmlformats-package.relationships+xml"/>
  <Override PartName="/ppt/notesSlides/_rels/notesSlide125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91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26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92.xml.rels" ContentType="application/vnd.openxmlformats-package.relationships+xml"/>
  <Override PartName="/ppt/notesSlides/_rels/notesSlide127.xml.rels" ContentType="application/vnd.openxmlformats-package.relationships+xml"/>
  <Override PartName="/ppt/notesSlides/_rels/notesSlide67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93.xml.rels" ContentType="application/vnd.openxmlformats-package.relationships+xml"/>
  <Override PartName="/ppt/notesSlides/_rels/notesSlide128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94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29.xml.rels" ContentType="application/vnd.openxmlformats-package.relationships+xml"/>
  <Override PartName="/ppt/notesSlides/_rels/notesSlide6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5.xml.rels" ContentType="application/vnd.openxmlformats-package.relationships+xml"/>
  <Override PartName="/ppt/notesSlides/_rels/notesSlide10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86.xml.rels" ContentType="application/vnd.openxmlformats-package.relationships+xml"/>
  <Override PartName="/ppt/notesSlides/_rels/notesSlide104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87.xml.rels" ContentType="application/vnd.openxmlformats-package.relationships+xml"/>
  <Override PartName="/ppt/notesSlides/_rels/notesSlide105.xml.rels" ContentType="application/vnd.openxmlformats-package.relationships+xml"/>
  <Override PartName="/ppt/notesSlides/_rels/notesSlide70.xml.rels" ContentType="application/vnd.openxmlformats-package.relationships+xml"/>
  <Override PartName="/ppt/notesSlides/_rels/notesSlide88.xml.rels" ContentType="application/vnd.openxmlformats-package.relationships+xml"/>
  <Override PartName="/ppt/notesSlides/_rels/notesSlide106.xml.rels" ContentType="application/vnd.openxmlformats-package.relationships+xml"/>
  <Override PartName="/ppt/notesSlides/_rels/notesSlide71.xml.rels" ContentType="application/vnd.openxmlformats-package.relationships+xml"/>
  <Override PartName="/ppt/notesSlides/_rels/notesSlide89.xml.rels" ContentType="application/vnd.openxmlformats-package.relationships+xml"/>
  <Override PartName="/ppt/notesSlides/_rels/notesSlide107.xml.rels" ContentType="application/vnd.openxmlformats-package.relationships+xml"/>
  <Override PartName="/ppt/notesSlides/_rels/notesSlide72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95.xml.rels" ContentType="application/vnd.openxmlformats-package.relationships+xml"/>
  <Override PartName="/ppt/notesSlides/_rels/notesSlide11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96.xml.rels" ContentType="application/vnd.openxmlformats-package.relationships+xml"/>
  <Override PartName="/ppt/notesSlides/_rels/notesSlide1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73.xml.rels" ContentType="application/vnd.openxmlformats-package.relationships+xml"/>
  <Override PartName="/ppt/notesSlides/_rels/notesSlide108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109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63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12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  <p:sldId id="355" r:id="rId115"/>
    <p:sldId id="356" r:id="rId116"/>
    <p:sldId id="357" r:id="rId117"/>
    <p:sldId id="358" r:id="rId118"/>
    <p:sldId id="359" r:id="rId119"/>
    <p:sldId id="360" r:id="rId120"/>
    <p:sldId id="361" r:id="rId121"/>
    <p:sldId id="362" r:id="rId122"/>
    <p:sldId id="363" r:id="rId123"/>
    <p:sldId id="364" r:id="rId124"/>
    <p:sldId id="365" r:id="rId125"/>
    <p:sldId id="366" r:id="rId126"/>
    <p:sldId id="367" r:id="rId127"/>
    <p:sldId id="368" r:id="rId128"/>
    <p:sldId id="369" r:id="rId129"/>
    <p:sldId id="370" r:id="rId130"/>
    <p:sldId id="371" r:id="rId131"/>
    <p:sldId id="372" r:id="rId132"/>
    <p:sldId id="373" r:id="rId133"/>
    <p:sldId id="374" r:id="rId134"/>
    <p:sldId id="375" r:id="rId135"/>
    <p:sldId id="376" r:id="rId136"/>
    <p:sldId id="377" r:id="rId137"/>
    <p:sldId id="378" r:id="rId138"/>
    <p:sldId id="379" r:id="rId139"/>
    <p:sldId id="380" r:id="rId140"/>
    <p:sldId id="381" r:id="rId141"/>
    <p:sldId id="382" r:id="rId142"/>
    <p:sldId id="383" r:id="rId143"/>
    <p:sldId id="384" r:id="rId144"/>
  </p:sldIdLst>
  <p:sldSz cx="9144000" cy="6858000"/>
  <p:notesSz cx="7099300" cy="102346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70" Type="http://schemas.openxmlformats.org/officeDocument/2006/relationships/slide" Target="slides/slide55.xml"/><Relationship Id="rId71" Type="http://schemas.openxmlformats.org/officeDocument/2006/relationships/slide" Target="slides/slide56.xml"/><Relationship Id="rId72" Type="http://schemas.openxmlformats.org/officeDocument/2006/relationships/slide" Target="slides/slide57.xml"/><Relationship Id="rId73" Type="http://schemas.openxmlformats.org/officeDocument/2006/relationships/slide" Target="slides/slide58.xml"/><Relationship Id="rId74" Type="http://schemas.openxmlformats.org/officeDocument/2006/relationships/slide" Target="slides/slide59.xml"/><Relationship Id="rId75" Type="http://schemas.openxmlformats.org/officeDocument/2006/relationships/slide" Target="slides/slide60.xml"/><Relationship Id="rId76" Type="http://schemas.openxmlformats.org/officeDocument/2006/relationships/slide" Target="slides/slide61.xml"/><Relationship Id="rId77" Type="http://schemas.openxmlformats.org/officeDocument/2006/relationships/slide" Target="slides/slide62.xml"/><Relationship Id="rId78" Type="http://schemas.openxmlformats.org/officeDocument/2006/relationships/slide" Target="slides/slide63.xml"/><Relationship Id="rId79" Type="http://schemas.openxmlformats.org/officeDocument/2006/relationships/slide" Target="slides/slide64.xml"/><Relationship Id="rId80" Type="http://schemas.openxmlformats.org/officeDocument/2006/relationships/slide" Target="slides/slide65.xml"/><Relationship Id="rId81" Type="http://schemas.openxmlformats.org/officeDocument/2006/relationships/slide" Target="slides/slide66.xml"/><Relationship Id="rId82" Type="http://schemas.openxmlformats.org/officeDocument/2006/relationships/slide" Target="slides/slide67.xml"/><Relationship Id="rId83" Type="http://schemas.openxmlformats.org/officeDocument/2006/relationships/slide" Target="slides/slide68.xml"/><Relationship Id="rId84" Type="http://schemas.openxmlformats.org/officeDocument/2006/relationships/slide" Target="slides/slide69.xml"/><Relationship Id="rId85" Type="http://schemas.openxmlformats.org/officeDocument/2006/relationships/slide" Target="slides/slide70.xml"/><Relationship Id="rId86" Type="http://schemas.openxmlformats.org/officeDocument/2006/relationships/slide" Target="slides/slide71.xml"/><Relationship Id="rId87" Type="http://schemas.openxmlformats.org/officeDocument/2006/relationships/slide" Target="slides/slide72.xml"/><Relationship Id="rId88" Type="http://schemas.openxmlformats.org/officeDocument/2006/relationships/slide" Target="slides/slide73.xml"/><Relationship Id="rId89" Type="http://schemas.openxmlformats.org/officeDocument/2006/relationships/slide" Target="slides/slide74.xml"/><Relationship Id="rId90" Type="http://schemas.openxmlformats.org/officeDocument/2006/relationships/slide" Target="slides/slide75.xml"/><Relationship Id="rId91" Type="http://schemas.openxmlformats.org/officeDocument/2006/relationships/slide" Target="slides/slide76.xml"/><Relationship Id="rId92" Type="http://schemas.openxmlformats.org/officeDocument/2006/relationships/slide" Target="slides/slide77.xml"/><Relationship Id="rId93" Type="http://schemas.openxmlformats.org/officeDocument/2006/relationships/slide" Target="slides/slide78.xml"/><Relationship Id="rId94" Type="http://schemas.openxmlformats.org/officeDocument/2006/relationships/slide" Target="slides/slide79.xml"/><Relationship Id="rId95" Type="http://schemas.openxmlformats.org/officeDocument/2006/relationships/slide" Target="slides/slide80.xml"/><Relationship Id="rId96" Type="http://schemas.openxmlformats.org/officeDocument/2006/relationships/slide" Target="slides/slide81.xml"/><Relationship Id="rId97" Type="http://schemas.openxmlformats.org/officeDocument/2006/relationships/slide" Target="slides/slide82.xml"/><Relationship Id="rId98" Type="http://schemas.openxmlformats.org/officeDocument/2006/relationships/slide" Target="slides/slide83.xml"/><Relationship Id="rId99" Type="http://schemas.openxmlformats.org/officeDocument/2006/relationships/slide" Target="slides/slide84.xml"/><Relationship Id="rId100" Type="http://schemas.openxmlformats.org/officeDocument/2006/relationships/slide" Target="slides/slide85.xml"/><Relationship Id="rId101" Type="http://schemas.openxmlformats.org/officeDocument/2006/relationships/slide" Target="slides/slide86.xml"/><Relationship Id="rId102" Type="http://schemas.openxmlformats.org/officeDocument/2006/relationships/slide" Target="slides/slide87.xml"/><Relationship Id="rId103" Type="http://schemas.openxmlformats.org/officeDocument/2006/relationships/slide" Target="slides/slide88.xml"/><Relationship Id="rId104" Type="http://schemas.openxmlformats.org/officeDocument/2006/relationships/slide" Target="slides/slide89.xml"/><Relationship Id="rId105" Type="http://schemas.openxmlformats.org/officeDocument/2006/relationships/slide" Target="slides/slide90.xml"/><Relationship Id="rId106" Type="http://schemas.openxmlformats.org/officeDocument/2006/relationships/slide" Target="slides/slide91.xml"/><Relationship Id="rId107" Type="http://schemas.openxmlformats.org/officeDocument/2006/relationships/slide" Target="slides/slide92.xml"/><Relationship Id="rId108" Type="http://schemas.openxmlformats.org/officeDocument/2006/relationships/slide" Target="slides/slide93.xml"/><Relationship Id="rId109" Type="http://schemas.openxmlformats.org/officeDocument/2006/relationships/slide" Target="slides/slide94.xml"/><Relationship Id="rId110" Type="http://schemas.openxmlformats.org/officeDocument/2006/relationships/slide" Target="slides/slide95.xml"/><Relationship Id="rId111" Type="http://schemas.openxmlformats.org/officeDocument/2006/relationships/slide" Target="slides/slide96.xml"/><Relationship Id="rId112" Type="http://schemas.openxmlformats.org/officeDocument/2006/relationships/slide" Target="slides/slide97.xml"/><Relationship Id="rId113" Type="http://schemas.openxmlformats.org/officeDocument/2006/relationships/slide" Target="slides/slide98.xml"/><Relationship Id="rId114" Type="http://schemas.openxmlformats.org/officeDocument/2006/relationships/slide" Target="slides/slide99.xml"/><Relationship Id="rId115" Type="http://schemas.openxmlformats.org/officeDocument/2006/relationships/slide" Target="slides/slide100.xml"/><Relationship Id="rId116" Type="http://schemas.openxmlformats.org/officeDocument/2006/relationships/slide" Target="slides/slide101.xml"/><Relationship Id="rId117" Type="http://schemas.openxmlformats.org/officeDocument/2006/relationships/slide" Target="slides/slide102.xml"/><Relationship Id="rId118" Type="http://schemas.openxmlformats.org/officeDocument/2006/relationships/slide" Target="slides/slide103.xml"/><Relationship Id="rId119" Type="http://schemas.openxmlformats.org/officeDocument/2006/relationships/slide" Target="slides/slide104.xml"/><Relationship Id="rId120" Type="http://schemas.openxmlformats.org/officeDocument/2006/relationships/slide" Target="slides/slide105.xml"/><Relationship Id="rId121" Type="http://schemas.openxmlformats.org/officeDocument/2006/relationships/slide" Target="slides/slide106.xml"/><Relationship Id="rId122" Type="http://schemas.openxmlformats.org/officeDocument/2006/relationships/slide" Target="slides/slide107.xml"/><Relationship Id="rId123" Type="http://schemas.openxmlformats.org/officeDocument/2006/relationships/slide" Target="slides/slide108.xml"/><Relationship Id="rId124" Type="http://schemas.openxmlformats.org/officeDocument/2006/relationships/slide" Target="slides/slide109.xml"/><Relationship Id="rId125" Type="http://schemas.openxmlformats.org/officeDocument/2006/relationships/slide" Target="slides/slide110.xml"/><Relationship Id="rId126" Type="http://schemas.openxmlformats.org/officeDocument/2006/relationships/slide" Target="slides/slide111.xml"/><Relationship Id="rId127" Type="http://schemas.openxmlformats.org/officeDocument/2006/relationships/slide" Target="slides/slide112.xml"/><Relationship Id="rId128" Type="http://schemas.openxmlformats.org/officeDocument/2006/relationships/slide" Target="slides/slide113.xml"/><Relationship Id="rId129" Type="http://schemas.openxmlformats.org/officeDocument/2006/relationships/slide" Target="slides/slide114.xml"/><Relationship Id="rId130" Type="http://schemas.openxmlformats.org/officeDocument/2006/relationships/slide" Target="slides/slide115.xml"/><Relationship Id="rId131" Type="http://schemas.openxmlformats.org/officeDocument/2006/relationships/slide" Target="slides/slide116.xml"/><Relationship Id="rId132" Type="http://schemas.openxmlformats.org/officeDocument/2006/relationships/slide" Target="slides/slide117.xml"/><Relationship Id="rId133" Type="http://schemas.openxmlformats.org/officeDocument/2006/relationships/slide" Target="slides/slide118.xml"/><Relationship Id="rId134" Type="http://schemas.openxmlformats.org/officeDocument/2006/relationships/slide" Target="slides/slide119.xml"/><Relationship Id="rId135" Type="http://schemas.openxmlformats.org/officeDocument/2006/relationships/slide" Target="slides/slide120.xml"/><Relationship Id="rId136" Type="http://schemas.openxmlformats.org/officeDocument/2006/relationships/slide" Target="slides/slide121.xml"/><Relationship Id="rId137" Type="http://schemas.openxmlformats.org/officeDocument/2006/relationships/slide" Target="slides/slide122.xml"/><Relationship Id="rId138" Type="http://schemas.openxmlformats.org/officeDocument/2006/relationships/slide" Target="slides/slide123.xml"/><Relationship Id="rId139" Type="http://schemas.openxmlformats.org/officeDocument/2006/relationships/slide" Target="slides/slide124.xml"/><Relationship Id="rId140" Type="http://schemas.openxmlformats.org/officeDocument/2006/relationships/slide" Target="slides/slide125.xml"/><Relationship Id="rId141" Type="http://schemas.openxmlformats.org/officeDocument/2006/relationships/slide" Target="slides/slide126.xml"/><Relationship Id="rId142" Type="http://schemas.openxmlformats.org/officeDocument/2006/relationships/slide" Target="slides/slide127.xml"/><Relationship Id="rId143" Type="http://schemas.openxmlformats.org/officeDocument/2006/relationships/slide" Target="slides/slide128.xml"/><Relationship Id="rId144" Type="http://schemas.openxmlformats.org/officeDocument/2006/relationships/slide" Target="slides/slide129.xml"/><Relationship Id="rId14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dt" idx="3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ftr" idx="3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sldNum" idx="3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972357F-7229-44C8-873F-FA8AE9CF0B0D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00.xml.rels><?xml version="1.0" encoding="UTF-8"?>
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
</Relationships>
</file>

<file path=ppt/notesSlides/_rels/notesSlide101.xml.rels><?xml version="1.0" encoding="UTF-8"?>
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
</Relationships>
</file>

<file path=ppt/notesSlides/_rels/notesSlide102.xml.rels><?xml version="1.0" encoding="UTF-8"?>
<Relationships xmlns="http://schemas.openxmlformats.org/package/2006/relationships"><Relationship Id="rId1" Type="http://schemas.openxmlformats.org/officeDocument/2006/relationships/slide" Target="../slides/slide102.xml"/><Relationship Id="rId2" Type="http://schemas.openxmlformats.org/officeDocument/2006/relationships/notesMaster" Target="../notesMasters/notesMaster1.xml"/>
</Relationships>
</file>

<file path=ppt/notesSlides/_rels/notesSlide103.xml.rels><?xml version="1.0" encoding="UTF-8"?>
<Relationships xmlns="http://schemas.openxmlformats.org/package/2006/relationships"><Relationship Id="rId1" Type="http://schemas.openxmlformats.org/officeDocument/2006/relationships/slide" Target="../slides/slide103.xml"/><Relationship Id="rId2" Type="http://schemas.openxmlformats.org/officeDocument/2006/relationships/notesMaster" Target="../notesMasters/notesMaster1.xml"/>
</Relationships>
</file>

<file path=ppt/notesSlides/_rels/notesSlide104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
</Relationships>
</file>

<file path=ppt/notesSlides/_rels/notesSlide105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
</Relationships>
</file>

<file path=ppt/notesSlides/_rels/notesSlide106.xml.rels><?xml version="1.0" encoding="UTF-8"?>
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
</Relationships>
</file>

<file path=ppt/notesSlides/_rels/notesSlide107.xml.rels><?xml version="1.0" encoding="UTF-8"?>
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
</Relationships>
</file>

<file path=ppt/notesSlides/_rels/notesSlide108.xml.rels><?xml version="1.0" encoding="UTF-8"?>
<Relationships xmlns="http://schemas.openxmlformats.org/package/2006/relationships"><Relationship Id="rId1" Type="http://schemas.openxmlformats.org/officeDocument/2006/relationships/slide" Target="../slides/slide108.xml"/><Relationship Id="rId2" Type="http://schemas.openxmlformats.org/officeDocument/2006/relationships/notesMaster" Target="../notesMasters/notesMaster1.xml"/>
</Relationships>
</file>

<file path=ppt/notesSlides/_rels/notesSlide109.xml.rels><?xml version="1.0" encoding="UTF-8"?>
<Relationships xmlns="http://schemas.openxmlformats.org/package/2006/relationships"><Relationship Id="rId1" Type="http://schemas.openxmlformats.org/officeDocument/2006/relationships/slide" Target="../slides/slide109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10.xml.rels><?xml version="1.0" encoding="UTF-8"?>
<Relationships xmlns="http://schemas.openxmlformats.org/package/2006/relationships"><Relationship Id="rId1" Type="http://schemas.openxmlformats.org/officeDocument/2006/relationships/slide" Target="../slides/slide110.xml"/><Relationship Id="rId2" Type="http://schemas.openxmlformats.org/officeDocument/2006/relationships/notesMaster" Target="../notesMasters/notesMaster1.xml"/>
</Relationships>
</file>

<file path=ppt/notesSlides/_rels/notesSlide111.xml.rels><?xml version="1.0" encoding="UTF-8"?>
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
</Relationships>
</file>

<file path=ppt/notesSlides/_rels/notesSlide112.xml.rels><?xml version="1.0" encoding="UTF-8"?>
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
</Relationships>
</file>

<file path=ppt/notesSlides/_rels/notesSlide113.xml.rels><?xml version="1.0" encoding="UTF-8"?>
<Relationships xmlns="http://schemas.openxmlformats.org/package/2006/relationships"><Relationship Id="rId1" Type="http://schemas.openxmlformats.org/officeDocument/2006/relationships/slide" Target="../slides/slide113.xml"/><Relationship Id="rId2" Type="http://schemas.openxmlformats.org/officeDocument/2006/relationships/notesMaster" Target="../notesMasters/notesMaster1.xml"/>
</Relationships>
</file>

<file path=ppt/notesSlides/_rels/notesSlide114.xml.rels><?xml version="1.0" encoding="UTF-8"?>
<Relationships xmlns="http://schemas.openxmlformats.org/package/2006/relationships"><Relationship Id="rId1" Type="http://schemas.openxmlformats.org/officeDocument/2006/relationships/slide" Target="../slides/slide114.xml"/><Relationship Id="rId2" Type="http://schemas.openxmlformats.org/officeDocument/2006/relationships/notesMaster" Target="../notesMasters/notesMaster1.xml"/>
</Relationships>
</file>

<file path=ppt/notesSlides/_rels/notesSlide115.xml.rels><?xml version="1.0" encoding="UTF-8"?>
<Relationships xmlns="http://schemas.openxmlformats.org/package/2006/relationships"><Relationship Id="rId1" Type="http://schemas.openxmlformats.org/officeDocument/2006/relationships/slide" Target="../slides/slide115.xml"/><Relationship Id="rId2" Type="http://schemas.openxmlformats.org/officeDocument/2006/relationships/notesMaster" Target="../notesMasters/notesMaster1.xml"/>
</Relationships>
</file>

<file path=ppt/notesSlides/_rels/notesSlide116.xml.rels><?xml version="1.0" encoding="UTF-8"?>
<Relationships xmlns="http://schemas.openxmlformats.org/package/2006/relationships"><Relationship Id="rId1" Type="http://schemas.openxmlformats.org/officeDocument/2006/relationships/slide" Target="../slides/slide116.xml"/><Relationship Id="rId2" Type="http://schemas.openxmlformats.org/officeDocument/2006/relationships/notesMaster" Target="../notesMasters/notesMaster1.xml"/>
</Relationships>
</file>

<file path=ppt/notesSlides/_rels/notesSlide117.xml.rels><?xml version="1.0" encoding="UTF-8"?>
<Relationships xmlns="http://schemas.openxmlformats.org/package/2006/relationships"><Relationship Id="rId1" Type="http://schemas.openxmlformats.org/officeDocument/2006/relationships/slide" Target="../slides/slide117.xml"/><Relationship Id="rId2" Type="http://schemas.openxmlformats.org/officeDocument/2006/relationships/notesMaster" Target="../notesMasters/notesMaster1.xml"/>
</Relationships>
</file>

<file path=ppt/notesSlides/_rels/notesSlide118.xml.rels><?xml version="1.0" encoding="UTF-8"?>
<Relationships xmlns="http://schemas.openxmlformats.org/package/2006/relationships"><Relationship Id="rId1" Type="http://schemas.openxmlformats.org/officeDocument/2006/relationships/slide" Target="../slides/slide118.xml"/><Relationship Id="rId2" Type="http://schemas.openxmlformats.org/officeDocument/2006/relationships/notesMaster" Target="../notesMasters/notesMaster1.xml"/>
</Relationships>
</file>

<file path=ppt/notesSlides/_rels/notesSlide119.xml.rels><?xml version="1.0" encoding="UTF-8"?>
<Relationships xmlns="http://schemas.openxmlformats.org/package/2006/relationships"><Relationship Id="rId1" Type="http://schemas.openxmlformats.org/officeDocument/2006/relationships/slide" Target="../slides/slide119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20.xml.rels><?xml version="1.0" encoding="UTF-8"?>
<Relationships xmlns="http://schemas.openxmlformats.org/package/2006/relationships"><Relationship Id="rId1" Type="http://schemas.openxmlformats.org/officeDocument/2006/relationships/slide" Target="../slides/slide120.xml"/><Relationship Id="rId2" Type="http://schemas.openxmlformats.org/officeDocument/2006/relationships/notesMaster" Target="../notesMasters/notesMaster1.xml"/>
</Relationships>
</file>

<file path=ppt/notesSlides/_rels/notesSlide121.xml.rels><?xml version="1.0" encoding="UTF-8"?>
<Relationships xmlns="http://schemas.openxmlformats.org/package/2006/relationships"><Relationship Id="rId1" Type="http://schemas.openxmlformats.org/officeDocument/2006/relationships/slide" Target="../slides/slide121.xml"/><Relationship Id="rId2" Type="http://schemas.openxmlformats.org/officeDocument/2006/relationships/notesMaster" Target="../notesMasters/notesMaster1.xml"/>
</Relationships>
</file>

<file path=ppt/notesSlides/_rels/notesSlide122.xml.rels><?xml version="1.0" encoding="UTF-8"?>
<Relationships xmlns="http://schemas.openxmlformats.org/package/2006/relationships"><Relationship Id="rId1" Type="http://schemas.openxmlformats.org/officeDocument/2006/relationships/slide" Target="../slides/slide122.xml"/><Relationship Id="rId2" Type="http://schemas.openxmlformats.org/officeDocument/2006/relationships/notesMaster" Target="../notesMasters/notesMaster1.xml"/>
</Relationships>
</file>

<file path=ppt/notesSlides/_rels/notesSlide123.xml.rels><?xml version="1.0" encoding="UTF-8"?>
<Relationships xmlns="http://schemas.openxmlformats.org/package/2006/relationships"><Relationship Id="rId1" Type="http://schemas.openxmlformats.org/officeDocument/2006/relationships/slide" Target="../slides/slide123.xml"/><Relationship Id="rId2" Type="http://schemas.openxmlformats.org/officeDocument/2006/relationships/notesMaster" Target="../notesMasters/notesMaster1.xml"/>
</Relationships>
</file>

<file path=ppt/notesSlides/_rels/notesSlide124.xml.rels><?xml version="1.0" encoding="UTF-8"?>
<Relationships xmlns="http://schemas.openxmlformats.org/package/2006/relationships"><Relationship Id="rId1" Type="http://schemas.openxmlformats.org/officeDocument/2006/relationships/slide" Target="../slides/slide124.xml"/><Relationship Id="rId2" Type="http://schemas.openxmlformats.org/officeDocument/2006/relationships/notesMaster" Target="../notesMasters/notesMaster1.xml"/>
</Relationships>
</file>

<file path=ppt/notesSlides/_rels/notesSlide125.xml.rels><?xml version="1.0" encoding="UTF-8"?>
<Relationships xmlns="http://schemas.openxmlformats.org/package/2006/relationships"><Relationship Id="rId1" Type="http://schemas.openxmlformats.org/officeDocument/2006/relationships/slide" Target="../slides/slide125.xml"/><Relationship Id="rId2" Type="http://schemas.openxmlformats.org/officeDocument/2006/relationships/notesMaster" Target="../notesMasters/notesMaster1.xml"/>
</Relationships>
</file>

<file path=ppt/notesSlides/_rels/notesSlide126.xml.rels><?xml version="1.0" encoding="UTF-8"?>
<Relationships xmlns="http://schemas.openxmlformats.org/package/2006/relationships"><Relationship Id="rId1" Type="http://schemas.openxmlformats.org/officeDocument/2006/relationships/slide" Target="../slides/slide126.xml"/><Relationship Id="rId2" Type="http://schemas.openxmlformats.org/officeDocument/2006/relationships/notesMaster" Target="../notesMasters/notesMaster1.xml"/>
</Relationships>
</file>

<file path=ppt/notesSlides/_rels/notesSlide127.xml.rels><?xml version="1.0" encoding="UTF-8"?>
<Relationships xmlns="http://schemas.openxmlformats.org/package/2006/relationships"><Relationship Id="rId1" Type="http://schemas.openxmlformats.org/officeDocument/2006/relationships/slide" Target="../slides/slide127.xml"/><Relationship Id="rId2" Type="http://schemas.openxmlformats.org/officeDocument/2006/relationships/notesMaster" Target="../notesMasters/notesMaster1.xml"/>
</Relationships>
</file>

<file path=ppt/notesSlides/_rels/notesSlide128.xml.rels><?xml version="1.0" encoding="UTF-8"?>
<Relationships xmlns="http://schemas.openxmlformats.org/package/2006/relationships"><Relationship Id="rId1" Type="http://schemas.openxmlformats.org/officeDocument/2006/relationships/slide" Target="../slides/slide128.xml"/><Relationship Id="rId2" Type="http://schemas.openxmlformats.org/officeDocument/2006/relationships/notesMaster" Target="../notesMasters/notesMaster1.xml"/>
</Relationships>
</file>

<file path=ppt/notesSlides/_rels/notesSlide129.xml.rels><?xml version="1.0" encoding="UTF-8"?>
<Relationships xmlns="http://schemas.openxmlformats.org/package/2006/relationships"><Relationship Id="rId1" Type="http://schemas.openxmlformats.org/officeDocument/2006/relationships/slide" Target="../slides/slide129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Computer_graphics" TargetMode="External"/><Relationship Id="rId2" Type="http://schemas.openxmlformats.org/officeDocument/2006/relationships/hyperlink" Target="https://en.wikipedia.org/wiki/Mipmap#cite_note-1" TargetMode="External"/><Relationship Id="rId3" Type="http://schemas.openxmlformats.org/officeDocument/2006/relationships/hyperlink" Target="https://en.wikipedia.org/wiki/Mipmap#cite_note-2" TargetMode="External"/><Relationship Id="rId4" Type="http://schemas.openxmlformats.org/officeDocument/2006/relationships/hyperlink" Target="https://en.wikipedia.org/wiki/Mipmap#cite_note-3" TargetMode="External"/><Relationship Id="rId5" Type="http://schemas.openxmlformats.org/officeDocument/2006/relationships/hyperlink" Target="https://en.wikipedia.org/wiki/Optimization_(computer_science)" TargetMode="External"/><Relationship Id="rId6" Type="http://schemas.openxmlformats.org/officeDocument/2006/relationships/hyperlink" Target="https://en.wikipedia.org/wiki/Latin" TargetMode="External"/><Relationship Id="rId7" Type="http://schemas.openxmlformats.org/officeDocument/2006/relationships/slide" Target="../slides/slide34.xml"/><Relationship Id="rId8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0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75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
</Relationships>
</file>

<file path=ppt/notesSlides/_rels/notesSlide76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
</Relationships>
</file>

<file path=ppt/notesSlides/_rels/notesSlide77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
</Relationships>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
</Relationships>
</file>

<file path=ppt/notesSlides/_rels/notesSlide79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80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
</Relationships>
</file>

<file path=ppt/notesSlides/_rels/notesSlide81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
</Relationships>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
</Relationships>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
</Relationships>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
</Relationships>
</file>

<file path=ppt/notesSlides/_rels/notesSlide85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_rels/notesSlide87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
</Relationships>
</file>

<file path=ppt/notesSlides/_rels/notesSlide88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
</Relationships>
</file>

<file path=ppt/notesSlides/_rels/notesSlide89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_rels/notesSlide90.xml.rels><?xml version="1.0" encoding="UTF-8"?>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
</Relationships>
</file>

<file path=ppt/notesSlides/_rels/notesSlide91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
</Relationships>
</file>

<file path=ppt/notesSlides/_rels/notesSlide92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
</Relationships>
</file>

<file path=ppt/notesSlides/_rels/notesSlide93.xml.rels><?xml version="1.0" encoding="UTF-8"?>
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
</Relationships>
</file>

<file path=ppt/notesSlides/_rels/notesSlide94.xml.rels><?xml version="1.0" encoding="UTF-8"?>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
</Relationships>
</file>

<file path=ppt/notesSlides/_rels/notesSlide95.xml.rels><?xml version="1.0" encoding="UTF-8"?>
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
</Relationships>
</file>

<file path=ppt/notesSlides/_rels/notesSlide96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
</Relationships>
</file>

<file path=ppt/notesSlides/_rels/notesSlide97.xml.rels><?xml version="1.0" encoding="UTF-8"?>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
</Relationships>
</file>

<file path=ppt/notesSlides/_rels/notesSlide98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
</Relationships>
</file>

<file path=ppt/notesSlides/_rels/notesSlide99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PlaceHolder 3"/>
          <p:cNvSpPr>
            <a:spLocks noGrp="1"/>
          </p:cNvSpPr>
          <p:nvPr>
            <p:ph type="sldNum" idx="29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82950F1-C2C4-4A26-B3A2-07B31A1ACAD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sldNum" idx="30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E9E5BF-30EB-4259-AA98-954602FC58D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5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PlaceHolder 3"/>
          <p:cNvSpPr>
            <a:spLocks noGrp="1"/>
          </p:cNvSpPr>
          <p:nvPr>
            <p:ph type="sldNum" idx="39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F86E34-22BB-4A25-AD38-79683A2578C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6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 type="sldNum" idx="39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7DB1ADF-7C37-4D96-AA87-6BF88212E53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6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sldNum" idx="39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0E13E0D-195A-4E59-A288-C2BD20D918E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6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8" name="PlaceHolder 3"/>
          <p:cNvSpPr>
            <a:spLocks noGrp="1"/>
          </p:cNvSpPr>
          <p:nvPr>
            <p:ph type="sldNum" idx="39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5905ADB-BCAC-4196-A47F-054BDED60DE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1" name="PlaceHolder 3"/>
          <p:cNvSpPr>
            <a:spLocks noGrp="1"/>
          </p:cNvSpPr>
          <p:nvPr>
            <p:ph type="sldNum" idx="39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69BD01F-794D-40FF-ADEF-6F65983AC9C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" name="PlaceHolder 3"/>
          <p:cNvSpPr>
            <a:spLocks noGrp="1"/>
          </p:cNvSpPr>
          <p:nvPr>
            <p:ph type="sldNum" idx="39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04A147C-DF9D-4FD3-872F-086E6382FC1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 type="sldNum" idx="39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A549BA-29AC-48EF-916A-9C3EDC95976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7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PlaceHolder 3"/>
          <p:cNvSpPr>
            <a:spLocks noGrp="1"/>
          </p:cNvSpPr>
          <p:nvPr>
            <p:ph type="sldNum" idx="39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135EB1B-1D13-4994-859C-3DCB3E0D29D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400" cy="3837960"/>
          </a:xfrm>
          <a:prstGeom prst="rect">
            <a:avLst/>
          </a:prstGeom>
          <a:ln w="0">
            <a:noFill/>
          </a:ln>
        </p:spPr>
      </p:sp>
      <p:sp>
        <p:nvSpPr>
          <p:cNvPr id="98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360" cy="4602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3" name="PlaceHolder 3"/>
          <p:cNvSpPr>
            <a:spLocks noGrp="1"/>
          </p:cNvSpPr>
          <p:nvPr>
            <p:ph type="sldNum" idx="399"/>
          </p:nvPr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E2728FD-4A48-45CD-A6A3-4270C554E29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400" cy="3837960"/>
          </a:xfrm>
          <a:prstGeom prst="rect">
            <a:avLst/>
          </a:prstGeom>
          <a:ln w="0">
            <a:noFill/>
          </a:ln>
        </p:spPr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360" cy="4602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sldNum" idx="400"/>
          </p:nvPr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1B47BF-7522-4F12-B6AE-89E6EBD608C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sldNum" idx="30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E50E4A0-99FA-4AF3-A7C2-6AC98462537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8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PlaceHolder 3"/>
          <p:cNvSpPr>
            <a:spLocks noGrp="1"/>
          </p:cNvSpPr>
          <p:nvPr>
            <p:ph type="sldNum" idx="40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6ED09F0-E833-4610-81EF-F2A580376FB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9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2" name="PlaceHolder 3"/>
          <p:cNvSpPr>
            <a:spLocks noGrp="1"/>
          </p:cNvSpPr>
          <p:nvPr>
            <p:ph type="sldNum" idx="40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6C2EBDB-F382-4A67-BC11-D4CCD2CBA73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sldNum" idx="40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83EECB9-AB06-4FD5-89F3-2612C04F6AD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9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PlaceHolder 3"/>
          <p:cNvSpPr>
            <a:spLocks noGrp="1"/>
          </p:cNvSpPr>
          <p:nvPr>
            <p:ph type="sldNum" idx="40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199FCEF-9179-47ED-8D56-15C8F87C2D0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PlaceHolder 3"/>
          <p:cNvSpPr>
            <a:spLocks noGrp="1"/>
          </p:cNvSpPr>
          <p:nvPr>
            <p:ph type="sldNum" idx="40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77C48EB-6117-4C6D-85C2-D800B8AE69D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4" name="PlaceHolder 3"/>
          <p:cNvSpPr>
            <a:spLocks noGrp="1"/>
          </p:cNvSpPr>
          <p:nvPr>
            <p:ph type="sldNum" idx="40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14DB327-1961-489A-AE34-B6C2E799574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7" name="PlaceHolder 3"/>
          <p:cNvSpPr>
            <a:spLocks noGrp="1"/>
          </p:cNvSpPr>
          <p:nvPr>
            <p:ph type="sldNum" idx="40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DEBD0F8-CBA7-48A5-82C7-58DA45B648C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0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0" name="PlaceHolder 3"/>
          <p:cNvSpPr>
            <a:spLocks noGrp="1"/>
          </p:cNvSpPr>
          <p:nvPr>
            <p:ph type="sldNum" idx="40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2147947-1C7F-4CB2-B703-7CE3D159A60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1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 type="sldNum" idx="40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7D71165-7C22-4009-8BD6-07C8B10C70E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1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6" name="PlaceHolder 3"/>
          <p:cNvSpPr>
            <a:spLocks noGrp="1"/>
          </p:cNvSpPr>
          <p:nvPr>
            <p:ph type="sldNum" idx="41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9CD3A4E-6653-49C5-B821-641DA76973C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sldNum" idx="30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2C4858F-2794-4985-93CA-F56909DB4A0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1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PlaceHolder 3"/>
          <p:cNvSpPr>
            <a:spLocks noGrp="1"/>
          </p:cNvSpPr>
          <p:nvPr>
            <p:ph type="sldNum" idx="41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435A0C5-92A1-4F20-90C5-2C1A8CA9C30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2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2" name="PlaceHolder 3"/>
          <p:cNvSpPr>
            <a:spLocks noGrp="1"/>
          </p:cNvSpPr>
          <p:nvPr>
            <p:ph type="sldNum" idx="41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6C56AFF-42AA-4578-89F8-61D5F89BCE0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2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5" name="PlaceHolder 3"/>
          <p:cNvSpPr>
            <a:spLocks noGrp="1"/>
          </p:cNvSpPr>
          <p:nvPr>
            <p:ph type="sldNum" idx="41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9CF9EDD-74F8-4D59-BBCE-7FF4A2DD01B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2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PlaceHolder 3"/>
          <p:cNvSpPr>
            <a:spLocks noGrp="1"/>
          </p:cNvSpPr>
          <p:nvPr>
            <p:ph type="sldNum" idx="41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8359D1A-DDCD-4F0B-A1A2-0158483A355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3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1" name="PlaceHolder 3"/>
          <p:cNvSpPr>
            <a:spLocks noGrp="1"/>
          </p:cNvSpPr>
          <p:nvPr>
            <p:ph type="sldNum" idx="41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81F7A8-0A6E-4365-8E99-427C97E5AF7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3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" name="PlaceHolder 3"/>
          <p:cNvSpPr>
            <a:spLocks noGrp="1"/>
          </p:cNvSpPr>
          <p:nvPr>
            <p:ph type="sldNum" idx="41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88C201-A12D-45D4-BDD4-AF8043983F6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3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7" name="PlaceHolder 3"/>
          <p:cNvSpPr>
            <a:spLocks noGrp="1"/>
          </p:cNvSpPr>
          <p:nvPr>
            <p:ph type="sldNum" idx="41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1BFDCAC-A131-4E53-9439-56F4B522ADE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400" cy="3837960"/>
          </a:xfrm>
          <a:prstGeom prst="rect">
            <a:avLst/>
          </a:prstGeom>
          <a:ln w="0">
            <a:noFill/>
          </a:ln>
        </p:spPr>
      </p:sp>
      <p:sp>
        <p:nvSpPr>
          <p:cNvPr id="103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360" cy="4602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0" name="PlaceHolder 3"/>
          <p:cNvSpPr>
            <a:spLocks noGrp="1"/>
          </p:cNvSpPr>
          <p:nvPr>
            <p:ph type="sldNum" idx="418"/>
          </p:nvPr>
        </p:nvSpPr>
        <p:spPr>
          <a:xfrm>
            <a:off x="4021200" y="9721800"/>
            <a:ext cx="3075840" cy="510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D241DB7-BB7F-42C9-8E88-D2F74B1E3BA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4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3" name="PlaceHolder 3"/>
          <p:cNvSpPr>
            <a:spLocks noGrp="1"/>
          </p:cNvSpPr>
          <p:nvPr>
            <p:ph type="sldNum" idx="41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82C8C08-196B-4D6D-B570-4A0D4B90031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104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6" name="PlaceHolder 3"/>
          <p:cNvSpPr>
            <a:spLocks noGrp="1"/>
          </p:cNvSpPr>
          <p:nvPr>
            <p:ph type="sldNum" idx="42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615D8C5-506F-4F78-B121-4F004ADAB31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PlaceHolder 3"/>
          <p:cNvSpPr>
            <a:spLocks noGrp="1"/>
          </p:cNvSpPr>
          <p:nvPr>
            <p:ph type="sldNum" idx="30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7C1E210-91FE-4B85-8A21-8A79D8B6999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sldNum" idx="30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B7906B5-FD6D-48E8-8816-31EFA1161F4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 type="sldNum" idx="30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940DE9D-7E2B-4596-8315-DE2500B3BBB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3"/>
          <p:cNvSpPr>
            <a:spLocks noGrp="1"/>
          </p:cNvSpPr>
          <p:nvPr>
            <p:ph type="sldNum" idx="30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DDD7232-E13C-4DB3-8697-1783BAE443A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sldNum" idx="30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38A7DC7-B5BF-4F4B-A95C-03AB16DBFA8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sldNum" idx="30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C3E7644-1744-4264-AEEE-B2F9839C906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sldNum" idx="31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A6A9865-FF90-40F3-8652-EBFF568AC79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rgbClr val="000000"/>
                </a:solidFill>
                <a:latin typeface="Arial"/>
              </a:rPr>
              <a:t>meshes and tesselation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rgbClr val="000000"/>
                </a:solidFill>
                <a:latin typeface="Arial"/>
              </a:rPr>
              <a:t>coordinate spaces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PlaceHolder 3"/>
          <p:cNvSpPr>
            <a:spLocks noGrp="1"/>
          </p:cNvSpPr>
          <p:nvPr>
            <p:ph type="sldNum" idx="29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5AD60D-4D3E-4683-B910-21533B8A532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9" name="PlaceHolder 3"/>
          <p:cNvSpPr>
            <a:spLocks noGrp="1"/>
          </p:cNvSpPr>
          <p:nvPr>
            <p:ph type="sldNum" idx="31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F4B56F-B7D8-45BC-AF39-DA44F75BF46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sldNum" idx="31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7FB3AA-4140-4F69-A917-F3753F23F2D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sldNum" idx="31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901707-9E0B-45C1-A839-CAE9F22120D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 type="sldNum" idx="31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E6F8870-D504-4DDC-90ED-CA96E729D90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PlaceHolder 3"/>
          <p:cNvSpPr>
            <a:spLocks noGrp="1"/>
          </p:cNvSpPr>
          <p:nvPr>
            <p:ph type="sldNum" idx="31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BB60536-3BC7-4593-A705-B892563815A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PlaceHolder 3"/>
          <p:cNvSpPr>
            <a:spLocks noGrp="1"/>
          </p:cNvSpPr>
          <p:nvPr>
            <p:ph type="sldNum" idx="31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B1912B-9159-45D1-BB4E-F08AD0D6B52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sldNum" idx="31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006DC1-04C4-4A5F-A13D-8490B64701E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sldNum" idx="31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5EE85CE-2617-4F11-9015-65D84F2F012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3" name="PlaceHolder 3"/>
          <p:cNvSpPr>
            <a:spLocks noGrp="1"/>
          </p:cNvSpPr>
          <p:nvPr>
            <p:ph type="sldNum" idx="31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5FFACDE-82ED-48A0-887C-D3572F11ED6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 type="sldNum" idx="32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E63B539-53E5-4CB5-8DE2-C58E7A0B94C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 type="sldNum" idx="29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F0ABA3-803A-4259-B3DC-79FF3765CE7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 type="sldNum" idx="32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E157729-0203-4B69-BA5E-6C1EEAD6EF8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sldNum" idx="32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21F3316-44C1-445B-BCBE-92102574644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 type="sldNum" idx="32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BD59523-5B62-4CDA-BAF2-B3274F14732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 type="sldNum" idx="32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9B62BB1-5889-482B-8820-835D40CA939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In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1"/>
              </a:rPr>
              <a:t>computer graphics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,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mipmaps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(also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MIP maps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) or </a:t>
            </a:r>
            <a:r>
              <a:rPr b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pyramids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2"/>
              </a:rPr>
              <a:t>[1]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3"/>
              </a:rPr>
              <a:t>[2]</a:t>
            </a:r>
            <a:r>
              <a:rPr b="0" lang="en-US" sz="1200" spc="-1" strike="noStrike" u="sng" baseline="30000">
                <a:solidFill>
                  <a:schemeClr val="dk1"/>
                </a:solidFill>
                <a:uFillTx/>
                <a:latin typeface="+mn-lt"/>
                <a:ea typeface="+mn-ea"/>
                <a:hlinkClick r:id="rId4"/>
              </a:rPr>
              <a:t>[3]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are pre-calculated,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5"/>
              </a:rPr>
              <a:t>optimized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sequences of images, each of which is a progressively lower resolution representation of the same image.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The letters "MIP" in the name are an acronym of the </a:t>
            </a:r>
            <a:r>
              <a:rPr b="0" lang="en-US" sz="1200" spc="-1" strike="noStrike" u="sng">
                <a:solidFill>
                  <a:schemeClr val="dk1"/>
                </a:solidFill>
                <a:uFillTx/>
                <a:latin typeface="+mn-lt"/>
                <a:ea typeface="+mn-ea"/>
                <a:hlinkClick r:id="rId6"/>
              </a:rPr>
              <a:t>Latin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 phrase </a:t>
            </a:r>
            <a:r>
              <a:rPr b="0" i="1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multum in parvo</a:t>
            </a:r>
            <a:r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, meaning "much in little".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sldNum" idx="32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C97CE5F-05FF-4326-9D25-81FB0C76E5D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sldNum" idx="32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5099D13-7A75-4570-A029-77680B13AD7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sldNum" idx="32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DE2F532-C987-4963-AD76-F95D7026870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PlaceHolder 3"/>
          <p:cNvSpPr>
            <a:spLocks noGrp="1"/>
          </p:cNvSpPr>
          <p:nvPr>
            <p:ph type="sldNum" idx="32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22D555E-1F7A-40C3-A8CB-4E185B4564D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sldNum" idx="32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F48032-7823-4426-8DCB-5504688EAA2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sldNum" idx="33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7BAF75E-9B3D-4F3E-8672-8B301D1C175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7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3"/>
          <p:cNvSpPr>
            <a:spLocks noGrp="1"/>
          </p:cNvSpPr>
          <p:nvPr>
            <p:ph type="sldNum" idx="29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1A83506-2944-432E-9A44-97072AFDF92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7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3"/>
          <p:cNvSpPr>
            <a:spLocks noGrp="1"/>
          </p:cNvSpPr>
          <p:nvPr>
            <p:ph type="sldNum" idx="33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F534266-4663-473E-A797-01B89DAFF0D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3"/>
          <p:cNvSpPr>
            <a:spLocks noGrp="1"/>
          </p:cNvSpPr>
          <p:nvPr>
            <p:ph type="sldNum" idx="33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4D57443-EE2E-43C5-9BB6-2BC62B1D755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PlaceHolder 3"/>
          <p:cNvSpPr>
            <a:spLocks noGrp="1"/>
          </p:cNvSpPr>
          <p:nvPr>
            <p:ph type="sldNum" idx="33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7966700-E7D9-45E8-A40C-0861DEC8FA3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sldNum" idx="33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BED5368-05E6-41D0-A1DE-F740BEC6247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3"/>
          <p:cNvSpPr>
            <a:spLocks noGrp="1"/>
          </p:cNvSpPr>
          <p:nvPr>
            <p:ph type="sldNum" idx="33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FAB25C6-4AD9-49D5-9EDB-6D933498295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4" name="PlaceHolder 3"/>
          <p:cNvSpPr>
            <a:spLocks noGrp="1"/>
          </p:cNvSpPr>
          <p:nvPr>
            <p:ph type="sldNum" idx="33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EC36592-404E-495D-9516-F69F4A00A8E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 type="sldNum" idx="33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24F2B58-3349-4A78-9328-7374A075492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sldNum" idx="33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18EBC2D-00A9-402E-A13D-2C91D149791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sldNum" idx="33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FACCA3C-78A8-44DE-963C-6C8B99A5C65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sldNum" idx="34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7F392E6-4127-41E0-807C-3C61A6DDFAC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4" name="PlaceHolder 3"/>
          <p:cNvSpPr>
            <a:spLocks noGrp="1"/>
          </p:cNvSpPr>
          <p:nvPr>
            <p:ph type="sldNum" idx="29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AAEEA0E-27AC-438C-9BD1-7F826E0200C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0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PlaceHolder 3"/>
          <p:cNvSpPr>
            <a:spLocks noGrp="1"/>
          </p:cNvSpPr>
          <p:nvPr>
            <p:ph type="sldNum" idx="34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FCE2980-9940-4771-97AF-E62B6939170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sldNum" idx="34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91486B6-711C-42EA-8E2F-1DB618F451B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sldNum" idx="34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3D0091F-924B-49A3-A652-1691E62432D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PlaceHolder 3"/>
          <p:cNvSpPr>
            <a:spLocks noGrp="1"/>
          </p:cNvSpPr>
          <p:nvPr>
            <p:ph type="sldNum" idx="34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07EC6A1-9A03-4CFE-9513-47E60C055CB1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sldNum" idx="34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3C67CD4-695D-4653-A853-4310B2E2271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3"/>
          <p:cNvSpPr>
            <a:spLocks noGrp="1"/>
          </p:cNvSpPr>
          <p:nvPr>
            <p:ph type="sldNum" idx="34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C13F417-FA39-4DFE-8D3A-A3904DAC2F3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3"/>
          <p:cNvSpPr>
            <a:spLocks noGrp="1"/>
          </p:cNvSpPr>
          <p:nvPr>
            <p:ph type="sldNum" idx="34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D22810-3A19-4573-844F-79712A06DC5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" name="PlaceHolder 3"/>
          <p:cNvSpPr>
            <a:spLocks noGrp="1"/>
          </p:cNvSpPr>
          <p:nvPr>
            <p:ph type="sldNum" idx="34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BC7FAAD-EA05-4566-8471-C35F54EB495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sldNum" idx="34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587669C-3399-4F14-8BE6-60BEEB10EE3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3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" name="PlaceHolder 3"/>
          <p:cNvSpPr>
            <a:spLocks noGrp="1"/>
          </p:cNvSpPr>
          <p:nvPr>
            <p:ph type="sldNum" idx="35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8E6065E-5330-4B6D-8D46-5E6DE6FFAFF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3"/>
          <p:cNvSpPr>
            <a:spLocks noGrp="1"/>
          </p:cNvSpPr>
          <p:nvPr>
            <p:ph type="sldNum" idx="29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30FE1D4-E3A8-44F6-BB7D-ABE54CDC190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3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PlaceHolder 3"/>
          <p:cNvSpPr>
            <a:spLocks noGrp="1"/>
          </p:cNvSpPr>
          <p:nvPr>
            <p:ph type="sldNum" idx="35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0E315C0-3FDB-4C26-B0D0-B7EE540B896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sldNum" idx="35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536D063-0201-4306-9605-53870B4BD9F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4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" name="PlaceHolder 3"/>
          <p:cNvSpPr>
            <a:spLocks noGrp="1"/>
          </p:cNvSpPr>
          <p:nvPr>
            <p:ph type="sldNum" idx="35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8A71FF8-FDF7-4BD8-B31C-4C6838292DA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4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PlaceHolder 3"/>
          <p:cNvSpPr>
            <a:spLocks noGrp="1"/>
          </p:cNvSpPr>
          <p:nvPr>
            <p:ph type="sldNum" idx="35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585E579-2954-4DE2-9EC6-E028CAD72EC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PlaceHolder 3"/>
          <p:cNvSpPr>
            <a:spLocks noGrp="1"/>
          </p:cNvSpPr>
          <p:nvPr>
            <p:ph type="sldNum" idx="35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928F805-2C76-4D95-B65E-7FB6E4BE42F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sldNum" idx="35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992B178-8C81-4A2D-9F52-057D3507910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PlaceHolder 3"/>
          <p:cNvSpPr>
            <a:spLocks noGrp="1"/>
          </p:cNvSpPr>
          <p:nvPr>
            <p:ph type="sldNum" idx="35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92FF786-D702-4D66-9DD6-32E6D05218ED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" name="PlaceHolder 3"/>
          <p:cNvSpPr>
            <a:spLocks noGrp="1"/>
          </p:cNvSpPr>
          <p:nvPr>
            <p:ph type="sldNum" idx="35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2137CC2-06E6-46A9-AC37-D9BB7810115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6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PlaceHolder 3"/>
          <p:cNvSpPr>
            <a:spLocks noGrp="1"/>
          </p:cNvSpPr>
          <p:nvPr>
            <p:ph type="sldNum" idx="35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586C04F-9603-4946-9380-1F6AB24EA9FB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PlaceHolder 3"/>
          <p:cNvSpPr>
            <a:spLocks noGrp="1"/>
          </p:cNvSpPr>
          <p:nvPr>
            <p:ph type="sldNum" idx="36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8BBE050-B9F4-432F-9529-E7828266DE8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sldNum" idx="29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8B9BFF2-0AF4-40C1-A1A4-C6D7942EE57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sldNum" idx="36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A1A90A2-0E0B-41A9-A7CD-A74D503A8BE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 type="sldNum" idx="36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5A50017-314B-4008-A6CC-7512057B46A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PlaceHolder 3"/>
          <p:cNvSpPr>
            <a:spLocks noGrp="1"/>
          </p:cNvSpPr>
          <p:nvPr>
            <p:ph type="sldNum" idx="36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1A1D218-C54D-4422-9044-3A80BF90FD8F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7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8" name="PlaceHolder 3"/>
          <p:cNvSpPr>
            <a:spLocks noGrp="1"/>
          </p:cNvSpPr>
          <p:nvPr>
            <p:ph type="sldNum" idx="36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48F9F44-6F0E-410A-BA2D-F6F6962BF30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1" name="PlaceHolder 3"/>
          <p:cNvSpPr>
            <a:spLocks noGrp="1"/>
          </p:cNvSpPr>
          <p:nvPr>
            <p:ph type="sldNum" idx="36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336D3D2-55BA-4F27-BC64-5F99F8C946D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PlaceHolder 3"/>
          <p:cNvSpPr>
            <a:spLocks noGrp="1"/>
          </p:cNvSpPr>
          <p:nvPr>
            <p:ph type="sldNum" idx="36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3F09266-403B-4C69-843F-75C40BE89023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sldNum" idx="36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50D692D-CA32-4C66-8ECA-3B6A8CF231A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8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PlaceHolder 3"/>
          <p:cNvSpPr>
            <a:spLocks noGrp="1"/>
          </p:cNvSpPr>
          <p:nvPr>
            <p:ph type="sldNum" idx="36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E4D66FA-15E0-4124-B034-34707404A1D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9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PlaceHolder 3"/>
          <p:cNvSpPr>
            <a:spLocks noGrp="1"/>
          </p:cNvSpPr>
          <p:nvPr>
            <p:ph type="sldNum" idx="36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99E9447-4D2A-4C7D-A6D3-662AF392031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9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PlaceHolder 3"/>
          <p:cNvSpPr>
            <a:spLocks noGrp="1"/>
          </p:cNvSpPr>
          <p:nvPr>
            <p:ph type="sldNum" idx="37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ACFF16C-AD5D-4EBE-A612-DCEF8F23BB0A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8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 type="sldNum" idx="29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44D6086-0343-409A-A881-3E7DA78A0AC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89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9" name="PlaceHolder 3"/>
          <p:cNvSpPr>
            <a:spLocks noGrp="1"/>
          </p:cNvSpPr>
          <p:nvPr>
            <p:ph type="sldNum" idx="37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8B4171B-BE50-4FC3-935A-C59EF0D8A3B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sldNum" idx="37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7BF9AAA-16C0-42DA-9C0F-C4389D29DED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0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PlaceHolder 3"/>
          <p:cNvSpPr>
            <a:spLocks noGrp="1"/>
          </p:cNvSpPr>
          <p:nvPr>
            <p:ph type="sldNum" idx="37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BE007D3-999A-420F-8805-2DF2D2F865C8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8" name="PlaceHolder 3"/>
          <p:cNvSpPr>
            <a:spLocks noGrp="1"/>
          </p:cNvSpPr>
          <p:nvPr>
            <p:ph type="sldNum" idx="37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E12D335-C56D-47A0-9E34-91B0087F1A05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PlaceHolder 3"/>
          <p:cNvSpPr>
            <a:spLocks noGrp="1"/>
          </p:cNvSpPr>
          <p:nvPr>
            <p:ph type="sldNum" idx="37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88916E0-45F5-42D0-8DF9-69DE9B5E0DE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sldNum" idx="37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68108F1-7934-4522-A347-B0C9B48C69F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7" name="PlaceHolder 3"/>
          <p:cNvSpPr>
            <a:spLocks noGrp="1"/>
          </p:cNvSpPr>
          <p:nvPr>
            <p:ph type="sldNum" idx="37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27830F2-732F-46AF-A357-AEF5F43E73CC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0" name="PlaceHolder 3"/>
          <p:cNvSpPr>
            <a:spLocks noGrp="1"/>
          </p:cNvSpPr>
          <p:nvPr>
            <p:ph type="sldNum" idx="37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04877A7-8460-4880-B6F3-C24906C04F8E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 type="sldNum" idx="37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5937168-27C3-4835-BB01-E7F8AA80FCB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2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PlaceHolder 3"/>
          <p:cNvSpPr>
            <a:spLocks noGrp="1"/>
          </p:cNvSpPr>
          <p:nvPr>
            <p:ph type="sldNum" idx="38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20915DC-AAB7-4C54-960C-E8B03A20652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 type="sldNum" idx="30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3FF1C4-ADDD-4746-A0AF-24F146705F3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sldNum" idx="381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F2C2767-18E8-4933-8C8A-BAC31123267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31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" name="PlaceHolder 3"/>
          <p:cNvSpPr>
            <a:spLocks noGrp="1"/>
          </p:cNvSpPr>
          <p:nvPr>
            <p:ph type="sldNum" idx="382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05E2056-47D1-489D-98B3-7669ED36C432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sldNum" idx="383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6A29F3C-67C4-4F62-BE37-6C15A38794B7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sldNum" idx="384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2658827-6EFA-4A1B-9475-306C0E2D05B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0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PlaceHolder 3"/>
          <p:cNvSpPr>
            <a:spLocks noGrp="1"/>
          </p:cNvSpPr>
          <p:nvPr>
            <p:ph type="sldNum" idx="385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DF3777A-6791-420B-9D7C-2C08981F6959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3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PlaceHolder 3"/>
          <p:cNvSpPr>
            <a:spLocks noGrp="1"/>
          </p:cNvSpPr>
          <p:nvPr>
            <p:ph type="sldNum" idx="386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4A36F8F-86AD-4E65-8A78-A47F90EB91A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3"/>
          <p:cNvSpPr>
            <a:spLocks noGrp="1"/>
          </p:cNvSpPr>
          <p:nvPr>
            <p:ph type="sldNum" idx="387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B5CCA61-D3A2-4FC0-8C46-5A42A0BA0110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49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PlaceHolder 3"/>
          <p:cNvSpPr>
            <a:spLocks noGrp="1"/>
          </p:cNvSpPr>
          <p:nvPr>
            <p:ph type="sldNum" idx="388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E0C5EEF-163F-4764-8665-D6A9A52213F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52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PlaceHolder 3"/>
          <p:cNvSpPr>
            <a:spLocks noGrp="1"/>
          </p:cNvSpPr>
          <p:nvPr>
            <p:ph type="sldNum" idx="389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C5861C9-A688-49A4-89EC-C57BB557AA36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PlaceHolder 1"/>
          <p:cNvSpPr>
            <a:spLocks noGrp="1"/>
          </p:cNvSpPr>
          <p:nvPr>
            <p:ph type="sldImg"/>
          </p:nvPr>
        </p:nvSpPr>
        <p:spPr>
          <a:xfrm>
            <a:off x="990720" y="768240"/>
            <a:ext cx="5117040" cy="3837600"/>
          </a:xfrm>
          <a:prstGeom prst="rect">
            <a:avLst/>
          </a:prstGeom>
          <a:ln w="0">
            <a:noFill/>
          </a:ln>
        </p:spPr>
      </p:sp>
      <p:sp>
        <p:nvSpPr>
          <p:cNvPr id="955" name="PlaceHolder 2"/>
          <p:cNvSpPr>
            <a:spLocks noGrp="1"/>
          </p:cNvSpPr>
          <p:nvPr>
            <p:ph type="body"/>
          </p:nvPr>
        </p:nvSpPr>
        <p:spPr>
          <a:xfrm>
            <a:off x="709560" y="4862520"/>
            <a:ext cx="5679000" cy="4602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6" name="PlaceHolder 3"/>
          <p:cNvSpPr>
            <a:spLocks noGrp="1"/>
          </p:cNvSpPr>
          <p:nvPr>
            <p:ph type="sldNum" idx="390"/>
          </p:nvPr>
        </p:nvSpPr>
        <p:spPr>
          <a:xfrm>
            <a:off x="4021200" y="9721800"/>
            <a:ext cx="3075480" cy="510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6840" rIns="96840" tIns="48240" bIns="4824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-SI" sz="13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E51B4C9-E180-425D-9C5B-F2E76D2D4474}" type="slidenum">
              <a:rPr b="0" lang="sl-SI" sz="1300" spc="-1" strike="noStrike">
                <a:solidFill>
                  <a:schemeClr val="dk1"/>
                </a:solidFill>
                <a:latin typeface="Calibri"/>
              </a:rPr>
              <a:t>1</a:t>
            </a:fld>
            <a:endParaRPr b="0" lang="en-US" sz="13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219320"/>
            <a:ext cx="8228520" cy="493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C1DCA73-22C4-4311-8C30-F87CE1CE9328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5EAEF9C-36A3-4385-8CE3-F324B87F532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48DC5F1-DAD7-4F41-83BB-46E026DADE7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FCD2BD6-57B2-4F29-84CF-4F70848E59CE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18F8D07D-8011-4FA8-8437-D5AF35A22181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5BCDC47-D046-472A-8C84-4381779116B0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F7E76A4-C0BA-40F1-A241-5534DD77C9A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08958DD-DC6A-4E2E-95C5-59DE4E141B52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930B7CB-918E-46B2-AA50-4A4C17B03F9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219320"/>
            <a:ext cx="4015440" cy="493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3880" y="1219320"/>
            <a:ext cx="4015440" cy="493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F33E29F-E62D-4639-9CD3-B58B15543CFF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9D9DB32F-6B90-4407-93CB-5B40B2B35F82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B9627E7-7A3F-4BE0-B8D9-E66B2164DA7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1E080CD9-F22D-478E-909C-1BA152123F4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" name="Pravokotnik 20"/>
          <p:cNvSpPr/>
          <p:nvPr/>
        </p:nvSpPr>
        <p:spPr>
          <a:xfrm>
            <a:off x="905040" y="3648240"/>
            <a:ext cx="7314120" cy="1278360"/>
          </a:xfrm>
          <a:prstGeom prst="rect">
            <a:avLst/>
          </a:prstGeom>
          <a:noFill/>
          <a:ln cap="rnd" w="6350">
            <a:solidFill>
              <a:srgbClr val="727ca3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" name="Pravokotnik 32"/>
          <p:cNvSpPr/>
          <p:nvPr/>
        </p:nvSpPr>
        <p:spPr>
          <a:xfrm>
            <a:off x="914400" y="5048280"/>
            <a:ext cx="7314120" cy="684720"/>
          </a:xfrm>
          <a:prstGeom prst="rect">
            <a:avLst/>
          </a:prstGeom>
          <a:noFill/>
          <a:ln cap="rnd" w="6350">
            <a:solidFill>
              <a:srgbClr val="9fb8cd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" name="Pravokotnik 21"/>
          <p:cNvSpPr/>
          <p:nvPr/>
        </p:nvSpPr>
        <p:spPr>
          <a:xfrm>
            <a:off x="905040" y="3648240"/>
            <a:ext cx="227520" cy="127836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" name="Pravokotnik 31"/>
          <p:cNvSpPr/>
          <p:nvPr/>
        </p:nvSpPr>
        <p:spPr>
          <a:xfrm>
            <a:off x="914400" y="5048280"/>
            <a:ext cx="227520" cy="68472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2124000" y="6381720"/>
            <a:ext cx="518364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2"/>
          </p:nvPr>
        </p:nvSpPr>
        <p:spPr>
          <a:xfrm>
            <a:off x="1216080" y="6354720"/>
            <a:ext cx="83412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2F39755-E1D4-4135-A13D-1EFBC9738A2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0" name="Raven konektor 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1" name="Raven konektor 9"/>
          <p:cNvSpPr/>
          <p:nvPr/>
        </p:nvSpPr>
        <p:spPr>
          <a:xfrm>
            <a:off x="6178320" y="306360"/>
            <a:ext cx="360" cy="603540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Enakokraki trikotnik 8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ftr" idx="23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ldNum" idx="2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5A2B4FC-9887-4DC1-803B-28621673A0B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 idx="25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646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89" name="Raven konektor 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Enakokraki trikotnik 8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1" name="Pravokotnik 9"/>
          <p:cNvSpPr/>
          <p:nvPr/>
        </p:nvSpPr>
        <p:spPr>
          <a:xfrm>
            <a:off x="457200" y="500040"/>
            <a:ext cx="181440" cy="68472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ftr" idx="26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ldNum" idx="2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90AEC39-B85B-4FCA-AA49-4094A270C06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28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7" name="Enakokraki trikotnik 9"/>
          <p:cNvSpPr/>
          <p:nvPr/>
        </p:nvSpPr>
        <p:spPr>
          <a:xfrm rot="5400000">
            <a:off x="419760" y="6467400"/>
            <a:ext cx="18972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8520" cy="4936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29"/>
          </p:nvPr>
        </p:nvSpPr>
        <p:spPr>
          <a:xfrm>
            <a:off x="2627280" y="6356520"/>
            <a:ext cx="604764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30"/>
          </p:nvPr>
        </p:nvSpPr>
        <p:spPr>
          <a:xfrm>
            <a:off x="612720" y="6356520"/>
            <a:ext cx="198036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784FCDA-C378-47A7-8BB3-10A88A62096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6" name="Enakokraki trikotnik 9"/>
          <p:cNvSpPr/>
          <p:nvPr/>
        </p:nvSpPr>
        <p:spPr>
          <a:xfrm rot="5400000">
            <a:off x="419760" y="6467400"/>
            <a:ext cx="189720" cy="11988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880" cy="990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8880" cy="4937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ftr" idx="31"/>
          </p:nvPr>
        </p:nvSpPr>
        <p:spPr>
          <a:xfrm>
            <a:off x="2627280" y="6356520"/>
            <a:ext cx="604764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sldNum" idx="32"/>
          </p:nvPr>
        </p:nvSpPr>
        <p:spPr>
          <a:xfrm>
            <a:off x="612720" y="6356520"/>
            <a:ext cx="198036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08DB467-7684-49D4-AC62-BDA737A7434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6" name="PlaceHolder 1"/>
          <p:cNvSpPr>
            <a:spLocks noGrp="1"/>
          </p:cNvSpPr>
          <p:nvPr>
            <p:ph type="ftr" idx="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ldNum" idx="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7CA5C65-A5E1-4892-A228-F0114AA9850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1" name="Raven konektor 6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Enakokraki trikotnik 7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3" name="Raven konektor 8"/>
          <p:cNvSpPr/>
          <p:nvPr/>
        </p:nvSpPr>
        <p:spPr>
          <a:xfrm>
            <a:off x="6556320" y="276120"/>
            <a:ext cx="360" cy="585144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ftr" idx="5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ldNum" idx="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D5CA0A6-30F7-4905-85EA-37BD2E427BC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7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8228520" cy="4936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ftr" idx="8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sldNum" idx="9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95D95AB-4D2F-4E30-BFAA-8D76EA6E675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646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7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9" name="Pravokotnik 6"/>
          <p:cNvSpPr/>
          <p:nvPr/>
        </p:nvSpPr>
        <p:spPr>
          <a:xfrm>
            <a:off x="914400" y="2819520"/>
            <a:ext cx="7314120" cy="1278360"/>
          </a:xfrm>
          <a:prstGeom prst="rect">
            <a:avLst/>
          </a:prstGeom>
          <a:noFill/>
          <a:ln cap="rnd" w="6350">
            <a:solidFill>
              <a:srgbClr val="727ca3"/>
            </a:solidFill>
            <a:round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0" name="Pravokotnik 7"/>
          <p:cNvSpPr/>
          <p:nvPr/>
        </p:nvSpPr>
        <p:spPr>
          <a:xfrm>
            <a:off x="914400" y="2819520"/>
            <a:ext cx="227520" cy="127836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ftr" idx="10"/>
          </p:nvPr>
        </p:nvSpPr>
        <p:spPr>
          <a:xfrm>
            <a:off x="2898720" y="6354720"/>
            <a:ext cx="347400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11"/>
          </p:nvPr>
        </p:nvSpPr>
        <p:spPr>
          <a:xfrm>
            <a:off x="1069920" y="6354720"/>
            <a:ext cx="151992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7FE6BFA-782B-4599-919E-EF89F998866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2"/>
          </p:nvPr>
        </p:nvSpPr>
        <p:spPr>
          <a:xfrm>
            <a:off x="6400800" y="6354720"/>
            <a:ext cx="2284920" cy="365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19320"/>
            <a:ext cx="4015080" cy="4936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3880" y="1219320"/>
            <a:ext cx="4015080" cy="49366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1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1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8A9A821-77FE-4E14-8277-43E0567F707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8" name="PlaceHolder 1"/>
          <p:cNvSpPr>
            <a:spLocks noGrp="1"/>
          </p:cNvSpPr>
          <p:nvPr>
            <p:ph type="ftr" idx="1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1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EBBAAC6-5C57-46FC-B8A0-D8EA2BD38BA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2" name="Enakokraki trikotnik 9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3" name="Enakokraki trikotnik 5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ftr" idx="17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sldNum" idx="1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39EE1D7-D80A-4044-828B-02CA87E31F5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dt" idx="19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aven konektor 27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" name="Raven konektor 28"/>
          <p:cNvSpPr/>
          <p:nvPr/>
        </p:nvSpPr>
        <p:spPr>
          <a:xfrm>
            <a:off x="457200" y="114300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" name="Enakokraki trikotnik 9" hidden="1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2" name="Raven konektor 4"/>
          <p:cNvSpPr/>
          <p:nvPr/>
        </p:nvSpPr>
        <p:spPr>
          <a:xfrm>
            <a:off x="457200" y="6352920"/>
            <a:ext cx="8229600" cy="360"/>
          </a:xfrm>
          <a:prstGeom prst="line">
            <a:avLst/>
          </a:prstGeom>
          <a:ln w="9525">
            <a:solidFill>
              <a:srgbClr val="9fb8cd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Enakokraki trikotnik 5"/>
          <p:cNvSpPr/>
          <p:nvPr/>
        </p:nvSpPr>
        <p:spPr>
          <a:xfrm rot="5400000">
            <a:off x="420120" y="6467400"/>
            <a:ext cx="189360" cy="11952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>
            <a:noFill/>
          </a:ln>
          <a:effectLst>
            <a:glow rad="63360">
              <a:srgbClr val="ffffff">
                <a:alpha val="5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15480" bIns="1548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74" name="PlaceHolder 1"/>
          <p:cNvSpPr>
            <a:spLocks noGrp="1"/>
          </p:cNvSpPr>
          <p:nvPr>
            <p:ph type="ftr" idx="20"/>
          </p:nvPr>
        </p:nvSpPr>
        <p:spPr>
          <a:xfrm>
            <a:off x="2898720" y="6356520"/>
            <a:ext cx="350424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21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6FF73C5-6559-4C6A-AE91-1B2865CB819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dt" idx="22"/>
          </p:nvPr>
        </p:nvSpPr>
        <p:spPr>
          <a:xfrm>
            <a:off x="6400800" y="6356520"/>
            <a:ext cx="228816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3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3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3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8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4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5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6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7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8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0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1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2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3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4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5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6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hyperlink" Target="https://assetstore.unity.com/packages/3d/environments/unity-terrain-urp-demo-scene-213197" TargetMode="External"/><Relationship Id="rId2" Type="http://schemas.openxmlformats.org/officeDocument/2006/relationships/hyperlink" Target="https://assetstore.unity.com/packages/3d/environments/unity-terrain-urp-demo-scene-213197" TargetMode="External"/><Relationship Id="rId3" Type="http://schemas.openxmlformats.org/officeDocument/2006/relationships/hyperlink" Target="https://assetstore.unity.com/packages/3d/environments/unity-terrain-hdrp-demo-scene-213198" TargetMode="External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7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8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image" Target="../media/image4.gif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8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g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1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27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4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28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5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29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7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30.tif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8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42800" y="3557520"/>
            <a:ext cx="7771320" cy="1468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2800" spc="-1" strike="noStrike">
                <a:solidFill>
                  <a:schemeClr val="dk1"/>
                </a:solidFill>
                <a:latin typeface="Franklin Gothic Book"/>
              </a:rPr>
              <a:t>3D rendering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1785960" y="676440"/>
            <a:ext cx="6399720" cy="17514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rmAutofit/>
          </a:bodyPr>
          <a:p>
            <a:pPr indent="0" algn="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000" spc="-1" strike="noStrike">
                <a:solidFill>
                  <a:schemeClr val="dk2"/>
                </a:solidFill>
                <a:latin typeface="Franklin Gothic Book"/>
              </a:rPr>
              <a:t>3D Game Development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odnaslov 2"/>
          <p:cNvSpPr/>
          <p:nvPr/>
        </p:nvSpPr>
        <p:spPr>
          <a:xfrm>
            <a:off x="1071720" y="5214960"/>
            <a:ext cx="7142760" cy="82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  <a:spcBef>
                <a:spcPts val="360"/>
              </a:spcBef>
            </a:pP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Jernej Vičič   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r>
              <a:rPr b="0" lang="sl-SI" sz="1800" spc="-1" strike="noStrike">
                <a:solidFill>
                  <a:srgbClr val="898989"/>
                </a:solidFill>
                <a:latin typeface="Arial"/>
              </a:rPr>
              <a:t>	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ldNum" idx="5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1E2861B-D6F9-4260-815E-2BA85FACD11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mesh,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is the simplest polygon,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triangle is always planar (three points define a plane, each fourth point can be off the plane),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most of the transformations preserve triangles (especially affine and most projections - can degenerate into a line),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most graphics cards use rasterization of triangles.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ftr" idx="53"/>
          </p:nvPr>
        </p:nvSpPr>
        <p:spPr>
          <a:xfrm>
            <a:off x="2627280" y="63763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sldNum" idx="23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2ED6897-49F0-4BAF-B49E-DA6618D179B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 effects,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2" marL="547560" indent="-22860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1"/>
                </a:solidFill>
                <a:latin typeface="Arial"/>
              </a:rPr>
              <a:t>smoke, sparks, fire,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many particles of simple geometries,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simple quads consisting of 2 triangles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object normals are facing the camera,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material is partially semitransparent or translucent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animations are very different, they are changing rapidly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position, orientation, texture coordinates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changes - animation curves or procedures,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particles are born and dying (spawned and killed continually).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 type="ftr" idx="23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755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sldNum" idx="23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5CE3677-68B5-426F-AF9E-E4834AE7838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6" name="Picture 2" descr=""/>
          <p:cNvPicPr/>
          <p:nvPr/>
        </p:nvPicPr>
        <p:blipFill>
          <a:blip r:embed="rId1"/>
          <a:stretch/>
        </p:blipFill>
        <p:spPr>
          <a:xfrm>
            <a:off x="0" y="929160"/>
            <a:ext cx="9051480" cy="5091120"/>
          </a:xfrm>
          <a:prstGeom prst="rect">
            <a:avLst/>
          </a:prstGeom>
          <a:ln w="0">
            <a:noFill/>
          </a:ln>
        </p:spPr>
      </p:pic>
      <p:sp>
        <p:nvSpPr>
          <p:cNvPr id="547" name="PlaceHolder 3"/>
          <p:cNvSpPr>
            <a:spLocks noGrp="1"/>
          </p:cNvSpPr>
          <p:nvPr>
            <p:ph type="ftr" idx="23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sldNum" idx="23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426D3A6-7984-4F1E-B00D-3ABD6A680C9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decals,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 small piece of geometry, placed on regular geometry,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holes of firearms, cracks, scratches, small details,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modeled as a rectangle on a surface projected by the beam into the scene,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get a rectangular prism,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triangles that are cut with the base of the prism are already cut by the prism surfaces,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texture of a decal is glued to the new triangles (produced by cutting the basic ones).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 type="ftr" idx="23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 type="sldNum" idx="23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5432104-D83A-424A-B01B-CE2322CD998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4" name="Picture 2" descr=""/>
          <p:cNvPicPr/>
          <p:nvPr/>
        </p:nvPicPr>
        <p:blipFill>
          <a:blip r:embed="rId1"/>
          <a:stretch/>
        </p:blipFill>
        <p:spPr>
          <a:xfrm>
            <a:off x="0" y="1165680"/>
            <a:ext cx="9142920" cy="5142600"/>
          </a:xfrm>
          <a:prstGeom prst="rect">
            <a:avLst/>
          </a:prstGeom>
          <a:ln w="0">
            <a:noFill/>
          </a:ln>
        </p:spPr>
      </p:pic>
      <p:sp>
        <p:nvSpPr>
          <p:cNvPr id="555" name="PlaceHolder 3"/>
          <p:cNvSpPr>
            <a:spLocks noGrp="1"/>
          </p:cNvSpPr>
          <p:nvPr>
            <p:ph type="ftr" idx="23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 type="sldNum" idx="24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D7B4512-47F6-482D-8180-F476068188B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environmental effects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sky: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do not model because it is too far,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fill the frame buffer with an appropriate texture,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then fill the FB with a 3D rendered image,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only look at scaling and ROTATION when moving the camera,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terrain: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it can be modeled, but often it is an overkill, especially for external scenes,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Height field terrain: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black and white texture maps.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 type="ftr" idx="24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effects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sldNum" idx="24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6DE7D99-A1D1-459C-891B-ECF4293A489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environmental effects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water: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oceans, pools, rivers, waterfalls, fountains, jets, lakes, wetlands, wet materials,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some require shifts - river,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large objects require dynamic tessellation,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they can affect the gameplay - holding, swimming, and pushing a water jet.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ftr" idx="24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signs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sldNum" idx="24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648EF03-BC9C-4743-9A7F-FF274E25DB7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overlays,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2D or 3D,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rendered directly to the view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following the camera,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normalized screen coordinates,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game usually provides several resolutions,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inscriptions are properly normalized,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coordinates: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0,0 – 1,0 for y axel,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x axel for 4:3 geometry: 0,0 – 1,333,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x axel for 16:9 geometry : 0,0 – 1,777,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PlaceHolder 4"/>
          <p:cNvSpPr>
            <a:spLocks noGrp="1"/>
          </p:cNvSpPr>
          <p:nvPr>
            <p:ph type="ftr" idx="24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Scene representation – signs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sldNum" idx="24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86E7FAC-B487-410B-925B-A7F068F1EDE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text and fonts,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font is a special 2D overlay,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usually a texture map with necessary glyphs,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some engines use a subset of Adobe Flash,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Unreal engine: import fonts in </a:t>
            </a:r>
            <a:r>
              <a:rPr b="1" lang="en-US" sz="2300" spc="-1" strike="noStrike">
                <a:solidFill>
                  <a:schemeClr val="dk2"/>
                </a:solidFill>
                <a:latin typeface="Arial"/>
              </a:rPr>
              <a:t>Unreal Motion Graphics (UMG) UI Designer,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font can be set color and material,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DrawText component on any object,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DrawText component as HUD blueprint.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ftr" idx="24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880" cy="990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Unity – built-in render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sldNum" idx="248"/>
          </p:nvPr>
        </p:nvSpPr>
        <p:spPr>
          <a:xfrm>
            <a:off x="612720" y="6356520"/>
            <a:ext cx="198036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D8A8FBD-C024-4392-A8EC-2B83F6D0394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880" cy="21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Overview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The legacy rendering system that ships with Unity by default (pre-Scriptable Render Pipelines).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Uses a fixed, built-in architecture—developers can’t easily modify the rendering loop.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Rendering Paths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Forward Rendering: each object lit per light; faster for few lights.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Deferred Rendering: lighting computed per pixel; supports many lights.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Vertex Lit: for older hardware or minimal performance cost.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4"/>
          <p:cNvSpPr>
            <a:spLocks noGrp="1"/>
          </p:cNvSpPr>
          <p:nvPr>
            <p:ph type="ftr" idx="249"/>
          </p:nvPr>
        </p:nvSpPr>
        <p:spPr>
          <a:xfrm>
            <a:off x="2627280" y="6356520"/>
            <a:ext cx="604764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880" cy="990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Unity – built-in render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sldNum" idx="250"/>
          </p:nvPr>
        </p:nvSpPr>
        <p:spPr>
          <a:xfrm>
            <a:off x="612720" y="6356520"/>
            <a:ext cx="198036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A3D93C3-84D7-4B06-ADE8-999195EA092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880" cy="21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Key Features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Compatible with a wide range of platforms (mobile → desktop).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Uses the Standard Shader for basic Physically Based Rendering (PBR).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Works with the Post-Processing Stack v2 (optional).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solidFill>
                  <a:schemeClr val="dk1"/>
                </a:solidFill>
                <a:latin typeface="Arial"/>
              </a:rPr>
              <a:t>Simple lighting model, limited in realism and GPU optimization.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Use Cases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Ideal for smaller games, mobile apps, and projects requiring broad compatibility.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Often used when advanced visual fidelity isn’t required or performance is the main concern.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ftr" idx="251"/>
          </p:nvPr>
        </p:nvSpPr>
        <p:spPr>
          <a:xfrm>
            <a:off x="2627280" y="6356520"/>
            <a:ext cx="604764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ldNum" idx="5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055203A-8A9F-4228-BBEC-F8A91277800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tesselation = mosaic arrangement of geometric shapes on the plane,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problem: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tessellation is defined by the artist when he/she draws a scene,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objects can be triangular when observed too closely,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solution: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subdivison surfaces - the surfaces are tiled according to the distance of the camera.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ftr" idx="5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Unity – High Definition Render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sldNum" idx="25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C78E15E-EC87-4933-8BAA-DCE2E7883E4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Introduction to HDRP 17.0,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is a high-fidelity Scriptable Render Pipeline built by Unity for modern (Compute Shader compatible) platforms.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Uses physically based lighting techniques, linear &amp; HDR lighting, and hybrid tile/cluster deferred/forward lighting architecture.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Projects built with HDRP are not compatible with the Universal Render Pipeline (URP).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4"/>
          <p:cNvSpPr>
            <a:spLocks noGrp="1"/>
          </p:cNvSpPr>
          <p:nvPr>
            <p:ph type="ftr" idx="25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What HDRP Offers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sldNum" idx="25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1AFD088-8C99-4D7E-9EA4-738D905503B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 graphical standard for games, demos, and animations.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Features include physically based lighting/materials, HDR, configurable architecture.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Intended for modern hardware; requires pipeline choice at project start.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4"/>
          <p:cNvSpPr>
            <a:spLocks noGrp="1"/>
          </p:cNvSpPr>
          <p:nvPr>
            <p:ph type="ftr" idx="25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Key Areas Covered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sldNum" idx="25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8E94CD1-C8B3-46F8-987A-7903E7FFCD9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Lighting (sources, ambient, exposure, shadows, reflection, ray tracing).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Materials &amp; Shaders.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Debugging &amp; Analysis tools.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System requirements and platform support.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ftr" idx="25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Lighting in HDRP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sldNum" idx="25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2B35910-1846-48AE-9E85-9603F2C1DA1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Uses real-world physical light units (lumens, lux, etc).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Light source types: directional, point, spot, area.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Controls for ambient/indirect lighting and exposure.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Includes shadows, reflections, volumetric lighting, global illumination (GI), and adaptive probe volumes.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ftr" idx="25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Materials, Shaders &amp; Rendering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sldNum" idx="26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0D7881C-1EB0-4074-BBAD-34FFDC75943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Supports high-quality physically based rendering (PBR) workflows.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Hybrid tile/cluster deferred + forward lighting architecture.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Materials adhere to physically-based ranges for accuracy.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ftr" idx="26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Cameras &amp; Frame Settings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sldNum" idx="26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608D71-CFA1-456B-8E2A-C722FDD3E08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 and Frame Settings govern rendering features (ray tracing, post-processing, etc).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Frame Settings allow per-camera configuration.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Camera-HDRP asset alignment is crucial for correct output.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 type="ftr" idx="26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Debugging &amp; Analysis Tools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sldNum" idx="26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41C195B-0879-4DFB-BFCD-9E8F1C35D9B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Rendering Debugger visualizes lights, materials, clusters, and overdraw.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Panels: Decals, Stats, Material, Lighting, Volume, Probe Volume, Rendering, Camera, Virtual Texturing.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 to diagnose performance, lighting/material correctness, and artifacts.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4"/>
          <p:cNvSpPr>
            <a:spLocks noGrp="1"/>
          </p:cNvSpPr>
          <p:nvPr>
            <p:ph type="ftr" idx="26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System Requirements &amp; Compatibility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sldNum" idx="26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A839520-0E1E-4E52-B008-251AA77D6A2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Targets modern hardware with compute shader support.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Not compatible with URP – choose pipeline early.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Ray tracing and advanced features require capable GPUs.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4"/>
          <p:cNvSpPr>
            <a:spLocks noGrp="1"/>
          </p:cNvSpPr>
          <p:nvPr>
            <p:ph type="ftr" idx="26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Workflow &amp; Best Practices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sldNum" idx="26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20070B9-6D3F-4D2C-9B46-C219EE5545F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Start projects with HDRP if targeting high-fidelity visuals.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Use physically-based units for lighting/materials.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Monitor performance; use debugging tools to optimize.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Leverage debug views early to validate materials, lighting, and scene setup.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ftr" idx="26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Summary &amp; Takeaways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sldNum" idx="27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1AA0865-462C-4E78-8B27-497D34C509D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17.0 delivers modern, high-end rendering for realistic visuals.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Strengths: PBR lighting/materials, robust architecture, deep debugging.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Requires modern hardware and careful configuration.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Align your project goals with HDRP’s strengths before committing.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4"/>
          <p:cNvSpPr>
            <a:spLocks noGrp="1"/>
          </p:cNvSpPr>
          <p:nvPr>
            <p:ph type="ftr" idx="27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ldNum" idx="5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35FFDFB-48F0-4B53-B1AC-9A5B1880988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tessellation problem is solved by LOD,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LOD0, LOD1, LODx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are replaced when the camera moves away from the subject,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dynamic tessellation - for meshes that are repeating - water, landscape,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progressive meshes - dynamic tessellation and LOD, uses one LOD0 and when the camera moves away dynamically bind triangles - combines nodes.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ftr" idx="5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Built-in vs High Definition Render Pipeline (HDRP)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sldNum" idx="27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68A0723-5BFD-438F-92B2-5F63D16E9E8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Unity offers multiple render pipelines for different needs.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Built-in Render Pipeline (legacy) is flexible and compatible with older hardware.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focuses on photorealism and modern GPU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4"/>
          <p:cNvSpPr>
            <a:spLocks noGrp="1"/>
          </p:cNvSpPr>
          <p:nvPr>
            <p:ph type="ftr" idx="27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Rendering Architecture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sldNum" idx="27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3CD5924-2270-4107-A7DB-2AF57DCD93B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Fixed-function forward or deferred renderer.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Scriptable, hybrid tile/cluster deferred &amp; forward renderer.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enables deep customization through SRP and modern GPU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relies on traditional shader and command buffer workflows.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4"/>
          <p:cNvSpPr>
            <a:spLocks noGrp="1"/>
          </p:cNvSpPr>
          <p:nvPr>
            <p:ph type="ftr" idx="27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Visual Fidelity &amp; Lighting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sldNum" idx="27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38CDD53-D4C9-499C-8BD8-22216D713CC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Basic PBR support, limited shadow &amp; reflection quality.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Fully physically-based lighting using real-world units.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includes volumetric lighting, area lights, and ray tracing.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integrates advanced post-processing effects natively.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PlaceHolder 4"/>
          <p:cNvSpPr>
            <a:spLocks noGrp="1"/>
          </p:cNvSpPr>
          <p:nvPr>
            <p:ph type="ftr" idx="27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Materials &amp; Shaders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 type="sldNum" idx="27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A770477-2A3D-4501-A06F-A6179217619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uses the Standard Shader (PBR-style but limited).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supports layered materials, subsurface scattering, clearcoat, and anisotropy.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Shader Graph integration allows creating complex physically-based materials.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materials are energy-conserving and physically accurate.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4"/>
          <p:cNvSpPr>
            <a:spLocks noGrp="1"/>
          </p:cNvSpPr>
          <p:nvPr>
            <p:ph type="ftr" idx="27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Performance &amp; Platform Support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 type="sldNum" idx="28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B1D9AC3-AE0B-4E84-A639-A0DB1AC51DC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targets a wide range of devices (mobile to PC).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targets high-end PCs and consoles with compute shader support.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 offers lighter performance demands but fewer visual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provides optimized GPU performance for advanced visuals.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4"/>
          <p:cNvSpPr>
            <a:spLocks noGrp="1"/>
          </p:cNvSpPr>
          <p:nvPr>
            <p:ph type="ftr" idx="28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Workflow &amp; Tools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sldNum" idx="28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4473F98-45D1-4AFB-BB62-E0BF61BEF1E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Simple setup, minimal configuration.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Complex setup with customizable render features.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includes advanced debugging and profiling tools (Rendering Debugger).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 uses a physical lighting workflow (EV100, probe volumes, exposure control).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4"/>
          <p:cNvSpPr>
            <a:spLocks noGrp="1"/>
          </p:cNvSpPr>
          <p:nvPr>
            <p:ph type="ftr" idx="28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Summary &amp; Recommendation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 type="sldNum" idx="28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095F88B-801F-48D1-9A18-8D2A687AD54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Built-in RP: Best for simplicity, legacy projects, and broad compatibility.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HDRP: Best for AAA visuals, cinematics, architecture, and automotive visualization.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Choose based on project goals, target platform, and required fidelity.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Consider URP if you need scalability across mobile and desktop.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PlaceHolder 4"/>
          <p:cNvSpPr>
            <a:spLocks noGrp="1"/>
          </p:cNvSpPr>
          <p:nvPr>
            <p:ph type="ftr" idx="28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880" cy="990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3200" spc="-1" strike="noStrike">
                <a:solidFill>
                  <a:schemeClr val="dk2"/>
                </a:solidFill>
                <a:latin typeface="Franklin Gothic Book"/>
              </a:rPr>
              <a:t>Examples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sldNum" idx="286"/>
          </p:nvPr>
        </p:nvSpPr>
        <p:spPr>
          <a:xfrm>
            <a:off x="612720" y="6356520"/>
            <a:ext cx="198036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CD092D2-CEC5-47A5-AE38-1B79D0296F9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880" cy="21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hlinkClick r:id="rId1"/>
              </a:rPr>
              <a:t>URP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hlinkClick r:id="rId2"/>
              </a:rPr>
              <a:t>https://assetstore.unity.com/packages/3d/environments/unity-terrain-urp-demo-scene-213197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</a:rPr>
              <a:t>HDRP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l" sz="2600" spc="-1" strike="noStrike">
                <a:solidFill>
                  <a:schemeClr val="dk1"/>
                </a:solidFill>
                <a:latin typeface="Arial"/>
                <a:hlinkClick r:id="rId3"/>
              </a:rPr>
              <a:t>https://assetstore.unity.com/packages/3d/environments/unity-terrain-hdrp-demo-scene-213198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4"/>
          <p:cNvSpPr>
            <a:spLocks noGrp="1"/>
          </p:cNvSpPr>
          <p:nvPr>
            <p:ph type="ftr" idx="287"/>
          </p:nvPr>
        </p:nvSpPr>
        <p:spPr>
          <a:xfrm>
            <a:off x="2627280" y="6356520"/>
            <a:ext cx="6047640" cy="3643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sl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" sz="1400" spc="-1" strike="noStrike">
                <a:solidFill>
                  <a:schemeClr val="dk2"/>
                </a:solidFill>
                <a:latin typeface="Arial"/>
              </a:rPr>
              <a:t>Razvoj 3D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Built‑in → HDRP: Setup &amp; Materials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sldNum" idx="28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9D10D2E-555C-4740-AEAA-07A18BB313A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Install High Definition RP (Window → Package Manager → High Definition RP → Install).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Run Window → Rendering → HD Render Pipeline Wizard and click “Fix All” to configure the project.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Convert materials: Edit → Rendering → Materials → Convert All/Selected Built‑in Materials to HDRP; convert terrains as needed.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Know the limits: custom shaders/materials require manual conversion; built‑in default read‑only materials use error shader until replaced; particle shaders need HDRP Particle System Shader Graph samples.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4"/>
          <p:cNvSpPr>
            <a:spLocks noGrp="1"/>
          </p:cNvSpPr>
          <p:nvPr>
            <p:ph type="ftr" idx="28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228600" y="152280"/>
            <a:ext cx="868608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Built‑in → HDRP: Lighting &amp; Post‑processing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 type="sldNum" idx="29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6FA6CCD-3E1A-487F-8DE8-6124FB98CAD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Lighting uses physical units (Directional: Lux; others: Lumen/Candela/EV). Add a Sky and Fog Global Volume; set Environment Lighting to the same Volume Profile and use Physically Based Sky.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Increase shadow quality via a Global Volume → Add Override: Shadowing → Shadows (e.g., enable Max Distance).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Set up exposure (Global Volume → Add Override: Exposure → Mode: Automatic) and adjust key lights (e.g., Sun) to realistic intensities.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200" spc="-1" strike="noStrike">
                <a:solidFill>
                  <a:schemeClr val="dk1"/>
                </a:solidFill>
                <a:latin typeface="Arial"/>
              </a:rPr>
              <a:t>Replace Post‑Processing v2: remove the package; create a Global Volume and add Tonemapping (ACES), Bloom (~0.2), Motion Blur (~0.1), Vignette, and Depth of Field as needed; update any scripts that called the old API.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4"/>
          <p:cNvSpPr>
            <a:spLocks noGrp="1"/>
          </p:cNvSpPr>
          <p:nvPr>
            <p:ph type="ftr" idx="29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5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35E685F-9C5B-423D-A2EB-E7B3B52DA1D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production of a triangle mesh,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winding order: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triangle is defined ny position vectors (3 points):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12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1098720" indent="0">
              <a:lnSpc>
                <a:spcPct val="15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e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3</a:t>
            </a:r>
            <a:r>
              <a:rPr b="0" lang="sl-SI" sz="1600" spc="-1" strike="noStrike">
                <a:solidFill>
                  <a:schemeClr val="dk1"/>
                </a:solidFill>
                <a:latin typeface="Arial"/>
              </a:rPr>
              <a:t>-p</a:t>
            </a:r>
            <a:r>
              <a:rPr b="0" lang="sl-SI" sz="1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normalised vector product of either pair, the order is defined at modelling,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wrong order reflects in rendering the wrong side of a triangle.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Slika 1" descr=""/>
          <p:cNvPicPr/>
          <p:nvPr/>
        </p:nvPicPr>
        <p:blipFill>
          <a:blip r:embed="rId1"/>
          <a:stretch/>
        </p:blipFill>
        <p:spPr>
          <a:xfrm>
            <a:off x="5940000" y="3213000"/>
            <a:ext cx="2248920" cy="1349640"/>
          </a:xfrm>
          <a:prstGeom prst="rect">
            <a:avLst/>
          </a:prstGeom>
          <a:ln w="0">
            <a:noFill/>
          </a:ln>
        </p:spPr>
      </p:pic>
      <p:pic>
        <p:nvPicPr>
          <p:cNvPr id="170" name="Slika 2" descr=""/>
          <p:cNvPicPr/>
          <p:nvPr/>
        </p:nvPicPr>
        <p:blipFill>
          <a:blip r:embed="rId2"/>
          <a:stretch/>
        </p:blipFill>
        <p:spPr>
          <a:xfrm>
            <a:off x="3276000" y="3663720"/>
            <a:ext cx="1531800" cy="447840"/>
          </a:xfrm>
          <a:prstGeom prst="rect">
            <a:avLst/>
          </a:prstGeom>
          <a:ln w="0">
            <a:noFill/>
          </a:ln>
        </p:spPr>
      </p:pic>
      <p:sp>
        <p:nvSpPr>
          <p:cNvPr id="171" name="PlaceHolder 4"/>
          <p:cNvSpPr>
            <a:spLocks noGrp="1"/>
          </p:cNvSpPr>
          <p:nvPr>
            <p:ph type="ftr" idx="5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ldNum" idx="6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F911040-447D-4F5D-9B41-4E27CC2364C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winding order: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back-face culling - graphics card only renders the visible side of the triangle.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ftr" idx="6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ldNum" idx="6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629BDC7-B970-4EA4-B690-96085002AA0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lists of triangles: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each triangle is defined by three points,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triangles are listed in a linked list.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indexed lists of triangles: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 list of all nodes, stored in a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vertex buffer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(DirectX) or a </a:t>
            </a: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vertex array 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(OpenGL),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element in the vertex index represents a triangle.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ftr" idx="6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triangle mesh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ldNum" idx="6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DB06F9F-491B-4A62-9C15-88159E4D79A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 triangle strip and a vertex fan are also used,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saving memory, improving cache coherency,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cache access can be optimized offline.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World space: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many individual meshes can be on one scene,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 street with the same lights, a swarm of bees,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mesh instance,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reference to common data,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transformation matrix (model to world matrix).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ftr" idx="6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visual surface properties - light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ldNum" idx="6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A09E297-5754-47F3-9012-D51FAA22316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electromagnetic waves and particle beams,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it is defined by the intensity I and the wavelength λ,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visible light: 380nm - 740nm.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ftr" idx="6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light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sldNum" idx="6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F12F303-FD25-4108-A277-B42800CAE2F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interaction between light and objects,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absorbs,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reflects,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diffusely (in all directions),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specular - almost completely back - mirror,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anisotropic - the mode of reflection depends on the angle,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transmits through the object, usually refracts,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curves in narrow passages (rarely implemented).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ftr" idx="6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colour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ldNum" idx="7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14432A1-A97B-49E0-A207-C9B483CA07D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Color spaces and color models,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color model: 3D coordinate system that measures colors,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color space: a standard that determines how the numerical values of the selected model are mapped to colors as seen by human,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the most common: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2"/>
                </a:solidFill>
                <a:latin typeface="Arial"/>
              </a:rPr>
              <a:t>RGB,log-LUV for High Dynamic Range (HDR),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the color format defines how many bits will be used for each channel - usually 3 channels.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ftr" idx="7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ftr" idx="36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Overview (book: 10.1 – 10.5)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sldNum" idx="37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80ED206-80A0-4B73-989B-321D61CBA25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triangle meshes and tessellation;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coordinate spaces and transformations of representations;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lighting, color and texture;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virtual cameras.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Unity and render pipelines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400" spc="-1" strike="noStrike">
                <a:solidFill>
                  <a:schemeClr val="dk1"/>
                </a:solidFill>
                <a:latin typeface="Arial"/>
              </a:rPr>
              <a:t>Convert from built in RP to HDRP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colour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sldNum" idx="7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CA04D73-BF90-4FA5-8098-817DFEDEBB8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opacity,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alpha channel defines how opaque is the color/material,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fully opaque (no light goes through).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ftr" idx="7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sldNum" idx="7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C295BB4-3AE1-458C-A855-D42A86D4069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osition vector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: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p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usualy in local system,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ertex normal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: 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normalised vector, an average of all normaln vectors,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ertex tangent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iandn bitangent 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[b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ix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iy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iz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perpendicular a normal point vector, - per pixel lighting, tangent space.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ftr" idx="7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ldNum" idx="7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0F040A0-1970-4E74-AB77-B83554E1ABA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iffuse color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: 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iR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iG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iB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d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iA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RGB + Alpha,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specular color: 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iR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iG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iB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iA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how much light is reflected if the ray is perpendicular to the surface,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	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coordinates: 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enable texture mapping to the mesh,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  <a:tabLst>
                <a:tab algn="l" pos="0"/>
              </a:tabLst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point has textures (in j).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ftr" idx="7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sldNum" idx="7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958CEB-A8DC-4A79-895B-7C2E1A14124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skinning effects 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=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[k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k</a:t>
            </a:r>
            <a:r>
              <a:rPr b="0" lang="en-US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j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],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in skeletal animation, some mash points are connected to joints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multiple connections,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weights.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ftr" idx="7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sldNum" idx="8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049AB40-770A-42B0-BC0A-13BC582F4C9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format: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ravokotnik 1"/>
          <p:cNvSpPr/>
          <p:nvPr/>
        </p:nvSpPr>
        <p:spPr>
          <a:xfrm>
            <a:off x="4284000" y="1340640"/>
            <a:ext cx="4570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struct Vertex1P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{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      </a:t>
            </a: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Vector3 m_p; // position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};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ravokotnik 2"/>
          <p:cNvSpPr/>
          <p:nvPr/>
        </p:nvSpPr>
        <p:spPr>
          <a:xfrm>
            <a:off x="251640" y="2541240"/>
            <a:ext cx="705564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// A typical vertex format with position, vertex normal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// and one set of texture coordinates.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struct Vertex1P1N1UV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{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ourier New"/>
              </a:rPr>
              <a:t>Vector3 m_p; // position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Vector3 m_n; // vertex normal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F32 m_uv[2]; // (u, v) texture coordinate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1" lang="sl-SI" sz="1800" spc="-1" strike="noStrike">
                <a:solidFill>
                  <a:schemeClr val="dk1"/>
                </a:solidFill>
                <a:latin typeface="Courier New"/>
              </a:rPr>
              <a:t>};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ftr" idx="8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vertex attributes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ldNum" idx="8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86E915D-04D6-4803-BC3C-E21EA342869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atribute interpolation,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attributes in the nodes of the mash are a rough approximation of the visual properties of the surface,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we are interested in points inside the triangle,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we need per-pixel values (of attributes).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Slika 1" descr=""/>
          <p:cNvPicPr/>
          <p:nvPr/>
        </p:nvPicPr>
        <p:blipFill>
          <a:blip r:embed="rId1"/>
          <a:stretch/>
        </p:blipFill>
        <p:spPr>
          <a:xfrm>
            <a:off x="5724000" y="3573000"/>
            <a:ext cx="3148200" cy="2635920"/>
          </a:xfrm>
          <a:prstGeom prst="rect">
            <a:avLst/>
          </a:prstGeom>
          <a:ln w="0">
            <a:noFill/>
          </a:ln>
        </p:spPr>
      </p:pic>
      <p:sp>
        <p:nvSpPr>
          <p:cNvPr id="222" name="PlaceHolder 4"/>
          <p:cNvSpPr>
            <a:spLocks noGrp="1"/>
          </p:cNvSpPr>
          <p:nvPr>
            <p:ph type="ftr" idx="8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sldNum" idx="8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335EACB-26FB-4ECD-AC53-01AA8A20457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maps,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covering large triangles,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they may have a sample,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color can solve the accuracy/inaccuracy of the objects,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individual elements - texel (analogy with pixel),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size usually is 2</a:t>
            </a:r>
            <a:r>
              <a:rPr b="0" lang="sl-SI" sz="2300" spc="-1" strike="noStrike" baseline="30000">
                <a:solidFill>
                  <a:schemeClr val="dk2"/>
                </a:solidFill>
                <a:latin typeface="Arial"/>
              </a:rPr>
              <a:t>n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 idx="8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sldNum" idx="8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5CFBFF8-4036-46A2-81FF-99AD768A7C6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maps: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Picture 2" descr=""/>
          <p:cNvPicPr/>
          <p:nvPr/>
        </p:nvPicPr>
        <p:blipFill>
          <a:blip r:embed="rId1"/>
          <a:stretch/>
        </p:blipFill>
        <p:spPr>
          <a:xfrm>
            <a:off x="343080" y="1314360"/>
            <a:ext cx="8457120" cy="4228200"/>
          </a:xfrm>
          <a:prstGeom prst="rect">
            <a:avLst/>
          </a:prstGeom>
          <a:ln w="0">
            <a:noFill/>
          </a:ln>
        </p:spPr>
      </p:pic>
      <p:sp>
        <p:nvSpPr>
          <p:cNvPr id="231" name="PlaceHolder 4"/>
          <p:cNvSpPr>
            <a:spLocks noGrp="1"/>
          </p:cNvSpPr>
          <p:nvPr>
            <p:ph type="ftr" idx="8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sldNum" idx="8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063EC65-A66A-45C6-89F2-F684140EC5E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types of textures,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diffuse map, describes every texel on the surface,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 maps - normal vectors on each texel,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gloss maps - encode how the luminous surface should be on each texel,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environment maps – use an image of an adjacent environment for rendering (reflections).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ftr" idx="8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ldNum" idx="9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6939409-61B8-48B7-A336-60F7C517578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coordinates,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space - 2D coordinate system,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normalized coordinates: (0,0) - (1,1) local coordinate system,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to map a triangle to a texture: just get these coordinates.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ftr" idx="9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Introduction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ldNum" idx="3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33CD598-5B9F-4EC5-BACC-627FDBDB40C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main thing,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basic concepts: theory and mathematics for all real-time 3D engines,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SW and HW pipelines,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basic optimization techniques.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ftr" idx="3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ftr" idx="92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Razvoj iger,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sldNum" idx="93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B7EF413-56E9-4789-ABA7-9B21C865478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methods of addressing textures,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wrap, texture is repeated to the border,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mirror, mirrored texture to the border,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clamp, the color of the external texels continues to the end of the area,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border color: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selected color is all around the texture.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Picture 1" descr=""/>
          <p:cNvPicPr/>
          <p:nvPr/>
        </p:nvPicPr>
        <p:blipFill>
          <a:blip r:embed="rId1"/>
          <a:stretch/>
        </p:blipFill>
        <p:spPr>
          <a:xfrm>
            <a:off x="5868000" y="3594960"/>
            <a:ext cx="2936160" cy="312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sldNum" idx="9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332ED11-CF51-474D-90CE-CEF9B704BA3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texture formats: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on a disc in any format,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compressed textures,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4x4 pixel blocks,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less space is occupied,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access to cache is also faster for rendering.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ftr" idx="9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sldNum" idx="9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226FFF5-21C9-4CEF-AC50-FD639C30124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texel density and mipmapping: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whole screen is made out of 2 triangles,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texture has the same resolution as screen,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1 texel – maps– 1 pixel,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texel density = 1.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ftr" idx="9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ldNum" idx="9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3FCA485-8C89-48EA-857B-B5227A1746E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texel density &lt; 1,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texet is bigger than pixel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borders are visible,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texel density &gt; 1,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1" lang="sl-SI" sz="2300" spc="-1" strike="noStrike">
                <a:solidFill>
                  <a:schemeClr val="dk2"/>
                </a:solidFill>
                <a:latin typeface="Arial"/>
              </a:rPr>
              <a:t>many texels define colour for one pixel: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additional memory usage,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moire effect,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a pixel with a small change of view changes the color.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Picture 1" descr=""/>
          <p:cNvPicPr/>
          <p:nvPr/>
        </p:nvPicPr>
        <p:blipFill>
          <a:blip r:embed="rId1"/>
          <a:stretch/>
        </p:blipFill>
        <p:spPr>
          <a:xfrm>
            <a:off x="5508000" y="1268640"/>
            <a:ext cx="3449520" cy="2441160"/>
          </a:xfrm>
          <a:prstGeom prst="rect">
            <a:avLst/>
          </a:prstGeom>
          <a:ln w="0">
            <a:noFill/>
          </a:ln>
        </p:spPr>
      </p:pic>
      <p:sp>
        <p:nvSpPr>
          <p:cNvPr id="257" name="PlaceHolder 4"/>
          <p:cNvSpPr>
            <a:spLocks noGrp="1"/>
          </p:cNvSpPr>
          <p:nvPr>
            <p:ph type="ftr" idx="9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textures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ldNum" idx="10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1FBBB0A-3538-40B1-B067-544D8D18492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solution: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we want texel density around 1 all the time,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mipmapping (mipmap, mip level):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each texture: a list of bitmaps of lower resolutions (each half size).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1" descr=""/>
          <p:cNvPicPr/>
          <p:nvPr/>
        </p:nvPicPr>
        <p:blipFill>
          <a:blip r:embed="rId1"/>
          <a:stretch/>
        </p:blipFill>
        <p:spPr>
          <a:xfrm>
            <a:off x="4068000" y="3717000"/>
            <a:ext cx="4244400" cy="2175480"/>
          </a:xfrm>
          <a:prstGeom prst="rect">
            <a:avLst/>
          </a:prstGeom>
          <a:ln w="0">
            <a:noFill/>
          </a:ln>
        </p:spPr>
      </p:pic>
      <p:sp>
        <p:nvSpPr>
          <p:cNvPr id="262" name="PlaceHolder 4"/>
          <p:cNvSpPr>
            <a:spLocks noGrp="1"/>
          </p:cNvSpPr>
          <p:nvPr>
            <p:ph type="ftr" idx="10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materials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sldNum" idx="10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658A2CA-D49A-44AF-9F16-59D65A5C964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87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material: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 complete description of the visual characteristics of the mash,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vertex attributes are not part of the description of the material,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but they are added so that it is all in one place,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1 model usually has several materials - eyes, hair, skin.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ftr" idx="10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ldNum" idx="10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5F93F2D-E738-4D03-99B5-8C0F8F190C3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example: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 Naughty Dog’s The Last of Us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3 images of the same 3D model,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ftr" idx="10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Num" idx="10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D8DD2C8-A0D3-4313-B8DC-F7BC65E59F0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2" name="Picture 1" descr=""/>
          <p:cNvPicPr/>
          <p:nvPr/>
        </p:nvPicPr>
        <p:blipFill>
          <a:blip r:embed="rId1"/>
          <a:stretch/>
        </p:blipFill>
        <p:spPr>
          <a:xfrm>
            <a:off x="179640" y="476640"/>
            <a:ext cx="8640000" cy="4889160"/>
          </a:xfrm>
          <a:prstGeom prst="rect">
            <a:avLst/>
          </a:prstGeom>
          <a:ln w="0">
            <a:noFill/>
          </a:ln>
        </p:spPr>
      </p:pic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1475640" y="5538960"/>
            <a:ext cx="548172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rendered no textures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ftr" idx="10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Num" idx="10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95C8DED-CC50-4EC7-9D76-6D2CFCF9EAA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612720" y="5538960"/>
            <a:ext cx="806184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rendered only diffuse textures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Picture 2" descr=""/>
          <p:cNvPicPr/>
          <p:nvPr/>
        </p:nvPicPr>
        <p:blipFill>
          <a:blip r:embed="rId1"/>
          <a:stretch/>
        </p:blipFill>
        <p:spPr>
          <a:xfrm>
            <a:off x="179640" y="404640"/>
            <a:ext cx="8755560" cy="4895640"/>
          </a:xfrm>
          <a:prstGeom prst="rect">
            <a:avLst/>
          </a:prstGeom>
          <a:ln w="0">
            <a:noFill/>
          </a:ln>
        </p:spPr>
      </p:pic>
      <p:sp>
        <p:nvSpPr>
          <p:cNvPr id="278" name="PlaceHolder 3"/>
          <p:cNvSpPr>
            <a:spLocks noGrp="1"/>
          </p:cNvSpPr>
          <p:nvPr>
            <p:ph type="ftr" idx="10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Num" idx="11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D24DA1E-80B7-4FF7-B153-0C6C7C8915E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943920" y="5545440"/>
            <a:ext cx="7198560" cy="64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rendered full lighting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1" name="Picture 2" descr=""/>
          <p:cNvPicPr/>
          <p:nvPr/>
        </p:nvPicPr>
        <p:blipFill>
          <a:blip r:embed="rId1"/>
          <a:stretch/>
        </p:blipFill>
        <p:spPr>
          <a:xfrm>
            <a:off x="179640" y="489960"/>
            <a:ext cx="8727480" cy="4891680"/>
          </a:xfrm>
          <a:prstGeom prst="rect">
            <a:avLst/>
          </a:prstGeom>
          <a:ln w="0">
            <a:noFill/>
          </a:ln>
        </p:spPr>
      </p:pic>
      <p:sp>
        <p:nvSpPr>
          <p:cNvPr id="282" name="PlaceHolder 3"/>
          <p:cNvSpPr>
            <a:spLocks noGrp="1"/>
          </p:cNvSpPr>
          <p:nvPr>
            <p:ph type="ftr" idx="111"/>
          </p:nvPr>
        </p:nvSpPr>
        <p:spPr>
          <a:xfrm>
            <a:off x="2627280" y="63763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ldNum" idx="4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DF3F269-452B-453C-835C-F07CD42414C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the virtual scene </a:t>
            </a: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is described with 3D surfaces (in some mathematical form)</a:t>
            </a: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the virtual camera</a:t>
            </a: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 is set up facing the scene in the desired direction</a:t>
            </a: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typically, the camera is modeled as an idealized focal point with a picture that is somewhat distant,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different light sources are defined, which are the source of light rays, which are reflected from objects on the scene.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ftr" idx="4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sldNum" idx="11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71473D6-1352-4048-9B6B-DFC49B23C13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shading,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lighting + all visual effects,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procedural deformation of nodes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for simulation of movement of water,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moving hair in the wind,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surface tessellation,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other calculations needed to render the scene.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ftr" idx="11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sldNum" idx="11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BF4072E-4D20-4844-AEA5-C7611CEBC41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local and global lighting models,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light transport models,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light-surface,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light-volume.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simple: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only direct light that is reflected from the object to the virtual camera,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local lighting models,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used even now.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ftr" idx="11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ldNum" idx="11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558C31E-D5B2-4762-B6DD-551F70F33B6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global lighting models,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perfect photorealism,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also take into account indirect light,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fully described by the mathematical formulation: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rendering equation or shading equation,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1986 by J. T. Kajiya SIGGRAPH,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each model solves this formulation in its own way.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ftr" idx="11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-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ldNum" idx="11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32C3944-0938-4C19-A40B-D93CF25DC82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most common: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8" name="Picture 1" descr=""/>
          <p:cNvPicPr/>
          <p:nvPr/>
        </p:nvPicPr>
        <p:blipFill>
          <a:blip r:embed="rId1"/>
          <a:stretch/>
        </p:blipFill>
        <p:spPr>
          <a:xfrm>
            <a:off x="469080" y="2637000"/>
            <a:ext cx="8492760" cy="2375280"/>
          </a:xfrm>
          <a:prstGeom prst="rect">
            <a:avLst/>
          </a:prstGeom>
          <a:ln w="0">
            <a:noFill/>
          </a:ln>
        </p:spPr>
      </p:pic>
      <p:sp>
        <p:nvSpPr>
          <p:cNvPr id="299" name="PlaceHolder 4"/>
          <p:cNvSpPr>
            <a:spLocks noGrp="1"/>
          </p:cNvSpPr>
          <p:nvPr>
            <p:ph type="ftr" idx="11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sldNum" idx="12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A78C96A-E6EB-460F-886F-28E079AA2A3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ambient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total lighting of the scene,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approximation of indirect illumination,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diffuse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light that is uniformly reflected in all directions from each object (good for matted surfaces),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1" lang="sl-SI" sz="2600" spc="-1" strike="noStrike">
                <a:solidFill>
                  <a:schemeClr val="dk1"/>
                </a:solidFill>
                <a:latin typeface="Arial"/>
              </a:rPr>
              <a:t>specular term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- bright spots that are sometimes on a glossy surface.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ftr" idx="12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sldNum" idx="12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49EAEF5-EE74-4733-9200-33A58C8E937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applied to each color component separately (RGB),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inputs: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viewing direction vector V = [V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y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V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z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ambient light intensity A = [A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A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B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normal surface vector N = [N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y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N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z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],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ftr" idx="12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ldNum" idx="12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E53F3C1-0156-42A7-B25F-8FEC648D291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The Phong Lighting Model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surface reflectance: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ambient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AB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diffuse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DB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specular reflectivity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k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SB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specular “glossiness” exponent  ;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 each light source i: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colour and intensity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=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iR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 C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iB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direction vector L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i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ftr" idx="12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sldNum" idx="12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489AB06-E187-42C5-8952-B2FC6B2740E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blipFill rotWithShape="0">
            <a:blip r:embed="rId1"/>
            <a:stretch>
              <a:fillRect l="-669" b="-341831"/>
            </a:stretch>
          </a:blipFill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 type="ftr" idx="12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lighting – local models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ldNum" idx="12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90A2B02-6ACA-4DA2-9557-9297B420BA90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ftr" idx="12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ldNum" idx="13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24F01A0-ED94-4485-84C0-E21550483D4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static lighting,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simplest calculation,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calculate Phong's reflection in all the nodes of the mash in advance and get it as diffuse vertex color attributes,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we can calculate the illumination for each pixel and get it as a new texture -</a:t>
            </a:r>
            <a:r>
              <a:rPr b="1" lang="en-US" sz="2300" spc="-1" strike="noStrike">
                <a:solidFill>
                  <a:schemeClr val="dk2"/>
                </a:solidFill>
                <a:latin typeface="Arial"/>
              </a:rPr>
              <a:t> light map</a:t>
            </a: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at runtime light map, the texture is projected onto objects.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ftr" idx="13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ldNum" idx="4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B747BD1-356D-492B-9624-A121CCFE6C4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visual characteristics of the surfaces (materials, colors),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determine how the light is reflected from the surfaces,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 each pixel of the rendering rectangle,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engine calculates the color and the intensity of the light beam that flows into the focal point of the virtual camera through this pixel,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this is called a rendering/shading equation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ftr" idx="4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ldNum" idx="13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0E6C3B7-4A97-45A0-BA7B-DE2ECF321B7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ambient lighting,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corresponds to the ambient amount of Phong's illumination,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depends on the viewing angle,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modeled with the amount of color A in the Phong equation,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directed light,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infinite remote source (sun),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rays are parallel,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modeled with color C and direction L.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ftr" idx="13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sldNum" idx="13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CC8D0E3-50FC-42D8-B423-F98014B114B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light from a point (in all directions),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precise position in the scene,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intensity falls with the square of the distance from the starting point,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modeled with position P, color C and max radius r,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renderer takes into account only those sources that are distant less than r.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ftr" idx="13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sldNum" idx="13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0A1DC97-F4B1-46D2-8EA7-16A6C579175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reflector,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acts as a light from a point, rays are limited to a cone,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usually two cones,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the inner one has full intensity,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the outer one minimal,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model: position P, colour C, direction vector L – center, max radius r, fi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min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 fi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max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ftr" idx="13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light source modelling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sldNum" idx="13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0C11DF8-7BE7-4140-9A44-EF7DF46D291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area lights,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stressed shadows and half-shades,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we usually model with tricks,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emissive lights,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some surfaces are also sources of light,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emissive texture map.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ftr" idx="13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ldNum" idx="14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4ED22B0-EE70-4F1B-9E55-A0F6C56DA59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simplified camera or eye,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part is an ideal focal point,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perpendicular virtual sensory surface (receptors),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imaging rectangle.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ftr" idx="14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sldNum" idx="14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D86EB1C-8ECA-4BCE-A69F-9BAA4591051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view space, camera space,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virtual camera's focal point is the center of this 3D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model-view matrix.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7" name="Picture 1" descr=""/>
          <p:cNvPicPr/>
          <p:nvPr/>
        </p:nvPicPr>
        <p:blipFill>
          <a:blip r:embed="rId1"/>
          <a:stretch/>
        </p:blipFill>
        <p:spPr>
          <a:xfrm>
            <a:off x="2578320" y="2781000"/>
            <a:ext cx="5787360" cy="3353760"/>
          </a:xfrm>
          <a:prstGeom prst="rect">
            <a:avLst/>
          </a:prstGeom>
          <a:ln w="0">
            <a:noFill/>
          </a:ln>
        </p:spPr>
      </p:pic>
      <p:sp>
        <p:nvSpPr>
          <p:cNvPr id="348" name="PlaceHolder 4"/>
          <p:cNvSpPr>
            <a:spLocks noGrp="1"/>
          </p:cNvSpPr>
          <p:nvPr>
            <p:ph type="ftr" idx="14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sldNum" idx="14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A2B70A1-A20D-47EE-A332-7A1DA1EB042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projections,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3D scene is presented on 2D plane - screen,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usually perspective 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simulates the "real" camera,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objects that are more distant are smaller,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orthographic 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maintains the size,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It is used for map- editing mode.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2" name="Picture 4" descr=""/>
          <p:cNvPicPr/>
          <p:nvPr/>
        </p:nvPicPr>
        <p:blipFill>
          <a:blip r:embed="rId1"/>
          <a:stretch/>
        </p:blipFill>
        <p:spPr>
          <a:xfrm>
            <a:off x="5786640" y="2925000"/>
            <a:ext cx="2581560" cy="1294920"/>
          </a:xfrm>
          <a:prstGeom prst="rect">
            <a:avLst/>
          </a:prstGeom>
          <a:ln w="0">
            <a:noFill/>
          </a:ln>
        </p:spPr>
      </p:pic>
      <p:sp>
        <p:nvSpPr>
          <p:cNvPr id="353" name="PlaceHolder 4"/>
          <p:cNvSpPr>
            <a:spLocks noGrp="1"/>
          </p:cNvSpPr>
          <p:nvPr>
            <p:ph type="ftr" idx="14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ldNum" idx="14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CD6388D-32D9-4C6F-B2A2-FD12CE8EA82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view volume in frustrum – cut pyramid,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6 surfaces,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nearby - virtual receptors,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the farthest surface- the outermost part, which is still rendered,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perspective projection - truncated pyramid,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orthagonal projection - </a:t>
            </a: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Cuboid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Picture 1" descr=""/>
          <p:cNvPicPr/>
          <p:nvPr/>
        </p:nvPicPr>
        <p:blipFill>
          <a:blip r:embed="rId1"/>
          <a:stretch/>
        </p:blipFill>
        <p:spPr>
          <a:xfrm>
            <a:off x="4860000" y="4176720"/>
            <a:ext cx="4249800" cy="2392200"/>
          </a:xfrm>
          <a:prstGeom prst="rect">
            <a:avLst/>
          </a:prstGeom>
          <a:ln w="0">
            <a:noFill/>
          </a:ln>
        </p:spPr>
      </p:pic>
      <p:sp>
        <p:nvSpPr>
          <p:cNvPr id="358" name="PlaceHolder 4"/>
          <p:cNvSpPr>
            <a:spLocks noGrp="1"/>
          </p:cNvSpPr>
          <p:nvPr>
            <p:ph type="ftr" idx="14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ldNum" idx="14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D497FCC-ECB5-435A-858B-83A6F49202D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OpenGL,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projection matrix M</a:t>
            </a:r>
            <a:r>
              <a:rPr b="0" lang="sl-SI" sz="2300" spc="-1" strike="noStrike" baseline="-25000">
                <a:solidFill>
                  <a:schemeClr val="dk2"/>
                </a:solidFill>
                <a:latin typeface="Arial"/>
              </a:rPr>
              <a:t>V-&gt;H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near surface z=-n,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OpenGL matrix: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furthest surface z=-f,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x=l, x=r, y=t,y=b (left, right, top, bottom),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DirectX matrix: z akex is on interval [0, 1], OpenGL: [-1,1].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2" name="Picture 3" descr=""/>
          <p:cNvPicPr/>
          <p:nvPr/>
        </p:nvPicPr>
        <p:blipFill>
          <a:blip r:embed="rId1"/>
          <a:stretch/>
        </p:blipFill>
        <p:spPr>
          <a:xfrm>
            <a:off x="3708000" y="2349000"/>
            <a:ext cx="4877280" cy="2048760"/>
          </a:xfrm>
          <a:prstGeom prst="rect">
            <a:avLst/>
          </a:prstGeom>
          <a:ln w="0">
            <a:noFill/>
          </a:ln>
        </p:spPr>
      </p:pic>
      <p:sp>
        <p:nvSpPr>
          <p:cNvPr id="363" name="PlaceHolder 4"/>
          <p:cNvSpPr>
            <a:spLocks noGrp="1"/>
          </p:cNvSpPr>
          <p:nvPr>
            <p:ph type="ftr" idx="14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- projections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ldNum" idx="15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67EE66B-31E3-452E-ABB5-44682DC1084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DirectX,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DirectX matrix: z axel is on interval [0, 1], OpenGL: [-1,1].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Picture 1" descr=""/>
          <p:cNvPicPr/>
          <p:nvPr/>
        </p:nvPicPr>
        <p:blipFill>
          <a:blip r:embed="rId1"/>
          <a:stretch/>
        </p:blipFill>
        <p:spPr>
          <a:xfrm>
            <a:off x="2123640" y="3007800"/>
            <a:ext cx="5587200" cy="2155680"/>
          </a:xfrm>
          <a:prstGeom prst="rect">
            <a:avLst/>
          </a:prstGeom>
          <a:ln w="0">
            <a:noFill/>
          </a:ln>
        </p:spPr>
      </p:pic>
      <p:sp>
        <p:nvSpPr>
          <p:cNvPr id="368" name="PlaceHolder 4"/>
          <p:cNvSpPr>
            <a:spLocks noGrp="1"/>
          </p:cNvSpPr>
          <p:nvPr>
            <p:ph type="ftr" idx="15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ldNum" idx="4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0B9FF68-E9FC-4959-A6B3-7C3CFD90891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40" name="Slika 1" descr=""/>
          <p:cNvPicPr/>
          <p:nvPr/>
        </p:nvPicPr>
        <p:blipFill>
          <a:blip r:embed="rId1"/>
          <a:stretch/>
        </p:blipFill>
        <p:spPr>
          <a:xfrm>
            <a:off x="251640" y="1556640"/>
            <a:ext cx="8637120" cy="3670200"/>
          </a:xfrm>
          <a:prstGeom prst="rect">
            <a:avLst/>
          </a:prstGeom>
          <a:ln w="0">
            <a:noFill/>
          </a:ln>
        </p:spPr>
      </p:pic>
      <p:sp>
        <p:nvSpPr>
          <p:cNvPr id="141" name="PlaceHolder 3"/>
          <p:cNvSpPr>
            <a:spLocks noGrp="1"/>
          </p:cNvSpPr>
          <p:nvPr>
            <p:ph type="ftr" idx="4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- projections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sldNum" idx="15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889C069-3616-474D-B8BF-E00F16CE21F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perspective projection example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H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=p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V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M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V-&gt;H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2" name="Picture 2" descr=""/>
          <p:cNvPicPr/>
          <p:nvPr/>
        </p:nvPicPr>
        <p:blipFill>
          <a:blip r:embed="rId1"/>
          <a:stretch/>
        </p:blipFill>
        <p:spPr>
          <a:xfrm>
            <a:off x="1619640" y="2709000"/>
            <a:ext cx="6406920" cy="2303280"/>
          </a:xfrm>
          <a:prstGeom prst="rect">
            <a:avLst/>
          </a:prstGeom>
          <a:ln w="0">
            <a:noFill/>
          </a:ln>
        </p:spPr>
      </p:pic>
      <p:sp>
        <p:nvSpPr>
          <p:cNvPr id="373" name="PlaceHolder 4"/>
          <p:cNvSpPr>
            <a:spLocks noGrp="1"/>
          </p:cNvSpPr>
          <p:nvPr>
            <p:ph type="ftr" idx="15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ldNum" idx="15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B0C1388-4357-4932-B1B1-0C1CEA02F6F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screen space – view,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2D coordinate system, axles in pixels,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i="1" lang="sl-SI" sz="2300" spc="-1" strike="noStrike">
                <a:solidFill>
                  <a:schemeClr val="dk2"/>
                </a:solidFill>
                <a:latin typeface="Arial"/>
              </a:rPr>
              <a:t>screen mapping</a:t>
            </a: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when rendering, we ignore the component from the 3D world,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x, y coordinates are shifted and scaled according to the screen geometry: 4:3, 19:9, 16:10.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ftr" idx="15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virtual camera – frame buffer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ldNum" idx="15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02D0DB2-C10B-40AF-A787-BD69572050F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final rendered image is stored as a bitmap in the frame buffer structure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format usually: RGBA8888,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usually we use at least two frame buffers - double buffering,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one uses HW to display an image,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other prepares the engine for the next frame, so it ensures that HW always reads the whole picture.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ftr" idx="15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sldNum" idx="15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D3A6A01-BE0E-4F60-B7CB-005BAB0C7EE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rendering pipeline,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cevovod = ordered stream of computing units,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output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1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=input</a:t>
            </a:r>
            <a:r>
              <a:rPr b="0" lang="sl-SI" sz="2600" spc="-1" strike="noStrike" baseline="-25000">
                <a:solidFill>
                  <a:schemeClr val="dk1"/>
                </a:solidFill>
                <a:latin typeface="Arial"/>
              </a:rPr>
              <a:t>2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throughput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– how much data /s,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i="1" lang="sl-SI" sz="2600" spc="-1" strike="noStrike">
                <a:solidFill>
                  <a:schemeClr val="dk1"/>
                </a:solidFill>
                <a:latin typeface="Arial"/>
              </a:rPr>
              <a:t>latency</a:t>
            </a: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 – how much time it takes for a single element,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both depending on the slowest link.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ftr" idx="15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sldNum" idx="16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421F4A7-BA38-4656-8805-3F800ADF0B1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enables simple parallelization (if we can divide the data into independent parts),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parallelization also in individual stages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" name="Picture 1" descr=""/>
          <p:cNvPicPr/>
          <p:nvPr/>
        </p:nvPicPr>
        <p:blipFill>
          <a:blip r:embed="rId1"/>
          <a:stretch/>
        </p:blipFill>
        <p:spPr>
          <a:xfrm>
            <a:off x="2944080" y="3065400"/>
            <a:ext cx="2706120" cy="3501720"/>
          </a:xfrm>
          <a:prstGeom prst="rect">
            <a:avLst/>
          </a:prstGeom>
          <a:ln w="0">
            <a:noFill/>
          </a:ln>
        </p:spPr>
      </p:pic>
      <p:sp>
        <p:nvSpPr>
          <p:cNvPr id="390" name="PlaceHolder 4"/>
          <p:cNvSpPr>
            <a:spLocks noGrp="1"/>
          </p:cNvSpPr>
          <p:nvPr>
            <p:ph type="ftr" idx="16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sldNum" idx="16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93E1855-1654-4746-B078-979386A2C0D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stages: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tools - tools stage (offline), definition of geometry and materials,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processing of geometry and materials into suitable formats - asset conditioning stage (offline),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asset conditioning pipeline (ACP) in engine-ready format,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searching for potentially visible mashes - the application stage (CPU), eventually sending to the rendering,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geometry processing - geometry processing stage (GPU),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the nodes are transformed and lighted, correctly projected, the triangles are shaded and glued to the frustrum.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ftr" idx="16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sldNum" idx="16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70A5769-F686-4891-B63F-25832834062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rasterization stage (GPU),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triangles are divided into fragments, they are shaded, tested, and gathered at the end in a frame buffer.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8" name="Picture 1" descr=""/>
          <p:cNvPicPr/>
          <p:nvPr/>
        </p:nvPicPr>
        <p:blipFill>
          <a:blip r:embed="rId1"/>
          <a:stretch/>
        </p:blipFill>
        <p:spPr>
          <a:xfrm>
            <a:off x="473040" y="2369520"/>
            <a:ext cx="8228160" cy="3985920"/>
          </a:xfrm>
          <a:prstGeom prst="rect">
            <a:avLst/>
          </a:prstGeom>
          <a:ln w="0">
            <a:noFill/>
          </a:ln>
        </p:spPr>
      </p:pic>
      <p:sp>
        <p:nvSpPr>
          <p:cNvPr id="399" name="PlaceHolder 4"/>
          <p:cNvSpPr>
            <a:spLocks noGrp="1"/>
          </p:cNvSpPr>
          <p:nvPr>
            <p:ph type="ftr" idx="16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sldNum" idx="16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9D22F84-0F23-4131-AC9B-9E9093A1079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implementation of pipeline stages,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1,2 offline – programs on Windows or Linux computer,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 – CPU on console or PC (PS3 – SPU parallel processing unit),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4,5 usually on GPU, helped by CPU.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ftr" idx="16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sldNum" idx="16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A6FD18B-277C-4262-B565-0856108A8A1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tools,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3D modelling: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DCC – Digital Content Creation (application),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Maya, 3D Studio Max, Lightwave, Softimage,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outputs are 3D models in nurbs, quads, triangles, …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materials: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artists define materials for individual parts of 3D models: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shader definitions for each material, texture selection, shade parameters,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the properties of the nodes are defined by drawing in the DCC,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materials can be added to individual mashes - data duplication - usually library of materials – index.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ftr" idx="16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sldNum" idx="17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D3DB2C6-E995-404E-85BD-F502E8DE3DB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tools,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3D modelling: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Unreal – graphics shading language: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1" name="Picture 1" descr=""/>
          <p:cNvPicPr/>
          <p:nvPr/>
        </p:nvPicPr>
        <p:blipFill>
          <a:blip r:embed="rId1"/>
          <a:stretch/>
        </p:blipFill>
        <p:spPr>
          <a:xfrm>
            <a:off x="217800" y="2823840"/>
            <a:ext cx="8834760" cy="2476080"/>
          </a:xfrm>
          <a:prstGeom prst="rect">
            <a:avLst/>
          </a:prstGeom>
          <a:ln w="0">
            <a:noFill/>
          </a:ln>
        </p:spPr>
      </p:pic>
      <p:sp>
        <p:nvSpPr>
          <p:cNvPr id="412" name="PlaceHolder 4"/>
          <p:cNvSpPr>
            <a:spLocks noGrp="1"/>
          </p:cNvSpPr>
          <p:nvPr>
            <p:ph type="ftr" idx="17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Scene description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ldNum" idx="4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18AD4F17-CBFB-40AD-A757-C5D4BF74EE4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all these steps are executed at 30/50/60 fps,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time is also shared with all subsystems.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5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ftr" idx="4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rendering pipeline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sldNum" idx="17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5BBE61E-CC44-4818-9953-5D092A8B44C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Asset Conditioning Pipeline – ACP: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converted to "format" of the game,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extracts the geometry and materials from the DCC format,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connects with the skeleton,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correctly transferring skins,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static lighting,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production of a high-level tree of the game - BSP tree.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ftr" idx="17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sldNum" idx="17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1BAD32F-821E-4884-A7D5-351CC4E637C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934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GPU can be presented as a pipeline (modern GPU).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Picture 1" descr=""/>
          <p:cNvPicPr/>
          <p:nvPr/>
        </p:nvPicPr>
        <p:blipFill>
          <a:blip r:embed="rId1"/>
          <a:stretch/>
        </p:blipFill>
        <p:spPr>
          <a:xfrm>
            <a:off x="273960" y="2277000"/>
            <a:ext cx="8595000" cy="2303280"/>
          </a:xfrm>
          <a:prstGeom prst="rect">
            <a:avLst/>
          </a:prstGeom>
          <a:ln w="0">
            <a:noFill/>
          </a:ln>
        </p:spPr>
      </p:pic>
      <p:sp>
        <p:nvSpPr>
          <p:cNvPr id="421" name="PlaceHolder 4"/>
          <p:cNvSpPr>
            <a:spLocks noGrp="1"/>
          </p:cNvSpPr>
          <p:nvPr>
            <p:ph type="ftr" idx="17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sldNum" idx="17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1E9676D-683F-4309-A73B-CB80FB7B004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Vertex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transformation and shading/lighting of nodes,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input is a single node (more in parallel),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transformation from model space to world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projection,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skinning for nodes,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animations on textures - movement of leaves,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output: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 node with a normal vector and a position in a homogeneous clip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node is shaded.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ftr" idx="17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sldNum" idx="17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F9BD97D-1370-46CB-B20C-D46602C915EF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Geometry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optional,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works in a homogeneous clip space on whole primitives - triangles, lines, points,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can generate new primitives,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usage: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rendering 6 surfaces of space map,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production of primitives from individual points,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dynamic tessellation, division of lines into individual sections for lighting, simulation of clothing (upper layers).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ftr" idx="17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sldNum" idx="18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4B49FFC-9379-4D26-87ED-72D82756828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Stream Output,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saves the data back into memory,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returns to the previous stages of the pipeline,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GPU performs some CPU work or certain effects: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moving of hair in the wind: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collection of cubic spline curves,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simulation of the physics is done by GPU controlling points of the curves.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ftr" idx="18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sldNum" idx="18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225CA08-184A-414C-8DEA-ECE081FC7746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Clipping,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cuts off those parts of the triangles that are outside the field of vision,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frustrum,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new points where the triangles intersect the plane of the pyramid become new vertices of triangles,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stage is fixed, additional surfaces that can cut the space can be determined.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ftr" idx="18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sldNum" idx="18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0DA1223-C005-4714-86F5-BC02070C3FC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Screen Mapping,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scales and moves nodes from a homogeneous clip space into the screen space,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ftr" idx="18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ldNum" idx="18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2F10348B-820E-4F16-8857-471B1B6A956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Triangle Set-up,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initializes HW to convert triangles into fragments,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ftr" idx="18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sldNum" idx="18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B01A777-516B-4094-84E6-E45831F5D25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Triangle Traversal,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each triangle is divided into fragments (rasterized),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usually at the pixel level, but it's not necessary,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it can be more in both directions,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interpolates node attributes for per-pixel shading,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ftr" idx="18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sldNum" idx="19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2950BB5-B2D7-4942-9E62-17ACF0A2AFD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Early z –Test,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tests the depth,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if a pixel is in front of the pixel it processes, it is deleted,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rate.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ftr" idx="19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Triangle rasterization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ldNum" idx="4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492B289-A750-447D-93C1-3502962FA3B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scene consists of objects,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solid (brick),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amorphous (smoke),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occupy space in 3D,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opaque (only the surface is important),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transparent, translucent (the interior should also be modeled - reflecting and scattering light on the interior of the building),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Only the newest engines implement this.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ftr" idx="4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sldNum" idx="19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88924AE-91B4-41EC-8DB9-B4DD66D3CDD8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Pixel Shader,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fully programmable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shades and illuminates each fragment of the previous phases,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it can also delete items if it calculates that they are completely transparent,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input: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collection of per-fragment attributes,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output: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one color vector describing ONE colour of the fragment.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ftr" idx="19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GPU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sldNum" idx="19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A87C8C55-EBE7-4166-9591-A6482E37F42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Merging / Raster Operations Stage,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completely fixed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merging stage - blending stage,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NVIDIA: Raster OPerations - ROP,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fragment tests (including depth test, after the shading can be invisible fragments again),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alpha test - permeability/transparency,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stencil test: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stencil buffer,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additional to the depth test,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provides an additional option for displaying a pixel,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even if the depth test is not successful,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the value of the stencils can affect the surroundings,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Let's look at the example: https://open.gl/depthstencils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4"/>
          <p:cNvSpPr>
            <a:spLocks noGrp="1"/>
          </p:cNvSpPr>
          <p:nvPr>
            <p:ph type="ftr" idx="19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shading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sldNum" idx="19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A9FFD03-ABEE-4045-B420-C35513F3F65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Programmable shaders,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first in DirectX 8,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GLSL – OpenGL Shading Language,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HLSL – DirectX High Level Shading Language,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input: one element,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output: 0 ore more elements,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 type="ftr" idx="19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shading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sldNum" idx="19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A7DF481-5CF9-479D-9935-5650E70D4E2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Programmable shaders,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vertex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input: vertex in model space,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output: vertex v homogenous clip space with lighting,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geometry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one n-vertex primitive,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point (n=1), line segment (n=2), triangle(n=3),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returns many primitives – a point returns two triangles,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pixel shader: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input : fragment,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output : colour (homogenous for whole fragment) – written to frame buffer.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ftr" idx="19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memory access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sldNum" idx="20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4DDBFD23-00F7-4CCD-B441-17FB474612C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3200" spc="-1" strike="noStrike">
                <a:solidFill>
                  <a:schemeClr val="dk1"/>
                </a:solidFill>
                <a:latin typeface="Arial"/>
              </a:rPr>
              <a:t>memory access,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no direct access to memory - optimized,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shader can access memory via: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1"/>
                </a:solidFill>
                <a:latin typeface="Arial"/>
              </a:rPr>
              <a:t>shader registers,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GPU registers,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128 bit SIMD format,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4x32bit float or int number,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0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in the register we get (float4):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4 element vector coordinates orcolor RGBA,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each component 32 bit float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scalar - all 4 values are the same,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1371600" indent="-228600">
              <a:lnSpc>
                <a:spcPct val="100000"/>
              </a:lnSpc>
              <a:spcBef>
                <a:spcPts val="300"/>
              </a:spcBef>
              <a:buClr>
                <a:srgbClr val="9fb8cd"/>
              </a:buClr>
              <a:buSzPct val="70000"/>
              <a:buFont typeface="Wingdings" charset="2"/>
              <a:buChar char="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matrices are put into float4x4 - HW ensures the transfer to 4 registers.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 type="ftr" idx="20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memory access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sldNum" idx="20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8C0B8469-37B0-43F3-A187-D80AE16B56CD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22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3200" spc="-1" strike="noStrike">
                <a:solidFill>
                  <a:schemeClr val="dk1"/>
                </a:solidFill>
                <a:latin typeface="Arial"/>
              </a:rPr>
              <a:t>memory access,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no direct access to memory - optimized,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shader can access memory also through: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textures: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read-only access to texture maps,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addressing is in texture coordinates,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writing in texture: render to texture - rendering in the off-screen buffer and declaring it as texture.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ftr" idx="20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sldNum" idx="20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50AB43EB-E4A4-4B72-9080-CE4F4F37428E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3311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syntax similar to C,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declare functions,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defines struct,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performs arithmetic operations,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the variables are mapped directly into the registers,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semantics, a colon follows the variable and the attribute of the fragment, which is mapped to the variable: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Rectangle 1"/>
          <p:cNvSpPr/>
          <p:nvPr/>
        </p:nvSpPr>
        <p:spPr>
          <a:xfrm>
            <a:off x="872640" y="4653000"/>
            <a:ext cx="780192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struct VtxOut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float4 pos : POSITION; // map to position attribute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float4 color : COLOR; // map to color attribute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4"/>
          <p:cNvSpPr>
            <a:spLocks noGrp="1"/>
          </p:cNvSpPr>
          <p:nvPr>
            <p:ph type="ftr" idx="20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ldNum" idx="20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8033EB2-CFD8-4A05-A4DA-68AC8667EDD1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he variables are mapped directly into the registers,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if the variable is passed as a function parameter it is mapped to the input register,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the result of a function is mapped to the output register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Rectangle 1"/>
          <p:cNvSpPr/>
          <p:nvPr/>
        </p:nvSpPr>
        <p:spPr>
          <a:xfrm>
            <a:off x="612720" y="3202560"/>
            <a:ext cx="780192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vshaderMain(VtxIn in) // maps to input registers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// ...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 // maps to output registers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ftr" idx="20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sldNum" idx="20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6D835017-9A8F-48B2-A235-9064CAF09085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variables are directly mapped onto registers,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0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uniform declaration, this is mapped to constant registers: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Rectangle 1"/>
          <p:cNvSpPr/>
          <p:nvPr/>
        </p:nvSpPr>
        <p:spPr>
          <a:xfrm>
            <a:off x="612720" y="3202560"/>
            <a:ext cx="780192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VtxIn in,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uniform float4x4 modelViewMatrix)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// ...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4"/>
          <p:cNvSpPr>
            <a:spLocks noGrp="1"/>
          </p:cNvSpPr>
          <p:nvPr>
            <p:ph type="ftr" idx="20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HLSL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sldNum" idx="21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23965C7-8AEF-4C59-A2C1-CB429DC0866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 </a:t>
            </a: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High-Level Shader Language,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arithmetic operations: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Rectangle 1"/>
          <p:cNvSpPr/>
          <p:nvPr/>
        </p:nvSpPr>
        <p:spPr>
          <a:xfrm>
            <a:off x="612720" y="3202560"/>
            <a:ext cx="820656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vshaderMain(VtxIn in, uniform float4x4 modelViewMatrix)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 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{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VtxOut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out.pos = mul(modelViewMatrix, in.pos);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out.color = float4(0, 1, 0, 1); // RGBA green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	</a:t>
            </a: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return out;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ourier New"/>
                <a:ea typeface="Courier New"/>
              </a:rPr>
              <a:t>}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4"/>
          <p:cNvSpPr>
            <a:spLocks noGrp="1"/>
          </p:cNvSpPr>
          <p:nvPr>
            <p:ph type="ftr" idx="21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in 3D modelling programs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sldNum" idx="5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373503A1-ABE4-428B-AD3D-56407B6713A9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1219320"/>
            <a:ext cx="8228520" cy="4935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parametric surface equation,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too cumbersome, each object would have its own type of equation,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5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sl-SI" sz="2600" spc="-1" strike="noStrike">
                <a:solidFill>
                  <a:schemeClr val="dk1"/>
                </a:solidFill>
                <a:latin typeface="Arial"/>
              </a:rPr>
              <a:t>the film industry uses: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5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sl-SI" sz="2300" spc="-1" strike="noStrike">
                <a:solidFill>
                  <a:schemeClr val="dk2"/>
                </a:solidFill>
                <a:latin typeface="Arial"/>
              </a:rPr>
              <a:t>rectangular patches: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each made of 2D spline with a smaller number of control points,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822240" indent="-228600">
              <a:lnSpc>
                <a:spcPct val="150000"/>
              </a:lnSpc>
              <a:spcBef>
                <a:spcPts val="499"/>
              </a:spcBef>
              <a:buClr>
                <a:srgbClr val="bcbcbc"/>
              </a:buClr>
              <a:buSzPct val="76000"/>
              <a:buFont typeface="Wingdings 3" charset="2"/>
              <a:buChar char=""/>
            </a:pPr>
            <a:r>
              <a:rPr b="0" lang="sl-SI" sz="2000" spc="-1" strike="noStrike">
                <a:solidFill>
                  <a:schemeClr val="dk1"/>
                </a:solidFill>
                <a:latin typeface="Arial"/>
              </a:rPr>
              <a:t>various splines are used: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096920" indent="-228600">
              <a:lnSpc>
                <a:spcPct val="150000"/>
              </a:lnSpc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</a:pPr>
            <a:r>
              <a:rPr b="0" lang="sl-SI" sz="1800" spc="-1" strike="noStrike">
                <a:solidFill>
                  <a:schemeClr val="dk1"/>
                </a:solidFill>
                <a:latin typeface="Arial"/>
              </a:rPr>
              <a:t>Bezier surfaces, 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ftr" idx="5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antialiasing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sldNum" idx="21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56F1AFE-6BE2-4A5E-80BC-FAC2D337B65A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aliasing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it arises with a discrete description of continuous surfaces (tessellation of 3D plots),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antialiasing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an operation that eliminates this effect.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4"/>
          <p:cNvSpPr>
            <a:spLocks noGrp="1"/>
          </p:cNvSpPr>
          <p:nvPr>
            <p:ph type="ftr" idx="21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antialiasing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sldNum" idx="21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A63C8A5-C930-4776-9180-B80E020B0FB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4" name="Picture 2" descr=""/>
          <p:cNvPicPr/>
          <p:nvPr/>
        </p:nvPicPr>
        <p:blipFill>
          <a:blip r:embed="rId1"/>
          <a:stretch/>
        </p:blipFill>
        <p:spPr>
          <a:xfrm>
            <a:off x="1907640" y="1221480"/>
            <a:ext cx="5049360" cy="5055120"/>
          </a:xfrm>
          <a:prstGeom prst="rect">
            <a:avLst/>
          </a:prstGeom>
          <a:ln w="0">
            <a:noFill/>
          </a:ln>
        </p:spPr>
      </p:pic>
      <p:sp>
        <p:nvSpPr>
          <p:cNvPr id="505" name="PlaceHolder 3"/>
          <p:cNvSpPr>
            <a:spLocks noGrp="1"/>
          </p:cNvSpPr>
          <p:nvPr>
            <p:ph type="ftr" idx="21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sldNum" idx="21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97DC4A99-120B-402D-9879-9C203533297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582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determining visibility,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only objects that are potentially visible should go to the GPU,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sending geometry to GPU,,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DrawIndexedPrimitive() (DirectX),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glDrawArrays() (OpenGL),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control of shading parameters,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constant parameters are sent to constant registers for each primitive.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 type="ftr" idx="21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sldNum" idx="21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7516447A-F588-451E-BADD-B32D8697FE5B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determining visibility,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Frustum Culling,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Occlusion and Potentially Visible Sets,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Portals,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Occlusion Volumes (Antiportals).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ftr" idx="21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sldNum" idx="22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B166E0DD-1AFA-48B1-A6D5-34CC149E5EE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"/>
          <p:cNvPicPr/>
          <p:nvPr/>
        </p:nvPicPr>
        <p:blipFill>
          <a:blip r:embed="rId1"/>
          <a:stretch/>
        </p:blipFill>
        <p:spPr>
          <a:xfrm>
            <a:off x="593280" y="1137960"/>
            <a:ext cx="8178480" cy="5162760"/>
          </a:xfrm>
          <a:prstGeom prst="rect">
            <a:avLst/>
          </a:prstGeom>
          <a:ln w="0">
            <a:noFill/>
          </a:ln>
        </p:spPr>
      </p:pic>
      <p:sp>
        <p:nvSpPr>
          <p:cNvPr id="517" name="PlaceHolder 3"/>
          <p:cNvSpPr>
            <a:spLocks noGrp="1"/>
          </p:cNvSpPr>
          <p:nvPr>
            <p:ph type="ftr" idx="22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application stage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sldNum" idx="222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78E9043-91BB-45DC-BDFF-13683DDAE902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1" descr=""/>
          <p:cNvPicPr/>
          <p:nvPr/>
        </p:nvPicPr>
        <p:blipFill>
          <a:blip r:embed="rId1"/>
          <a:stretch/>
        </p:blipFill>
        <p:spPr>
          <a:xfrm>
            <a:off x="323640" y="1484640"/>
            <a:ext cx="8504280" cy="4661280"/>
          </a:xfrm>
          <a:prstGeom prst="rect">
            <a:avLst/>
          </a:prstGeom>
          <a:ln w="0">
            <a:noFill/>
          </a:ln>
        </p:spPr>
      </p:pic>
      <p:sp>
        <p:nvSpPr>
          <p:cNvPr id="521" name="PlaceHolder 3"/>
          <p:cNvSpPr>
            <a:spLocks noGrp="1"/>
          </p:cNvSpPr>
          <p:nvPr>
            <p:ph type="ftr" idx="223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sldNum" idx="224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FF811B56-E438-4787-823C-137AEB209563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games have big worlds,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we need a data structure for the world description.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4"/>
          <p:cNvSpPr>
            <a:spLocks noGrp="1"/>
          </p:cNvSpPr>
          <p:nvPr>
            <p:ph type="ftr" idx="225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sldNum" idx="226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1ADCBF7-FCF1-4AB2-A146-5DD88C84DD5C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43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quadtree, octotree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space is s divided into quadrants (recursively),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vertex and 4 children.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9" name="Picture 1" descr=""/>
          <p:cNvPicPr/>
          <p:nvPr/>
        </p:nvPicPr>
        <p:blipFill>
          <a:blip r:embed="rId1"/>
          <a:stretch/>
        </p:blipFill>
        <p:spPr>
          <a:xfrm>
            <a:off x="1187640" y="2145960"/>
            <a:ext cx="7757640" cy="4177440"/>
          </a:xfrm>
          <a:prstGeom prst="rect">
            <a:avLst/>
          </a:prstGeom>
          <a:ln w="0">
            <a:noFill/>
          </a:ln>
        </p:spPr>
      </p:pic>
      <p:sp>
        <p:nvSpPr>
          <p:cNvPr id="530" name="PlaceHolder 4"/>
          <p:cNvSpPr>
            <a:spLocks noGrp="1"/>
          </p:cNvSpPr>
          <p:nvPr>
            <p:ph type="ftr" idx="227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Scene graphs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sldNum" idx="228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DB6489BC-D55F-4693-A279-3A29CA7C4E67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1438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BSP tree - Binary space Partitioning tree,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each step divides the space in 2 halves (recursively)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4" name="Picture 1" descr=""/>
          <p:cNvPicPr/>
          <p:nvPr/>
        </p:nvPicPr>
        <p:blipFill>
          <a:blip r:embed="rId1"/>
          <a:stretch/>
        </p:blipFill>
        <p:spPr>
          <a:xfrm>
            <a:off x="952920" y="1978560"/>
            <a:ext cx="7237440" cy="4376880"/>
          </a:xfrm>
          <a:prstGeom prst="rect">
            <a:avLst/>
          </a:prstGeom>
          <a:ln w="0">
            <a:noFill/>
          </a:ln>
        </p:spPr>
      </p:pic>
      <p:sp>
        <p:nvSpPr>
          <p:cNvPr id="535" name="PlaceHolder 4"/>
          <p:cNvSpPr>
            <a:spLocks noGrp="1"/>
          </p:cNvSpPr>
          <p:nvPr>
            <p:ph type="ftr" idx="229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8520" cy="98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sl-SI" sz="3200" spc="-1" strike="noStrike">
                <a:solidFill>
                  <a:schemeClr val="dk2"/>
                </a:solidFill>
                <a:latin typeface="Franklin Gothic Book"/>
              </a:rPr>
              <a:t>Presentation of the scene – vizualni </a:t>
            </a:r>
            <a:r>
              <a:rPr b="0" lang="en-US" sz="3200" spc="-1" strike="noStrike">
                <a:solidFill>
                  <a:schemeClr val="dk2"/>
                </a:solidFill>
                <a:latin typeface="Franklin Gothic Book"/>
              </a:rPr>
              <a:t>efekti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sldNum" idx="230"/>
          </p:nvPr>
        </p:nvSpPr>
        <p:spPr>
          <a:xfrm>
            <a:off x="612720" y="6356520"/>
            <a:ext cx="198000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sl-SI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EEED038B-8AF7-498A-B473-2E2D4E197D94}" type="slidenum">
              <a:rPr b="0" lang="sl-SI" sz="1400" spc="-1" strike="noStrike">
                <a:solidFill>
                  <a:schemeClr val="dk2"/>
                </a:solidFill>
                <a:latin typeface="Arial"/>
              </a:rPr>
              <a:t>1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/>
          </p:nvPr>
        </p:nvSpPr>
        <p:spPr>
          <a:xfrm>
            <a:off x="457200" y="1124640"/>
            <a:ext cx="8228520" cy="215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special rendering systems,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particle effects: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smoke, sparks, 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fire, decals: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holes from fire arms, cracks, scratches, small details,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hair and fur,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rain, snow, water, ...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full screen effects: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547560" indent="-272880">
              <a:lnSpc>
                <a:spcPct val="100000"/>
              </a:lnSpc>
              <a:spcBef>
                <a:spcPts val="499"/>
              </a:spcBef>
              <a:buClr>
                <a:srgbClr val="9fb8cd"/>
              </a:buClr>
              <a:buSzPct val="76000"/>
              <a:buFont typeface="Wingdings 3" charset="2"/>
              <a:buChar char=""/>
            </a:pPr>
            <a:r>
              <a:rPr b="0" lang="en-US" sz="2300" spc="-1" strike="noStrike">
                <a:solidFill>
                  <a:schemeClr val="dk2"/>
                </a:solidFill>
                <a:latin typeface="Arial"/>
              </a:rPr>
              <a:t>vignette (reduced brightness, edge saturation), motion blur, ...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100000"/>
              </a:lnSpc>
              <a:spcBef>
                <a:spcPts val="601"/>
              </a:spcBef>
              <a:buClr>
                <a:srgbClr val="727ca3"/>
              </a:buClr>
              <a:buSzPct val="76000"/>
              <a:buFont typeface="Wingdings 3" charset="2"/>
              <a:buChar char=""/>
            </a:pPr>
            <a:r>
              <a:rPr b="0" lang="en-US" sz="2600" spc="-1" strike="noStrike">
                <a:solidFill>
                  <a:schemeClr val="dk1"/>
                </a:solidFill>
                <a:latin typeface="Arial"/>
              </a:rPr>
              <a:t>menu, HUD – Heads-Up Display.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4"/>
          <p:cNvSpPr>
            <a:spLocks noGrp="1"/>
          </p:cNvSpPr>
          <p:nvPr>
            <p:ph type="ftr" idx="231"/>
          </p:nvPr>
        </p:nvSpPr>
        <p:spPr>
          <a:xfrm>
            <a:off x="2627280" y="6356520"/>
            <a:ext cx="6047280" cy="363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2"/>
                </a:solidFill>
                <a:latin typeface="Arial"/>
              </a:rPr>
              <a:t>3D Game Development, Jernej Vičič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Izvor">
  <a:themeElements>
    <a:clrScheme name="Izvor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3000"/>
              </a:schemeClr>
            </a:gs>
            <a:gs pos="25000">
              <a:schemeClr val="phClr">
                <a:tint val="96000"/>
                <a:shade val="80000"/>
              </a:schemeClr>
            </a:gs>
            <a:gs pos="38000">
              <a:schemeClr val="phClr">
                <a:tint val="96000"/>
                <a:shade val="59000"/>
              </a:schemeClr>
            </a:gs>
            <a:gs pos="55000">
              <a:schemeClr val="phClr">
                <a:shade val="57000"/>
              </a:schemeClr>
            </a:gs>
            <a:gs pos="80000">
              <a:schemeClr val="phClr">
                <a:shade val="56000"/>
              </a:schemeClr>
            </a:gs>
            <a:gs pos="88000">
              <a:schemeClr val="phClr">
                <a:shade val="63000"/>
              </a:schemeClr>
            </a:gs>
            <a:gs pos="100000">
              <a:schemeClr val="phClr">
                <a:tint val="99550"/>
              </a:schemeClr>
            </a:gs>
          </a:gsLst>
          <a:lin ang="5400000" scaled="1"/>
          <a:tileRect l="0" t="0" r="0" b="0"/>
        </a:gradFill>
      </a:fillStyleLst>
      <a:lnStyleLst>
        <a:ln w="9525" cap="flat" cmpd="sng" algn="ctr">
          <a:prstDash val="solid"/>
        </a:ln>
        <a:ln w="19050" cap="flat" cmpd="sng" algn="ctr">
          <a:prstDash val="solid"/>
        </a:ln>
        <a:ln w="1905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60000"/>
              </a:schemeClr>
            </a:gs>
            <a:gs pos="30000">
              <a:schemeClr val="phClr">
                <a:shade val="80000"/>
              </a:schemeClr>
            </a:gs>
            <a:gs pos="100000">
              <a:schemeClr val="phClr">
                <a:tint val="97000"/>
              </a:schemeClr>
            </a:gs>
          </a:gsLst>
          <a:lin ang="16200000" scaled="1"/>
          <a:tileRect l="0" t="0" r="0" b="0"/>
        </a:gradFill>
        <a:blipFill rotWithShape="0">
          <a:blip r:embed="rId1"/>
          <a:srcRect l="0" t="0" r="0" b="0"/>
          <a:tile tx="0" ty="0" sx="35000" sy="40000" flip="x" algn="tl"/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34092</TotalTime>
  <Application>LibreOffice/24.2.7.2$Linux_X86_64 LibreOffice_project/420$Build-2</Application>
  <AppVersion>15.0000</AppVersion>
  <Words>5554</Words>
  <Paragraphs>1036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>Jernej Vičič</cp:lastModifiedBy>
  <dcterms:modified xsi:type="dcterms:W3CDTF">2025-10-26T22:36:59Z</dcterms:modified>
  <cp:revision>909</cp:revision>
  <dc:subject/>
  <dc:title>Programiranje III Vzporedno programiranje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107</vt:i4>
  </property>
  <property fmtid="{D5CDD505-2E9C-101B-9397-08002B2CF9AE}" pid="3" name="PresentationFormat">
    <vt:lpwstr>On-screen Show (4:3)</vt:lpwstr>
  </property>
  <property fmtid="{D5CDD505-2E9C-101B-9397-08002B2CF9AE}" pid="4" name="Slides">
    <vt:i4>107</vt:i4>
  </property>
</Properties>
</file>